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"/>
  </p:notesMasterIdLst>
  <p:sldIdLst>
    <p:sldId id="258" r:id="rId2"/>
  </p:sldIdLst>
  <p:sldSz cx="1625600" cy="162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ejung Park" initials="HP" lastIdx="5" clrIdx="0">
    <p:extLst>
      <p:ext uri="{19B8F6BF-5375-455C-9EA6-DF929625EA0E}">
        <p15:presenceInfo xmlns:p15="http://schemas.microsoft.com/office/powerpoint/2012/main" userId="46e9b7b962f4e30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D1D1D"/>
    <a:srgbClr val="DD462C"/>
    <a:srgbClr val="F37021"/>
    <a:srgbClr val="040000"/>
    <a:srgbClr val="F3CE97"/>
    <a:srgbClr val="F6F6F6"/>
    <a:srgbClr val="222222"/>
    <a:srgbClr val="006233"/>
    <a:srgbClr val="FFF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0" autoAdjust="0"/>
    <p:restoredTop sz="91611" autoAdjust="0"/>
  </p:normalViewPr>
  <p:slideViewPr>
    <p:cSldViewPr snapToGrid="0" snapToObjects="1">
      <p:cViewPr>
        <p:scale>
          <a:sx n="100" d="100"/>
          <a:sy n="100" d="100"/>
        </p:scale>
        <p:origin x="797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F45C1-F989-4F92-9457-21C7E7C4F2FD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CB287-8BBB-4E84-A7B5-97550D61B9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535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CCB287-8BBB-4E84-A7B5-97550D61B9E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59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" y="266041"/>
            <a:ext cx="1381760" cy="565950"/>
          </a:xfrm>
        </p:spPr>
        <p:txBody>
          <a:bodyPr anchor="b"/>
          <a:lstStyle>
            <a:lvl1pPr algn="ctr">
              <a:defRPr sz="10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853816"/>
            <a:ext cx="1219200" cy="392477"/>
          </a:xfrm>
        </p:spPr>
        <p:txBody>
          <a:bodyPr/>
          <a:lstStyle>
            <a:lvl1pPr marL="0" indent="0" algn="ctr">
              <a:buNone/>
              <a:defRPr sz="427"/>
            </a:lvl1pPr>
            <a:lvl2pPr marL="81290" indent="0" algn="ctr">
              <a:buNone/>
              <a:defRPr sz="356"/>
            </a:lvl2pPr>
            <a:lvl3pPr marL="162580" indent="0" algn="ctr">
              <a:buNone/>
              <a:defRPr sz="320"/>
            </a:lvl3pPr>
            <a:lvl4pPr marL="243870" indent="0" algn="ctr">
              <a:buNone/>
              <a:defRPr sz="284"/>
            </a:lvl4pPr>
            <a:lvl5pPr marL="325161" indent="0" algn="ctr">
              <a:buNone/>
              <a:defRPr sz="284"/>
            </a:lvl5pPr>
            <a:lvl6pPr marL="406451" indent="0" algn="ctr">
              <a:buNone/>
              <a:defRPr sz="284"/>
            </a:lvl6pPr>
            <a:lvl7pPr marL="487741" indent="0" algn="ctr">
              <a:buNone/>
              <a:defRPr sz="284"/>
            </a:lvl7pPr>
            <a:lvl8pPr marL="569031" indent="0" algn="ctr">
              <a:buNone/>
              <a:defRPr sz="284"/>
            </a:lvl8pPr>
            <a:lvl9pPr marL="650321" indent="0" algn="ctr">
              <a:buNone/>
              <a:defRPr sz="28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16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400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" y="86548"/>
            <a:ext cx="350520" cy="13776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" y="86548"/>
            <a:ext cx="1031240" cy="137762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55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95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" y="405272"/>
            <a:ext cx="1402080" cy="676204"/>
          </a:xfrm>
        </p:spPr>
        <p:txBody>
          <a:bodyPr anchor="b"/>
          <a:lstStyle>
            <a:lvl1pPr>
              <a:defRPr sz="10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" y="1087873"/>
            <a:ext cx="1402080" cy="355600"/>
          </a:xfrm>
        </p:spPr>
        <p:txBody>
          <a:bodyPr/>
          <a:lstStyle>
            <a:lvl1pPr marL="0" indent="0">
              <a:buNone/>
              <a:defRPr sz="427">
                <a:solidFill>
                  <a:schemeClr val="tx1"/>
                </a:solidFill>
              </a:defRPr>
            </a:lvl1pPr>
            <a:lvl2pPr marL="81290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2pPr>
            <a:lvl3pPr marL="16258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3pPr>
            <a:lvl4pPr marL="243870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4pPr>
            <a:lvl5pPr marL="325161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5pPr>
            <a:lvl6pPr marL="406451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6pPr>
            <a:lvl7pPr marL="487741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7pPr>
            <a:lvl8pPr marL="569031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8pPr>
            <a:lvl9pPr marL="650321" indent="0">
              <a:buNone/>
              <a:defRPr sz="2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06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" y="432741"/>
            <a:ext cx="690880" cy="103142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432741"/>
            <a:ext cx="690880" cy="103142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61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2" y="86548"/>
            <a:ext cx="1402080" cy="31420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2" y="398498"/>
            <a:ext cx="687705" cy="195298"/>
          </a:xfrm>
        </p:spPr>
        <p:txBody>
          <a:bodyPr anchor="b"/>
          <a:lstStyle>
            <a:lvl1pPr marL="0" indent="0">
              <a:buNone/>
              <a:defRPr sz="427" b="1"/>
            </a:lvl1pPr>
            <a:lvl2pPr marL="81290" indent="0">
              <a:buNone/>
              <a:defRPr sz="356" b="1"/>
            </a:lvl2pPr>
            <a:lvl3pPr marL="162580" indent="0">
              <a:buNone/>
              <a:defRPr sz="320" b="1"/>
            </a:lvl3pPr>
            <a:lvl4pPr marL="243870" indent="0">
              <a:buNone/>
              <a:defRPr sz="284" b="1"/>
            </a:lvl4pPr>
            <a:lvl5pPr marL="325161" indent="0">
              <a:buNone/>
              <a:defRPr sz="284" b="1"/>
            </a:lvl5pPr>
            <a:lvl6pPr marL="406451" indent="0">
              <a:buNone/>
              <a:defRPr sz="284" b="1"/>
            </a:lvl6pPr>
            <a:lvl7pPr marL="487741" indent="0">
              <a:buNone/>
              <a:defRPr sz="284" b="1"/>
            </a:lvl7pPr>
            <a:lvl8pPr marL="569031" indent="0">
              <a:buNone/>
              <a:defRPr sz="284" b="1"/>
            </a:lvl8pPr>
            <a:lvl9pPr marL="650321" indent="0">
              <a:buNone/>
              <a:defRPr sz="28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2" y="593795"/>
            <a:ext cx="687705" cy="8733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" y="398498"/>
            <a:ext cx="691092" cy="195298"/>
          </a:xfrm>
        </p:spPr>
        <p:txBody>
          <a:bodyPr anchor="b"/>
          <a:lstStyle>
            <a:lvl1pPr marL="0" indent="0">
              <a:buNone/>
              <a:defRPr sz="427" b="1"/>
            </a:lvl1pPr>
            <a:lvl2pPr marL="81290" indent="0">
              <a:buNone/>
              <a:defRPr sz="356" b="1"/>
            </a:lvl2pPr>
            <a:lvl3pPr marL="162580" indent="0">
              <a:buNone/>
              <a:defRPr sz="320" b="1"/>
            </a:lvl3pPr>
            <a:lvl4pPr marL="243870" indent="0">
              <a:buNone/>
              <a:defRPr sz="284" b="1"/>
            </a:lvl4pPr>
            <a:lvl5pPr marL="325161" indent="0">
              <a:buNone/>
              <a:defRPr sz="284" b="1"/>
            </a:lvl5pPr>
            <a:lvl6pPr marL="406451" indent="0">
              <a:buNone/>
              <a:defRPr sz="284" b="1"/>
            </a:lvl6pPr>
            <a:lvl7pPr marL="487741" indent="0">
              <a:buNone/>
              <a:defRPr sz="284" b="1"/>
            </a:lvl7pPr>
            <a:lvl8pPr marL="569031" indent="0">
              <a:buNone/>
              <a:defRPr sz="284" b="1"/>
            </a:lvl8pPr>
            <a:lvl9pPr marL="650321" indent="0">
              <a:buNone/>
              <a:defRPr sz="28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" y="593795"/>
            <a:ext cx="691092" cy="8733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17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98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91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2" y="108373"/>
            <a:ext cx="524298" cy="379307"/>
          </a:xfrm>
        </p:spPr>
        <p:txBody>
          <a:bodyPr anchor="b"/>
          <a:lstStyle>
            <a:lvl1pPr>
              <a:defRPr sz="56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2" y="234056"/>
            <a:ext cx="822960" cy="1155230"/>
          </a:xfrm>
        </p:spPr>
        <p:txBody>
          <a:bodyPr/>
          <a:lstStyle>
            <a:lvl1pPr>
              <a:defRPr sz="569"/>
            </a:lvl1pPr>
            <a:lvl2pPr>
              <a:defRPr sz="498"/>
            </a:lvl2pPr>
            <a:lvl3pPr>
              <a:defRPr sz="427"/>
            </a:lvl3pPr>
            <a:lvl4pPr>
              <a:defRPr sz="356"/>
            </a:lvl4pPr>
            <a:lvl5pPr>
              <a:defRPr sz="356"/>
            </a:lvl5pPr>
            <a:lvl6pPr>
              <a:defRPr sz="356"/>
            </a:lvl6pPr>
            <a:lvl7pPr>
              <a:defRPr sz="356"/>
            </a:lvl7pPr>
            <a:lvl8pPr>
              <a:defRPr sz="356"/>
            </a:lvl8pPr>
            <a:lvl9pPr>
              <a:defRPr sz="356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2" y="487680"/>
            <a:ext cx="524298" cy="903488"/>
          </a:xfrm>
        </p:spPr>
        <p:txBody>
          <a:bodyPr/>
          <a:lstStyle>
            <a:lvl1pPr marL="0" indent="0">
              <a:buNone/>
              <a:defRPr sz="284"/>
            </a:lvl1pPr>
            <a:lvl2pPr marL="81290" indent="0">
              <a:buNone/>
              <a:defRPr sz="249"/>
            </a:lvl2pPr>
            <a:lvl3pPr marL="162580" indent="0">
              <a:buNone/>
              <a:defRPr sz="213"/>
            </a:lvl3pPr>
            <a:lvl4pPr marL="243870" indent="0">
              <a:buNone/>
              <a:defRPr sz="178"/>
            </a:lvl4pPr>
            <a:lvl5pPr marL="325161" indent="0">
              <a:buNone/>
              <a:defRPr sz="178"/>
            </a:lvl5pPr>
            <a:lvl6pPr marL="406451" indent="0">
              <a:buNone/>
              <a:defRPr sz="178"/>
            </a:lvl6pPr>
            <a:lvl7pPr marL="487741" indent="0">
              <a:buNone/>
              <a:defRPr sz="178"/>
            </a:lvl7pPr>
            <a:lvl8pPr marL="569031" indent="0">
              <a:buNone/>
              <a:defRPr sz="178"/>
            </a:lvl8pPr>
            <a:lvl9pPr marL="650321" indent="0">
              <a:buNone/>
              <a:defRPr sz="17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78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2" y="108373"/>
            <a:ext cx="524298" cy="379307"/>
          </a:xfrm>
        </p:spPr>
        <p:txBody>
          <a:bodyPr anchor="b"/>
          <a:lstStyle>
            <a:lvl1pPr>
              <a:defRPr sz="56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2" y="234056"/>
            <a:ext cx="822960" cy="1155230"/>
          </a:xfrm>
        </p:spPr>
        <p:txBody>
          <a:bodyPr anchor="t"/>
          <a:lstStyle>
            <a:lvl1pPr marL="0" indent="0">
              <a:buNone/>
              <a:defRPr sz="569"/>
            </a:lvl1pPr>
            <a:lvl2pPr marL="81290" indent="0">
              <a:buNone/>
              <a:defRPr sz="498"/>
            </a:lvl2pPr>
            <a:lvl3pPr marL="162580" indent="0">
              <a:buNone/>
              <a:defRPr sz="427"/>
            </a:lvl3pPr>
            <a:lvl4pPr marL="243870" indent="0">
              <a:buNone/>
              <a:defRPr sz="356"/>
            </a:lvl4pPr>
            <a:lvl5pPr marL="325161" indent="0">
              <a:buNone/>
              <a:defRPr sz="356"/>
            </a:lvl5pPr>
            <a:lvl6pPr marL="406451" indent="0">
              <a:buNone/>
              <a:defRPr sz="356"/>
            </a:lvl6pPr>
            <a:lvl7pPr marL="487741" indent="0">
              <a:buNone/>
              <a:defRPr sz="356"/>
            </a:lvl7pPr>
            <a:lvl8pPr marL="569031" indent="0">
              <a:buNone/>
              <a:defRPr sz="356"/>
            </a:lvl8pPr>
            <a:lvl9pPr marL="650321" indent="0">
              <a:buNone/>
              <a:defRPr sz="35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2" y="487680"/>
            <a:ext cx="524298" cy="903488"/>
          </a:xfrm>
        </p:spPr>
        <p:txBody>
          <a:bodyPr/>
          <a:lstStyle>
            <a:lvl1pPr marL="0" indent="0">
              <a:buNone/>
              <a:defRPr sz="284"/>
            </a:lvl1pPr>
            <a:lvl2pPr marL="81290" indent="0">
              <a:buNone/>
              <a:defRPr sz="249"/>
            </a:lvl2pPr>
            <a:lvl3pPr marL="162580" indent="0">
              <a:buNone/>
              <a:defRPr sz="213"/>
            </a:lvl3pPr>
            <a:lvl4pPr marL="243870" indent="0">
              <a:buNone/>
              <a:defRPr sz="178"/>
            </a:lvl4pPr>
            <a:lvl5pPr marL="325161" indent="0">
              <a:buNone/>
              <a:defRPr sz="178"/>
            </a:lvl5pPr>
            <a:lvl6pPr marL="406451" indent="0">
              <a:buNone/>
              <a:defRPr sz="178"/>
            </a:lvl6pPr>
            <a:lvl7pPr marL="487741" indent="0">
              <a:buNone/>
              <a:defRPr sz="178"/>
            </a:lvl7pPr>
            <a:lvl8pPr marL="569031" indent="0">
              <a:buNone/>
              <a:defRPr sz="178"/>
            </a:lvl8pPr>
            <a:lvl9pPr marL="650321" indent="0">
              <a:buNone/>
              <a:defRPr sz="178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8980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" y="86548"/>
            <a:ext cx="1402080" cy="314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" y="432741"/>
            <a:ext cx="1402080" cy="10314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" y="1506691"/>
            <a:ext cx="365760" cy="865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595BF-A4D0-4BD7-8D08-E64468A1B528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" y="1506691"/>
            <a:ext cx="548640" cy="865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" y="1506691"/>
            <a:ext cx="365760" cy="865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225A-EE2A-4EDA-8F36-C42D03E1F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07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162580" rtl="0" eaLnBrk="1" latinLnBrk="1" hangingPunct="1">
        <a:lnSpc>
          <a:spcPct val="90000"/>
        </a:lnSpc>
        <a:spcBef>
          <a:spcPct val="0"/>
        </a:spcBef>
        <a:buNone/>
        <a:defRPr sz="7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5" indent="-40645" algn="l" defTabSz="162580" rtl="0" eaLnBrk="1" latinLnBrk="1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498" kern="1200">
          <a:solidFill>
            <a:schemeClr val="tx1"/>
          </a:solidFill>
          <a:latin typeface="+mn-lt"/>
          <a:ea typeface="+mn-ea"/>
          <a:cs typeface="+mn-cs"/>
        </a:defRPr>
      </a:lvl1pPr>
      <a:lvl2pPr marL="121935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427" kern="1200">
          <a:solidFill>
            <a:schemeClr val="tx1"/>
          </a:solidFill>
          <a:latin typeface="+mn-lt"/>
          <a:ea typeface="+mn-ea"/>
          <a:cs typeface="+mn-cs"/>
        </a:defRPr>
      </a:lvl2pPr>
      <a:lvl3pPr marL="203225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56" kern="1200">
          <a:solidFill>
            <a:schemeClr val="tx1"/>
          </a:solidFill>
          <a:latin typeface="+mn-lt"/>
          <a:ea typeface="+mn-ea"/>
          <a:cs typeface="+mn-cs"/>
        </a:defRPr>
      </a:lvl3pPr>
      <a:lvl4pPr marL="28451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4pPr>
      <a:lvl5pPr marL="36580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5pPr>
      <a:lvl6pPr marL="44709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6pPr>
      <a:lvl7pPr marL="52838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7pPr>
      <a:lvl8pPr marL="60967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8pPr>
      <a:lvl9pPr marL="690966" indent="-40645" algn="l" defTabSz="162580" rtl="0" eaLnBrk="1" latinLnBrk="1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1pPr>
      <a:lvl2pPr marL="81290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62580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3pPr>
      <a:lvl4pPr marL="243870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4pPr>
      <a:lvl5pPr marL="325161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5pPr>
      <a:lvl6pPr marL="406451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6pPr>
      <a:lvl7pPr marL="487741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7pPr>
      <a:lvl8pPr marL="569031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8pPr>
      <a:lvl9pPr marL="650321" algn="l" defTabSz="162580" rtl="0" eaLnBrk="1" latinLnBrk="1" hangingPunct="1">
        <a:defRPr sz="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4" descr="심벌 마크">
            <a:extLst>
              <a:ext uri="{FF2B5EF4-FFF2-40B4-BE49-F238E27FC236}">
                <a16:creationId xmlns:a16="http://schemas.microsoft.com/office/drawing/2014/main" id="{48B7DBAB-BE33-FF5D-107B-9C82952EC6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1061676" y="812801"/>
            <a:ext cx="277091" cy="27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AutoShape 16">
            <a:extLst>
              <a:ext uri="{FF2B5EF4-FFF2-40B4-BE49-F238E27FC236}">
                <a16:creationId xmlns:a16="http://schemas.microsoft.com/office/drawing/2014/main" id="{F99EDF3A-7F8C-18C9-5A68-C2E974C56C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0400" y="660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110" name="Picture 86">
            <a:extLst>
              <a:ext uri="{FF2B5EF4-FFF2-40B4-BE49-F238E27FC236}">
                <a16:creationId xmlns:a16="http://schemas.microsoft.com/office/drawing/2014/main" id="{3DB151E0-1F7E-26AE-9F64-5F1016083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1" y="690130"/>
            <a:ext cx="1477818" cy="24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673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347034</TotalTime>
  <Pages>2</Pages>
  <Words>1</Words>
  <Characters>0</Characters>
  <Application>Microsoft Office PowerPoint</Application>
  <DocSecurity>0</DocSecurity>
  <PresentationFormat>사용자 지정</PresentationFormat>
  <Lines>0</Lines>
  <Paragraphs>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fasto project</dc:creator>
  <cp:lastModifiedBy>Heejung Park</cp:lastModifiedBy>
  <cp:revision>100</cp:revision>
  <dcterms:modified xsi:type="dcterms:W3CDTF">2025-12-15T12:41:19Z</dcterms:modified>
</cp:coreProperties>
</file>