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header3.xml" ContentType="application/vnd.openxmlformats-officedocument.wordprocessingml.head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172376C7" w14:textId="35A3E56C" w:rsidR="006246F0" w:rsidRPr="003D47B5" w:rsidRDefault="006246F0" w:rsidP="00564D63">
      <w:pPr>
        <w:spacing w:line="240" w:lineRule="auto"/>
        <w:jc w:val="center"/>
        <w:rPr>
          <w:rFonts w:asciiTheme="minorHAnsi" w:hAnsiTheme="minorHAnsi" w:cstheme="minorHAnsi"/>
          <w:b/>
          <w:sz w:val="24"/>
          <w:szCs w:val="24"/>
        </w:rPr>
      </w:pPr>
      <w:r w:rsidRPr="003D47B5">
        <w:rPr>
          <w:rFonts w:asciiTheme="minorHAnsi" w:hAnsiTheme="minorHAnsi" w:cstheme="minorHAnsi"/>
          <w:b/>
          <w:sz w:val="24"/>
          <w:szCs w:val="24"/>
        </w:rPr>
        <w:t>TEMPLATE FOR FINANCIAL PROPOSAL</w:t>
      </w:r>
    </w:p>
    <w:p w14:paraId="489A2603" w14:textId="77777777" w:rsidR="007A511E" w:rsidRDefault="007A511E" w:rsidP="00620F29">
      <w:pPr>
        <w:spacing w:line="240" w:lineRule="auto"/>
        <w:ind w:left="2880" w:firstLine="720"/>
        <w:rPr>
          <w:rFonts w:asciiTheme="minorHAnsi" w:hAnsiTheme="minorHAnsi" w:cstheme="minorBidi"/>
          <w:b/>
          <w:bCs/>
        </w:rPr>
      </w:pPr>
    </w:p>
    <w:p w14:paraId="35F78B38" w14:textId="3E79808E" w:rsidR="061A3A59" w:rsidRPr="002F0731" w:rsidRDefault="006246F0" w:rsidP="00564D63">
      <w:pPr>
        <w:spacing w:line="240" w:lineRule="auto"/>
        <w:jc w:val="center"/>
      </w:pPr>
      <w:r w:rsidRPr="3C875E96">
        <w:rPr>
          <w:rFonts w:asciiTheme="minorHAnsi" w:hAnsiTheme="minorHAnsi" w:cstheme="minorBidi"/>
          <w:b/>
          <w:bCs/>
        </w:rPr>
        <w:t>INDIVIDUAL CONSULTANT FOR</w:t>
      </w:r>
      <w:r w:rsidR="2541DF4F" w:rsidRPr="3C875E96">
        <w:rPr>
          <w:rFonts w:asciiTheme="minorHAnsi" w:hAnsiTheme="minorHAnsi" w:cstheme="minorBidi"/>
          <w:b/>
          <w:bCs/>
        </w:rPr>
        <w:t xml:space="preserve"> </w:t>
      </w:r>
      <w:r w:rsidR="00750131" w:rsidRPr="00561752">
        <w:rPr>
          <w:rStyle w:val="TORTemplate"/>
          <w:b/>
          <w:bCs/>
        </w:rPr>
        <w:t xml:space="preserve">Documentation </w:t>
      </w:r>
      <w:r w:rsidR="00971986" w:rsidRPr="00561752">
        <w:rPr>
          <w:rStyle w:val="TORTemplate"/>
          <w:b/>
          <w:bCs/>
        </w:rPr>
        <w:t>of Performance-based Grants for the Philippine Multisect</w:t>
      </w:r>
      <w:r w:rsidR="00E72D1E" w:rsidRPr="00561752">
        <w:rPr>
          <w:rStyle w:val="TORTemplate"/>
          <w:b/>
          <w:bCs/>
        </w:rPr>
        <w:t>oral Project Consultant</w:t>
      </w:r>
    </w:p>
    <w:p w14:paraId="3F06F6A7" w14:textId="77777777" w:rsidR="00F604D4" w:rsidRDefault="00F604D4" w:rsidP="00F604D4">
      <w:pPr>
        <w:spacing w:line="240" w:lineRule="auto"/>
        <w:ind w:left="2160" w:firstLine="720"/>
        <w:rPr>
          <w:rFonts w:asciiTheme="minorHAnsi" w:hAnsiTheme="minorHAnsi" w:cstheme="minorBidi"/>
          <w:b/>
          <w:bCs/>
        </w:rPr>
      </w:pPr>
    </w:p>
    <w:p w14:paraId="2BCE7238" w14:textId="74D6C055" w:rsidR="1E49EE09" w:rsidRDefault="00F604D4" w:rsidP="00564D63">
      <w:pPr>
        <w:spacing w:line="240" w:lineRule="auto"/>
        <w:jc w:val="center"/>
        <w:rPr>
          <w:rStyle w:val="TORTemplate"/>
        </w:rPr>
      </w:pPr>
      <w:r w:rsidRPr="267AC970">
        <w:rPr>
          <w:rFonts w:asciiTheme="minorHAnsi" w:hAnsiTheme="minorHAnsi" w:cstheme="minorBidi"/>
          <w:b/>
          <w:bCs/>
        </w:rPr>
        <w:t xml:space="preserve">Currency of the proposal: </w:t>
      </w:r>
      <w:sdt>
        <w:sdtPr>
          <w:rPr>
            <w:rStyle w:val="TORTemplate"/>
          </w:rPr>
          <w:id w:val="-1029950731"/>
          <w:placeholder>
            <w:docPart w:val="4026AF0294304472B5F5B2F05EA9C67C"/>
          </w:placeholder>
        </w:sdtPr>
        <w:sdtEndPr>
          <w:rPr>
            <w:rStyle w:val="DefaultParagraphFont"/>
            <w:rFonts w:ascii="Arial" w:eastAsia="Arial Unicode MS" w:hAnsi="Arial" w:cstheme="minorBidi"/>
            <w:color w:val="FF0000"/>
            <w:lang w:val="en-AU"/>
          </w:rPr>
        </w:sdtEndPr>
        <w:sdtContent>
          <w:r w:rsidR="00561752">
            <w:rPr>
              <w:rStyle w:val="TORTemplate"/>
            </w:rPr>
            <w:t>PHP</w:t>
          </w:r>
        </w:sdtContent>
      </w:sdt>
    </w:p>
    <w:p w14:paraId="0BABA522" w14:textId="37BDDC2A" w:rsidR="48AF1ADD" w:rsidRDefault="48AF1ADD" w:rsidP="48AF1ADD">
      <w:pPr>
        <w:spacing w:line="240" w:lineRule="auto"/>
        <w:ind w:left="2880" w:firstLine="720"/>
        <w:rPr>
          <w:rFonts w:asciiTheme="minorHAnsi" w:hAnsiTheme="minorHAnsi" w:cstheme="minorBidi"/>
          <w:b/>
          <w:bCs/>
        </w:rPr>
      </w:pPr>
    </w:p>
    <w:tbl>
      <w:tblPr>
        <w:tblStyle w:val="TableGrid"/>
        <w:tblW w:w="11066" w:type="dxa"/>
        <w:tblInd w:w="-995" w:type="dxa"/>
        <w:tblLayout w:type="fixed"/>
        <w:tblLook w:val="04A0" w:firstRow="1" w:lastRow="0" w:firstColumn="1" w:lastColumn="0" w:noHBand="0" w:noVBand="1"/>
      </w:tblPr>
      <w:tblGrid>
        <w:gridCol w:w="630"/>
        <w:gridCol w:w="2070"/>
        <w:gridCol w:w="1260"/>
        <w:gridCol w:w="1530"/>
        <w:gridCol w:w="1080"/>
        <w:gridCol w:w="829"/>
        <w:gridCol w:w="16"/>
        <w:gridCol w:w="1315"/>
        <w:gridCol w:w="970"/>
        <w:gridCol w:w="16"/>
        <w:gridCol w:w="1334"/>
        <w:gridCol w:w="16"/>
      </w:tblGrid>
      <w:tr w:rsidR="006246F0" w:rsidRPr="00EC460A" w14:paraId="002D6C9B" w14:textId="77777777" w:rsidTr="00935D3F">
        <w:trPr>
          <w:gridAfter w:val="1"/>
          <w:wAfter w:w="16" w:type="dxa"/>
        </w:trPr>
        <w:tc>
          <w:tcPr>
            <w:tcW w:w="630" w:type="dxa"/>
          </w:tcPr>
          <w:p w14:paraId="6B7C141B" w14:textId="77777777" w:rsidR="006246F0" w:rsidRPr="00AB1EAF" w:rsidRDefault="006246F0" w:rsidP="009A74C0">
            <w:pPr>
              <w:spacing w:line="240" w:lineRule="auto"/>
              <w:jc w:val="center"/>
              <w:rPr>
                <w:rFonts w:asciiTheme="minorHAnsi" w:hAnsiTheme="minorHAnsi" w:cstheme="minorHAnsi"/>
                <w:b/>
                <w:bCs/>
                <w:sz w:val="16"/>
                <w:szCs w:val="16"/>
              </w:rPr>
            </w:pPr>
            <w:r w:rsidRPr="00AB1EAF">
              <w:rPr>
                <w:rFonts w:asciiTheme="minorHAnsi" w:hAnsiTheme="minorHAnsi" w:cstheme="minorHAnsi"/>
                <w:b/>
                <w:bCs/>
                <w:sz w:val="16"/>
                <w:szCs w:val="16"/>
              </w:rPr>
              <w:t>S. No.</w:t>
            </w:r>
          </w:p>
        </w:tc>
        <w:tc>
          <w:tcPr>
            <w:tcW w:w="2070" w:type="dxa"/>
          </w:tcPr>
          <w:p w14:paraId="121C3BDC" w14:textId="77777777" w:rsidR="006246F0" w:rsidRPr="003A2966" w:rsidRDefault="006246F0" w:rsidP="009A74C0">
            <w:pPr>
              <w:spacing w:line="240" w:lineRule="auto"/>
              <w:jc w:val="center"/>
              <w:rPr>
                <w:rFonts w:asciiTheme="minorHAnsi" w:hAnsiTheme="minorHAnsi" w:cstheme="minorHAnsi"/>
                <w:b/>
                <w:bCs/>
              </w:rPr>
            </w:pPr>
            <w:r w:rsidRPr="00EC460A">
              <w:rPr>
                <w:rFonts w:asciiTheme="minorHAnsi" w:hAnsiTheme="minorHAnsi" w:cstheme="minorHAnsi"/>
                <w:b/>
                <w:bCs/>
              </w:rPr>
              <w:t>Deliverables</w:t>
            </w:r>
          </w:p>
        </w:tc>
        <w:tc>
          <w:tcPr>
            <w:tcW w:w="1260" w:type="dxa"/>
          </w:tcPr>
          <w:p w14:paraId="603117B3" w14:textId="77777777" w:rsidR="006246F0" w:rsidRPr="001C57F3" w:rsidRDefault="006246F0" w:rsidP="009A74C0">
            <w:pPr>
              <w:spacing w:line="240" w:lineRule="auto"/>
              <w:jc w:val="center"/>
              <w:rPr>
                <w:rFonts w:asciiTheme="minorHAnsi" w:hAnsiTheme="minorHAnsi" w:cstheme="minorHAnsi"/>
                <w:b/>
                <w:bCs/>
                <w:sz w:val="18"/>
                <w:szCs w:val="18"/>
              </w:rPr>
            </w:pPr>
            <w:r w:rsidRPr="001C57F3">
              <w:rPr>
                <w:rFonts w:asciiTheme="minorHAnsi" w:hAnsiTheme="minorHAnsi" w:cstheme="minorHAnsi"/>
                <w:b/>
                <w:bCs/>
                <w:sz w:val="18"/>
                <w:szCs w:val="18"/>
              </w:rPr>
              <w:t>Deadline for completion of deliverable</w:t>
            </w:r>
          </w:p>
        </w:tc>
        <w:tc>
          <w:tcPr>
            <w:tcW w:w="1530" w:type="dxa"/>
            <w:shd w:val="clear" w:color="auto" w:fill="FFFFFF" w:themeFill="background1"/>
          </w:tcPr>
          <w:p w14:paraId="56671162" w14:textId="77777777" w:rsidR="006246F0" w:rsidRPr="001C57F3" w:rsidRDefault="006246F0" w:rsidP="009A74C0">
            <w:pPr>
              <w:spacing w:line="240" w:lineRule="auto"/>
              <w:jc w:val="center"/>
              <w:rPr>
                <w:rFonts w:asciiTheme="minorHAnsi" w:hAnsiTheme="minorHAnsi" w:cstheme="minorHAnsi"/>
                <w:b/>
                <w:bCs/>
                <w:sz w:val="18"/>
                <w:szCs w:val="18"/>
              </w:rPr>
            </w:pPr>
            <w:r w:rsidRPr="001C57F3">
              <w:rPr>
                <w:rFonts w:asciiTheme="minorHAnsi" w:hAnsiTheme="minorHAnsi" w:cstheme="minorHAnsi"/>
                <w:b/>
                <w:bCs/>
                <w:sz w:val="18"/>
                <w:szCs w:val="18"/>
              </w:rPr>
              <w:t>Details of Travel Required</w:t>
            </w:r>
          </w:p>
        </w:tc>
        <w:tc>
          <w:tcPr>
            <w:tcW w:w="1080" w:type="dxa"/>
            <w:shd w:val="clear" w:color="auto" w:fill="F6C5AC" w:themeFill="accent2" w:themeFillTint="66"/>
          </w:tcPr>
          <w:p w14:paraId="4B12B0E5" w14:textId="77777777" w:rsidR="006246F0" w:rsidRPr="001C57F3" w:rsidRDefault="006246F0" w:rsidP="009A74C0">
            <w:pPr>
              <w:spacing w:line="240" w:lineRule="auto"/>
              <w:jc w:val="center"/>
              <w:rPr>
                <w:rFonts w:asciiTheme="minorHAnsi" w:hAnsiTheme="minorHAnsi" w:cstheme="minorHAnsi"/>
                <w:b/>
                <w:bCs/>
                <w:sz w:val="18"/>
                <w:szCs w:val="18"/>
              </w:rPr>
            </w:pPr>
            <w:r w:rsidRPr="001C57F3">
              <w:rPr>
                <w:rFonts w:asciiTheme="minorHAnsi" w:hAnsiTheme="minorHAnsi" w:cstheme="minorHAnsi"/>
                <w:b/>
                <w:bCs/>
                <w:sz w:val="18"/>
                <w:szCs w:val="18"/>
              </w:rPr>
              <w:t>Professional Fee (Daily)</w:t>
            </w:r>
          </w:p>
          <w:p w14:paraId="0B2B9CB1" w14:textId="77777777" w:rsidR="006246F0" w:rsidRPr="001C57F3" w:rsidRDefault="006246F0" w:rsidP="009A74C0">
            <w:pPr>
              <w:spacing w:line="240" w:lineRule="auto"/>
              <w:ind w:right="-19"/>
              <w:jc w:val="center"/>
              <w:rPr>
                <w:rFonts w:asciiTheme="minorHAnsi" w:eastAsiaTheme="minorEastAsia" w:hAnsiTheme="minorHAnsi" w:cstheme="minorHAnsi"/>
                <w:color w:val="00B0F0"/>
                <w:sz w:val="18"/>
                <w:szCs w:val="18"/>
                <w14:ligatures w14:val="standardContextual"/>
              </w:rPr>
            </w:pPr>
          </w:p>
          <w:p w14:paraId="2326E4CE" w14:textId="77777777" w:rsidR="006246F0" w:rsidRPr="001C57F3" w:rsidRDefault="006246F0" w:rsidP="009A74C0">
            <w:pPr>
              <w:spacing w:line="240" w:lineRule="auto"/>
              <w:jc w:val="center"/>
              <w:rPr>
                <w:rFonts w:asciiTheme="minorHAnsi" w:hAnsiTheme="minorHAnsi" w:cstheme="minorHAnsi"/>
                <w:b/>
                <w:bCs/>
                <w:sz w:val="18"/>
                <w:szCs w:val="18"/>
              </w:rPr>
            </w:pPr>
          </w:p>
        </w:tc>
        <w:tc>
          <w:tcPr>
            <w:tcW w:w="829" w:type="dxa"/>
            <w:shd w:val="clear" w:color="auto" w:fill="F6C5AC" w:themeFill="accent2" w:themeFillTint="66"/>
          </w:tcPr>
          <w:p w14:paraId="262476A6" w14:textId="77777777" w:rsidR="006246F0" w:rsidRPr="001C57F3" w:rsidRDefault="006246F0" w:rsidP="009A74C0">
            <w:pPr>
              <w:spacing w:line="240" w:lineRule="auto"/>
              <w:jc w:val="center"/>
              <w:rPr>
                <w:rFonts w:asciiTheme="minorHAnsi" w:hAnsiTheme="minorHAnsi" w:cstheme="minorHAnsi"/>
                <w:b/>
                <w:bCs/>
                <w:sz w:val="18"/>
                <w:szCs w:val="18"/>
              </w:rPr>
            </w:pPr>
            <w:r w:rsidRPr="001C57F3">
              <w:rPr>
                <w:rFonts w:asciiTheme="minorHAnsi" w:hAnsiTheme="minorHAnsi" w:cstheme="minorHAnsi"/>
                <w:b/>
                <w:bCs/>
                <w:sz w:val="18"/>
                <w:szCs w:val="18"/>
              </w:rPr>
              <w:t>Input Days</w:t>
            </w:r>
          </w:p>
        </w:tc>
        <w:tc>
          <w:tcPr>
            <w:tcW w:w="1331" w:type="dxa"/>
            <w:gridSpan w:val="2"/>
            <w:shd w:val="clear" w:color="auto" w:fill="F6C5AC" w:themeFill="accent2" w:themeFillTint="66"/>
          </w:tcPr>
          <w:p w14:paraId="5FE8808A" w14:textId="0A6434EC" w:rsidR="006246F0" w:rsidRPr="001C57F3" w:rsidRDefault="006246F0" w:rsidP="009A74C0">
            <w:pPr>
              <w:spacing w:line="240" w:lineRule="auto"/>
              <w:jc w:val="center"/>
              <w:rPr>
                <w:rFonts w:asciiTheme="minorHAnsi" w:hAnsiTheme="minorHAnsi" w:cstheme="minorHAnsi"/>
                <w:b/>
                <w:bCs/>
                <w:sz w:val="18"/>
                <w:szCs w:val="18"/>
              </w:rPr>
            </w:pPr>
            <w:r w:rsidRPr="001C57F3">
              <w:rPr>
                <w:rFonts w:asciiTheme="minorHAnsi" w:hAnsiTheme="minorHAnsi" w:cstheme="minorHAnsi"/>
                <w:b/>
                <w:bCs/>
                <w:sz w:val="18"/>
                <w:szCs w:val="18"/>
              </w:rPr>
              <w:t xml:space="preserve">Total Professional Fee </w:t>
            </w:r>
          </w:p>
        </w:tc>
        <w:tc>
          <w:tcPr>
            <w:tcW w:w="970" w:type="dxa"/>
            <w:shd w:val="clear" w:color="auto" w:fill="F6C5AC" w:themeFill="accent2" w:themeFillTint="66"/>
          </w:tcPr>
          <w:p w14:paraId="75981DD9" w14:textId="414EEDCB" w:rsidR="006246F0" w:rsidRPr="001C57F3" w:rsidRDefault="006246F0" w:rsidP="009A74C0">
            <w:pPr>
              <w:spacing w:line="240" w:lineRule="auto"/>
              <w:jc w:val="center"/>
              <w:rPr>
                <w:rFonts w:asciiTheme="minorHAnsi" w:hAnsiTheme="minorHAnsi" w:cstheme="minorHAnsi"/>
                <w:b/>
                <w:bCs/>
                <w:sz w:val="18"/>
                <w:szCs w:val="18"/>
              </w:rPr>
            </w:pPr>
            <w:r w:rsidRPr="001C57F3">
              <w:rPr>
                <w:rFonts w:asciiTheme="minorHAnsi" w:hAnsiTheme="minorHAnsi" w:cstheme="minorHAnsi"/>
                <w:b/>
                <w:bCs/>
                <w:sz w:val="18"/>
                <w:szCs w:val="18"/>
              </w:rPr>
              <w:t xml:space="preserve">Total Travel Cost </w:t>
            </w:r>
          </w:p>
        </w:tc>
        <w:tc>
          <w:tcPr>
            <w:tcW w:w="1350" w:type="dxa"/>
            <w:gridSpan w:val="2"/>
            <w:shd w:val="clear" w:color="auto" w:fill="F6C5AC" w:themeFill="accent2" w:themeFillTint="66"/>
          </w:tcPr>
          <w:p w14:paraId="67BE075D" w14:textId="3DAC3D26" w:rsidR="006246F0" w:rsidRPr="001C57F3" w:rsidRDefault="006246F0" w:rsidP="009A74C0">
            <w:pPr>
              <w:spacing w:line="240" w:lineRule="auto"/>
              <w:jc w:val="center"/>
              <w:rPr>
                <w:rFonts w:asciiTheme="minorHAnsi" w:hAnsiTheme="minorHAnsi" w:cstheme="minorHAnsi"/>
                <w:b/>
                <w:bCs/>
                <w:sz w:val="18"/>
                <w:szCs w:val="18"/>
              </w:rPr>
            </w:pPr>
            <w:r w:rsidRPr="001C57F3">
              <w:rPr>
                <w:rFonts w:asciiTheme="minorHAnsi" w:hAnsiTheme="minorHAnsi" w:cstheme="minorHAnsi"/>
                <w:b/>
                <w:bCs/>
                <w:sz w:val="18"/>
                <w:szCs w:val="18"/>
              </w:rPr>
              <w:t>Total Amount (All Inclusive Fee</w:t>
            </w:r>
            <w:r w:rsidR="004F3476" w:rsidRPr="001C57F3">
              <w:rPr>
                <w:rFonts w:asciiTheme="minorHAnsi" w:hAnsiTheme="minorHAnsi" w:cstheme="minorHAnsi"/>
                <w:b/>
                <w:bCs/>
                <w:sz w:val="18"/>
                <w:szCs w:val="18"/>
              </w:rPr>
              <w:t>)</w:t>
            </w:r>
            <w:r w:rsidRPr="001C57F3">
              <w:rPr>
                <w:rFonts w:asciiTheme="minorHAnsi" w:hAnsiTheme="minorHAnsi" w:cstheme="minorHAnsi"/>
                <w:b/>
                <w:bCs/>
                <w:sz w:val="18"/>
                <w:szCs w:val="18"/>
              </w:rPr>
              <w:t xml:space="preserve"> </w:t>
            </w:r>
          </w:p>
        </w:tc>
      </w:tr>
      <w:tr w:rsidR="006246F0" w:rsidRPr="00EC460A" w14:paraId="617FD3A9" w14:textId="77777777" w:rsidTr="00935D3F">
        <w:trPr>
          <w:gridAfter w:val="1"/>
          <w:wAfter w:w="16" w:type="dxa"/>
        </w:trPr>
        <w:tc>
          <w:tcPr>
            <w:tcW w:w="630" w:type="dxa"/>
          </w:tcPr>
          <w:p w14:paraId="69AC2669" w14:textId="77777777" w:rsidR="006246F0" w:rsidRPr="00EC460A" w:rsidRDefault="006246F0" w:rsidP="009A74C0">
            <w:pPr>
              <w:spacing w:line="240" w:lineRule="auto"/>
              <w:jc w:val="center"/>
              <w:rPr>
                <w:rFonts w:asciiTheme="minorHAnsi" w:hAnsiTheme="minorHAnsi" w:cstheme="minorHAnsi"/>
                <w:b/>
                <w:bCs/>
                <w:i/>
                <w:iCs/>
              </w:rPr>
            </w:pPr>
          </w:p>
        </w:tc>
        <w:tc>
          <w:tcPr>
            <w:tcW w:w="2070" w:type="dxa"/>
          </w:tcPr>
          <w:p w14:paraId="0C4A7B84" w14:textId="77777777" w:rsidR="006246F0" w:rsidRPr="00EC460A" w:rsidRDefault="006246F0" w:rsidP="009A74C0">
            <w:pPr>
              <w:spacing w:line="240" w:lineRule="auto"/>
              <w:jc w:val="center"/>
              <w:rPr>
                <w:rFonts w:asciiTheme="minorHAnsi" w:hAnsiTheme="minorHAnsi" w:cstheme="minorHAnsi"/>
                <w:b/>
                <w:bCs/>
                <w:i/>
                <w:iCs/>
              </w:rPr>
            </w:pPr>
            <w:r w:rsidRPr="00EC460A">
              <w:rPr>
                <w:rFonts w:asciiTheme="minorHAnsi" w:hAnsiTheme="minorHAnsi" w:cstheme="minorHAnsi"/>
                <w:b/>
                <w:bCs/>
                <w:i/>
                <w:iCs/>
              </w:rPr>
              <w:t>(A)</w:t>
            </w:r>
          </w:p>
        </w:tc>
        <w:tc>
          <w:tcPr>
            <w:tcW w:w="1260" w:type="dxa"/>
          </w:tcPr>
          <w:p w14:paraId="20713200" w14:textId="77777777" w:rsidR="006246F0" w:rsidRPr="00EC460A" w:rsidRDefault="006246F0" w:rsidP="009A74C0">
            <w:pPr>
              <w:spacing w:line="240" w:lineRule="auto"/>
              <w:jc w:val="center"/>
              <w:rPr>
                <w:rFonts w:asciiTheme="minorHAnsi" w:hAnsiTheme="minorHAnsi" w:cstheme="minorHAnsi"/>
                <w:b/>
                <w:bCs/>
                <w:i/>
                <w:iCs/>
              </w:rPr>
            </w:pPr>
            <w:r w:rsidRPr="00EC460A">
              <w:rPr>
                <w:rFonts w:asciiTheme="minorHAnsi" w:hAnsiTheme="minorHAnsi" w:cstheme="minorHAnsi"/>
                <w:b/>
                <w:bCs/>
                <w:i/>
                <w:iCs/>
              </w:rPr>
              <w:t>(B)</w:t>
            </w:r>
          </w:p>
        </w:tc>
        <w:tc>
          <w:tcPr>
            <w:tcW w:w="1530" w:type="dxa"/>
            <w:shd w:val="clear" w:color="auto" w:fill="FFFFFF" w:themeFill="background1"/>
          </w:tcPr>
          <w:p w14:paraId="3197E292" w14:textId="77777777" w:rsidR="006246F0" w:rsidRPr="00EC460A" w:rsidRDefault="006246F0" w:rsidP="009A74C0">
            <w:pPr>
              <w:spacing w:line="240" w:lineRule="auto"/>
              <w:jc w:val="center"/>
              <w:rPr>
                <w:rFonts w:asciiTheme="minorHAnsi" w:hAnsiTheme="minorHAnsi" w:cstheme="minorHAnsi"/>
                <w:b/>
                <w:bCs/>
                <w:i/>
                <w:iCs/>
              </w:rPr>
            </w:pPr>
            <w:r w:rsidRPr="00EC460A">
              <w:rPr>
                <w:rFonts w:asciiTheme="minorHAnsi" w:hAnsiTheme="minorHAnsi" w:cstheme="minorHAnsi"/>
                <w:b/>
                <w:bCs/>
                <w:i/>
                <w:iCs/>
              </w:rPr>
              <w:t>(C)</w:t>
            </w:r>
          </w:p>
        </w:tc>
        <w:tc>
          <w:tcPr>
            <w:tcW w:w="1080" w:type="dxa"/>
            <w:shd w:val="clear" w:color="auto" w:fill="F6C5AC" w:themeFill="accent2" w:themeFillTint="66"/>
          </w:tcPr>
          <w:p w14:paraId="2ADBDA33" w14:textId="77777777" w:rsidR="006246F0" w:rsidRPr="00EC460A" w:rsidRDefault="006246F0" w:rsidP="009A74C0">
            <w:pPr>
              <w:spacing w:line="240" w:lineRule="auto"/>
              <w:jc w:val="center"/>
              <w:rPr>
                <w:rFonts w:asciiTheme="minorHAnsi" w:hAnsiTheme="minorHAnsi" w:cstheme="minorHAnsi"/>
                <w:b/>
                <w:bCs/>
                <w:i/>
                <w:iCs/>
              </w:rPr>
            </w:pPr>
            <w:r w:rsidRPr="00EC460A">
              <w:rPr>
                <w:rFonts w:asciiTheme="minorHAnsi" w:hAnsiTheme="minorHAnsi" w:cstheme="minorHAnsi"/>
                <w:b/>
                <w:bCs/>
                <w:i/>
                <w:iCs/>
              </w:rPr>
              <w:t>(D)</w:t>
            </w:r>
          </w:p>
        </w:tc>
        <w:tc>
          <w:tcPr>
            <w:tcW w:w="829" w:type="dxa"/>
            <w:shd w:val="clear" w:color="auto" w:fill="F6C5AC" w:themeFill="accent2" w:themeFillTint="66"/>
          </w:tcPr>
          <w:p w14:paraId="4F4EA43A" w14:textId="77777777" w:rsidR="006246F0" w:rsidRPr="00EC460A" w:rsidRDefault="006246F0" w:rsidP="009A74C0">
            <w:pPr>
              <w:spacing w:line="240" w:lineRule="auto"/>
              <w:jc w:val="center"/>
              <w:rPr>
                <w:rFonts w:asciiTheme="minorHAnsi" w:hAnsiTheme="minorHAnsi" w:cstheme="minorHAnsi"/>
                <w:b/>
                <w:bCs/>
                <w:i/>
                <w:iCs/>
              </w:rPr>
            </w:pPr>
            <w:r w:rsidRPr="00EC460A">
              <w:rPr>
                <w:rFonts w:asciiTheme="minorHAnsi" w:hAnsiTheme="minorHAnsi" w:cstheme="minorHAnsi"/>
                <w:b/>
                <w:bCs/>
                <w:i/>
                <w:iCs/>
              </w:rPr>
              <w:t>(E)</w:t>
            </w:r>
          </w:p>
        </w:tc>
        <w:tc>
          <w:tcPr>
            <w:tcW w:w="1331" w:type="dxa"/>
            <w:gridSpan w:val="2"/>
            <w:shd w:val="clear" w:color="auto" w:fill="F6C5AC" w:themeFill="accent2" w:themeFillTint="66"/>
          </w:tcPr>
          <w:p w14:paraId="16FF2CC6" w14:textId="77777777" w:rsidR="006246F0" w:rsidRPr="00EC460A" w:rsidRDefault="006246F0" w:rsidP="009A74C0">
            <w:pPr>
              <w:spacing w:line="240" w:lineRule="auto"/>
              <w:jc w:val="center"/>
              <w:rPr>
                <w:rFonts w:asciiTheme="minorHAnsi" w:hAnsiTheme="minorHAnsi" w:cstheme="minorHAnsi"/>
                <w:b/>
                <w:bCs/>
                <w:i/>
                <w:iCs/>
              </w:rPr>
            </w:pPr>
            <w:r w:rsidRPr="00EC460A">
              <w:rPr>
                <w:rFonts w:asciiTheme="minorHAnsi" w:hAnsiTheme="minorHAnsi" w:cstheme="minorHAnsi"/>
                <w:b/>
                <w:bCs/>
                <w:i/>
                <w:iCs/>
              </w:rPr>
              <w:t xml:space="preserve">(F = </w:t>
            </w:r>
            <w:proofErr w:type="spellStart"/>
            <w:r w:rsidRPr="00EC460A">
              <w:rPr>
                <w:rFonts w:asciiTheme="minorHAnsi" w:hAnsiTheme="minorHAnsi" w:cstheme="minorHAnsi"/>
                <w:b/>
                <w:bCs/>
                <w:i/>
                <w:iCs/>
              </w:rPr>
              <w:t>DxE</w:t>
            </w:r>
            <w:proofErr w:type="spellEnd"/>
            <w:r w:rsidRPr="00EC460A">
              <w:rPr>
                <w:rFonts w:asciiTheme="minorHAnsi" w:hAnsiTheme="minorHAnsi" w:cstheme="minorHAnsi"/>
                <w:b/>
                <w:bCs/>
                <w:i/>
                <w:iCs/>
              </w:rPr>
              <w:t>)</w:t>
            </w:r>
          </w:p>
        </w:tc>
        <w:tc>
          <w:tcPr>
            <w:tcW w:w="970" w:type="dxa"/>
            <w:shd w:val="clear" w:color="auto" w:fill="F6C5AC" w:themeFill="accent2" w:themeFillTint="66"/>
          </w:tcPr>
          <w:p w14:paraId="56656A64" w14:textId="77777777" w:rsidR="006246F0" w:rsidRPr="00EC460A" w:rsidRDefault="006246F0" w:rsidP="009A74C0">
            <w:pPr>
              <w:spacing w:line="240" w:lineRule="auto"/>
              <w:jc w:val="center"/>
              <w:rPr>
                <w:rFonts w:asciiTheme="minorHAnsi" w:hAnsiTheme="minorHAnsi" w:cstheme="minorHAnsi"/>
                <w:b/>
                <w:bCs/>
                <w:i/>
                <w:iCs/>
              </w:rPr>
            </w:pPr>
            <w:r w:rsidRPr="00EC460A">
              <w:rPr>
                <w:rFonts w:asciiTheme="minorHAnsi" w:hAnsiTheme="minorHAnsi" w:cstheme="minorHAnsi"/>
                <w:b/>
                <w:bCs/>
                <w:i/>
                <w:iCs/>
              </w:rPr>
              <w:t>(G)</w:t>
            </w:r>
          </w:p>
        </w:tc>
        <w:tc>
          <w:tcPr>
            <w:tcW w:w="1350" w:type="dxa"/>
            <w:gridSpan w:val="2"/>
            <w:shd w:val="clear" w:color="auto" w:fill="F6C5AC" w:themeFill="accent2" w:themeFillTint="66"/>
          </w:tcPr>
          <w:p w14:paraId="0BAF5C97" w14:textId="77777777" w:rsidR="006246F0" w:rsidRPr="00EC460A" w:rsidRDefault="006246F0" w:rsidP="009A74C0">
            <w:pPr>
              <w:spacing w:line="240" w:lineRule="auto"/>
              <w:jc w:val="center"/>
              <w:rPr>
                <w:rFonts w:asciiTheme="minorHAnsi" w:hAnsiTheme="minorHAnsi" w:cstheme="minorHAnsi"/>
                <w:b/>
                <w:bCs/>
                <w:i/>
                <w:iCs/>
              </w:rPr>
            </w:pPr>
            <w:r w:rsidRPr="00EC460A">
              <w:rPr>
                <w:rFonts w:asciiTheme="minorHAnsi" w:hAnsiTheme="minorHAnsi" w:cstheme="minorHAnsi"/>
                <w:b/>
                <w:bCs/>
                <w:i/>
                <w:iCs/>
              </w:rPr>
              <w:t>(H = F+G)</w:t>
            </w:r>
          </w:p>
        </w:tc>
      </w:tr>
      <w:tr w:rsidR="002A1177" w:rsidRPr="00EC460A" w14:paraId="3AD22B07" w14:textId="77777777" w:rsidTr="00935D3F">
        <w:trPr>
          <w:gridAfter w:val="1"/>
          <w:wAfter w:w="16" w:type="dxa"/>
          <w:trHeight w:val="540"/>
        </w:trPr>
        <w:tc>
          <w:tcPr>
            <w:tcW w:w="630" w:type="dxa"/>
          </w:tcPr>
          <w:p w14:paraId="11B48C8C" w14:textId="6870A894" w:rsidR="002A1177" w:rsidRPr="0024564A" w:rsidRDefault="002A1177" w:rsidP="002A1177">
            <w:pPr>
              <w:spacing w:line="240" w:lineRule="auto"/>
              <w:jc w:val="center"/>
              <w:rPr>
                <w:rFonts w:asciiTheme="minorHAnsi" w:hAnsiTheme="minorHAnsi" w:cstheme="minorBidi"/>
              </w:rPr>
            </w:pPr>
          </w:p>
          <w:p w14:paraId="7FE7ED2E" w14:textId="2F3ECD39" w:rsidR="002A1177" w:rsidRPr="0024564A" w:rsidRDefault="002A1177" w:rsidP="002A1177">
            <w:pPr>
              <w:spacing w:line="240" w:lineRule="auto"/>
              <w:jc w:val="center"/>
              <w:rPr>
                <w:rFonts w:asciiTheme="minorHAnsi" w:hAnsiTheme="minorHAnsi" w:cstheme="minorBidi"/>
              </w:rPr>
            </w:pPr>
            <w:r>
              <w:rPr>
                <w:rFonts w:asciiTheme="minorHAnsi" w:hAnsiTheme="minorHAnsi" w:cstheme="minorBidi"/>
              </w:rPr>
              <w:t>1</w:t>
            </w:r>
          </w:p>
        </w:tc>
        <w:tc>
          <w:tcPr>
            <w:tcW w:w="2070" w:type="dxa"/>
          </w:tcPr>
          <w:p w14:paraId="06856E66" w14:textId="77777777" w:rsidR="001C57F3" w:rsidRPr="001C57F3" w:rsidRDefault="001C57F3" w:rsidP="001C57F3">
            <w:pPr>
              <w:spacing w:line="240" w:lineRule="auto"/>
              <w:rPr>
                <w:rFonts w:asciiTheme="minorHAnsi" w:hAnsiTheme="minorHAnsi"/>
              </w:rPr>
            </w:pPr>
            <w:r w:rsidRPr="001C57F3">
              <w:rPr>
                <w:rFonts w:asciiTheme="minorHAnsi" w:hAnsiTheme="minorHAnsi"/>
              </w:rPr>
              <w:t xml:space="preserve">• The consultant will develop </w:t>
            </w:r>
            <w:proofErr w:type="gramStart"/>
            <w:r w:rsidRPr="001C57F3">
              <w:rPr>
                <w:rFonts w:asciiTheme="minorHAnsi" w:hAnsiTheme="minorHAnsi"/>
              </w:rPr>
              <w:t>a</w:t>
            </w:r>
            <w:proofErr w:type="gramEnd"/>
            <w:r w:rsidRPr="001C57F3">
              <w:rPr>
                <w:rFonts w:asciiTheme="minorHAnsi" w:hAnsiTheme="minorHAnsi"/>
              </w:rPr>
              <w:t xml:space="preserve"> Inception report which includes:</w:t>
            </w:r>
          </w:p>
          <w:p w14:paraId="60E639A6" w14:textId="47E8E4D2" w:rsidR="002A1177" w:rsidRPr="00A24193" w:rsidRDefault="001C57F3" w:rsidP="001C57F3">
            <w:pPr>
              <w:spacing w:line="240" w:lineRule="auto"/>
              <w:rPr>
                <w:rFonts w:asciiTheme="minorHAnsi" w:hAnsiTheme="minorHAnsi"/>
              </w:rPr>
            </w:pPr>
            <w:r w:rsidRPr="001C57F3">
              <w:rPr>
                <w:rFonts w:asciiTheme="minorHAnsi" w:hAnsiTheme="minorHAnsi"/>
              </w:rPr>
              <w:t>• Detailed implementation plan Documentation Report Template that provides an agreed structure and clear guidance on the key content, evidence, and information requirements for documenting the PBG experience under the PMNP. The proposed template will be submitted to UNICEF, the NPMO, and the World Bank for review and clearance, and will serve as the framework for the succeeding documentation and analysis.</w:t>
            </w:r>
          </w:p>
        </w:tc>
        <w:tc>
          <w:tcPr>
            <w:tcW w:w="1260" w:type="dxa"/>
          </w:tcPr>
          <w:p w14:paraId="7B3E743C" w14:textId="675617B2" w:rsidR="002A1177" w:rsidRPr="00A24193" w:rsidRDefault="009A2057" w:rsidP="35A8D3E5">
            <w:pPr>
              <w:spacing w:line="240" w:lineRule="auto"/>
              <w:rPr>
                <w:rFonts w:asciiTheme="minorHAnsi" w:hAnsiTheme="minorHAnsi"/>
              </w:rPr>
            </w:pPr>
            <w:r>
              <w:rPr>
                <w:rFonts w:asciiTheme="minorHAnsi" w:hAnsiTheme="minorHAnsi"/>
              </w:rPr>
              <w:t>30/11/2026</w:t>
            </w:r>
          </w:p>
        </w:tc>
        <w:tc>
          <w:tcPr>
            <w:tcW w:w="1530" w:type="dxa"/>
            <w:shd w:val="clear" w:color="auto" w:fill="FFFFFF" w:themeFill="background1"/>
          </w:tcPr>
          <w:p w14:paraId="25FE2752" w14:textId="644BFB19" w:rsidR="002A1177" w:rsidRPr="009B3299" w:rsidRDefault="002A1177" w:rsidP="002A1177">
            <w:pPr>
              <w:spacing w:line="240" w:lineRule="auto"/>
              <w:rPr>
                <w:rFonts w:asciiTheme="minorHAnsi" w:hAnsiTheme="minorHAnsi"/>
                <w:lang w:val="en-AU"/>
              </w:rPr>
            </w:pPr>
          </w:p>
        </w:tc>
        <w:tc>
          <w:tcPr>
            <w:tcW w:w="1080" w:type="dxa"/>
            <w:shd w:val="clear" w:color="auto" w:fill="F6C5AC" w:themeFill="accent2" w:themeFillTint="66"/>
          </w:tcPr>
          <w:p w14:paraId="223742A4" w14:textId="458618DC" w:rsidR="002A1177" w:rsidRPr="009B3299" w:rsidRDefault="002A1177" w:rsidP="002A1177">
            <w:pPr>
              <w:spacing w:line="240" w:lineRule="auto"/>
              <w:rPr>
                <w:rFonts w:asciiTheme="minorHAnsi" w:eastAsia="Arial Unicode MS" w:hAnsiTheme="minorHAnsi" w:cstheme="minorBidi"/>
                <w:color w:val="auto"/>
                <w:highlight w:val="lightGray"/>
                <w:lang w:val="en-AU"/>
              </w:rPr>
            </w:pPr>
            <w:r w:rsidRPr="1E49EE09">
              <w:rPr>
                <w:rFonts w:asciiTheme="minorHAnsi" w:eastAsia="Arial Unicode MS" w:hAnsiTheme="minorHAnsi" w:cstheme="minorBidi"/>
                <w:color w:val="auto"/>
                <w:highlight w:val="lightGray"/>
                <w:lang w:val="en-AU"/>
              </w:rPr>
              <w:t>Click here</w:t>
            </w:r>
          </w:p>
        </w:tc>
        <w:tc>
          <w:tcPr>
            <w:tcW w:w="829" w:type="dxa"/>
            <w:shd w:val="clear" w:color="auto" w:fill="F6C5AC" w:themeFill="accent2" w:themeFillTint="66"/>
          </w:tcPr>
          <w:p w14:paraId="3D045CDA" w14:textId="77777777" w:rsidR="002A1177" w:rsidRPr="009B3299" w:rsidRDefault="002A1177" w:rsidP="002A1177">
            <w:pPr>
              <w:spacing w:line="240" w:lineRule="auto"/>
              <w:rPr>
                <w:rFonts w:asciiTheme="minorHAnsi" w:hAnsiTheme="minorHAnsi"/>
              </w:rPr>
            </w:pPr>
            <w:r w:rsidRPr="061A3A59">
              <w:rPr>
                <w:rFonts w:asciiTheme="minorHAnsi" w:eastAsia="Arial Unicode MS" w:hAnsiTheme="minorHAnsi" w:cstheme="minorBidi"/>
                <w:color w:val="auto"/>
                <w:highlight w:val="lightGray"/>
                <w:lang w:val="en-AU"/>
              </w:rPr>
              <w:t>Click here</w:t>
            </w:r>
          </w:p>
        </w:tc>
        <w:tc>
          <w:tcPr>
            <w:tcW w:w="1331" w:type="dxa"/>
            <w:gridSpan w:val="2"/>
            <w:shd w:val="clear" w:color="auto" w:fill="F6C5AC" w:themeFill="accent2" w:themeFillTint="66"/>
          </w:tcPr>
          <w:p w14:paraId="6B6AF7C7" w14:textId="77777777" w:rsidR="002A1177" w:rsidRPr="009B3299" w:rsidRDefault="002A1177" w:rsidP="002A1177">
            <w:pPr>
              <w:spacing w:line="240" w:lineRule="auto"/>
              <w:rPr>
                <w:rFonts w:asciiTheme="minorHAnsi" w:hAnsiTheme="minorHAnsi"/>
              </w:rPr>
            </w:pPr>
            <w:r w:rsidRPr="061A3A59">
              <w:rPr>
                <w:rFonts w:asciiTheme="minorHAnsi" w:eastAsia="Arial Unicode MS" w:hAnsiTheme="minorHAnsi" w:cstheme="minorBidi"/>
                <w:color w:val="auto"/>
                <w:highlight w:val="lightGray"/>
                <w:lang w:val="en-AU"/>
              </w:rPr>
              <w:t>Click here</w:t>
            </w:r>
          </w:p>
        </w:tc>
        <w:tc>
          <w:tcPr>
            <w:tcW w:w="970" w:type="dxa"/>
            <w:shd w:val="clear" w:color="auto" w:fill="F6C5AC" w:themeFill="accent2" w:themeFillTint="66"/>
          </w:tcPr>
          <w:p w14:paraId="01B06C4E" w14:textId="77777777" w:rsidR="002A1177" w:rsidRPr="009B3299" w:rsidRDefault="002A1177" w:rsidP="002A1177">
            <w:pPr>
              <w:spacing w:line="240" w:lineRule="auto"/>
              <w:rPr>
                <w:rFonts w:asciiTheme="minorHAnsi" w:hAnsiTheme="minorHAnsi"/>
              </w:rPr>
            </w:pPr>
            <w:r w:rsidRPr="061A3A59">
              <w:rPr>
                <w:rFonts w:asciiTheme="minorHAnsi" w:eastAsia="Arial Unicode MS" w:hAnsiTheme="minorHAnsi" w:cstheme="minorBidi"/>
                <w:color w:val="auto"/>
                <w:highlight w:val="lightGray"/>
                <w:lang w:val="en-AU"/>
              </w:rPr>
              <w:t>Click here</w:t>
            </w:r>
          </w:p>
        </w:tc>
        <w:tc>
          <w:tcPr>
            <w:tcW w:w="1350" w:type="dxa"/>
            <w:gridSpan w:val="2"/>
            <w:shd w:val="clear" w:color="auto" w:fill="F6C5AC" w:themeFill="accent2" w:themeFillTint="66"/>
          </w:tcPr>
          <w:p w14:paraId="6837AC19" w14:textId="479B4FA3" w:rsidR="002A1177" w:rsidRPr="009B3299" w:rsidRDefault="00302E3A" w:rsidP="002A1177">
            <w:pPr>
              <w:spacing w:line="240" w:lineRule="auto"/>
              <w:rPr>
                <w:rFonts w:asciiTheme="minorHAnsi" w:hAnsiTheme="minorHAnsi"/>
              </w:rPr>
            </w:pPr>
            <w:sdt>
              <w:sdtPr>
                <w:rPr>
                  <w:rStyle w:val="TORTemplate"/>
                  <w:sz w:val="16"/>
                  <w:szCs w:val="16"/>
                </w:rPr>
                <w:id w:val="145713650"/>
                <w:placeholder>
                  <w:docPart w:val="68C77E2CBF0D41D28B85D40B8BD143E9"/>
                </w:placeholder>
                <w:showingPlcHdr/>
              </w:sdtPr>
              <w:sdtEndPr>
                <w:rPr>
                  <w:rStyle w:val="DefaultParagraphFont"/>
                  <w:rFonts w:ascii="Arial" w:eastAsia="Arial Unicode MS" w:hAnsi="Arial" w:cstheme="minorHAnsi"/>
                  <w:b/>
                  <w:color w:val="auto"/>
                  <w:lang w:val="en-AU"/>
                </w:rPr>
              </w:sdtEndPr>
              <w:sdtContent>
                <w:r w:rsidR="002A1177" w:rsidRPr="00F91E50">
                  <w:rPr>
                    <w:rStyle w:val="TORTemplate"/>
                    <w:highlight w:val="lightGray"/>
                  </w:rPr>
                  <w:t>Click here</w:t>
                </w:r>
              </w:sdtContent>
            </w:sdt>
          </w:p>
        </w:tc>
      </w:tr>
      <w:tr w:rsidR="006C6950" w:rsidRPr="00EC460A" w14:paraId="69AF2BD8" w14:textId="77777777" w:rsidTr="00935D3F">
        <w:trPr>
          <w:gridAfter w:val="1"/>
          <w:wAfter w:w="16" w:type="dxa"/>
        </w:trPr>
        <w:tc>
          <w:tcPr>
            <w:tcW w:w="630" w:type="dxa"/>
          </w:tcPr>
          <w:p w14:paraId="2BC98442" w14:textId="1753D096" w:rsidR="006C6950" w:rsidRPr="0024564A" w:rsidRDefault="006C6950" w:rsidP="006C6950">
            <w:pPr>
              <w:spacing w:line="240" w:lineRule="auto"/>
              <w:jc w:val="center"/>
              <w:rPr>
                <w:rFonts w:asciiTheme="minorHAnsi" w:hAnsiTheme="minorHAnsi" w:cstheme="minorBidi"/>
              </w:rPr>
            </w:pPr>
            <w:r>
              <w:rPr>
                <w:rFonts w:asciiTheme="minorHAnsi" w:hAnsiTheme="minorHAnsi" w:cstheme="minorBidi"/>
              </w:rPr>
              <w:t>2</w:t>
            </w:r>
          </w:p>
        </w:tc>
        <w:tc>
          <w:tcPr>
            <w:tcW w:w="2070" w:type="dxa"/>
          </w:tcPr>
          <w:p w14:paraId="76856C75" w14:textId="5DF83901" w:rsidR="006C6950" w:rsidRPr="00A24193" w:rsidRDefault="00AB1EAF" w:rsidP="33D21A28">
            <w:pPr>
              <w:spacing w:line="240" w:lineRule="auto"/>
              <w:rPr>
                <w:rFonts w:asciiTheme="minorHAnsi" w:hAnsiTheme="minorHAnsi"/>
              </w:rPr>
            </w:pPr>
            <w:r w:rsidRPr="00AB1EAF">
              <w:rPr>
                <w:rFonts w:asciiTheme="minorHAnsi" w:hAnsiTheme="minorHAnsi"/>
              </w:rPr>
              <w:t>Draft Interim Report presenting the documented implementation experience and LGU responses across the three case studies, including emerging findings, implementation lessons, and areas for further consideration in assessing the institutionalization and</w:t>
            </w:r>
            <w:r w:rsidR="00E71F92">
              <w:rPr>
                <w:rFonts w:asciiTheme="minorHAnsi" w:hAnsiTheme="minorHAnsi"/>
              </w:rPr>
              <w:t xml:space="preserve"> </w:t>
            </w:r>
            <w:r w:rsidR="00E71F92" w:rsidRPr="00E71F92">
              <w:rPr>
                <w:rFonts w:asciiTheme="minorHAnsi" w:hAnsiTheme="minorHAnsi"/>
              </w:rPr>
              <w:t xml:space="preserve">broader </w:t>
            </w:r>
            <w:r w:rsidR="00E71F92" w:rsidRPr="00E71F92">
              <w:rPr>
                <w:rFonts w:asciiTheme="minorHAnsi" w:hAnsiTheme="minorHAnsi"/>
              </w:rPr>
              <w:lastRenderedPageBreak/>
              <w:t>application of the PBG mechanism</w:t>
            </w:r>
            <w:r w:rsidR="00E71F92">
              <w:rPr>
                <w:rFonts w:asciiTheme="minorHAnsi" w:hAnsiTheme="minorHAnsi"/>
              </w:rPr>
              <w:t>.</w:t>
            </w:r>
          </w:p>
        </w:tc>
        <w:tc>
          <w:tcPr>
            <w:tcW w:w="1260" w:type="dxa"/>
          </w:tcPr>
          <w:p w14:paraId="779EB39F" w14:textId="7CE754F3" w:rsidR="006C6950" w:rsidRPr="00A24193" w:rsidRDefault="00706326" w:rsidP="33D21A28">
            <w:pPr>
              <w:spacing w:line="240" w:lineRule="auto"/>
              <w:rPr>
                <w:rFonts w:asciiTheme="minorHAnsi" w:hAnsiTheme="minorHAnsi"/>
              </w:rPr>
            </w:pPr>
            <w:r>
              <w:rPr>
                <w:rFonts w:asciiTheme="minorHAnsi" w:hAnsiTheme="minorHAnsi"/>
              </w:rPr>
              <w:lastRenderedPageBreak/>
              <w:t>30/12/2026</w:t>
            </w:r>
          </w:p>
        </w:tc>
        <w:tc>
          <w:tcPr>
            <w:tcW w:w="1530" w:type="dxa"/>
            <w:shd w:val="clear" w:color="auto" w:fill="FFFFFF" w:themeFill="background1"/>
          </w:tcPr>
          <w:p w14:paraId="1E5DC2FD" w14:textId="5C0D706A" w:rsidR="006C6950" w:rsidRPr="009B3299" w:rsidRDefault="00706326" w:rsidP="006C6950">
            <w:pPr>
              <w:spacing w:line="240" w:lineRule="auto"/>
              <w:rPr>
                <w:rFonts w:asciiTheme="minorHAnsi" w:hAnsiTheme="minorHAnsi"/>
              </w:rPr>
            </w:pPr>
            <w:r w:rsidRPr="00706326">
              <w:rPr>
                <w:rFonts w:asciiTheme="minorHAnsi" w:hAnsiTheme="minorHAnsi"/>
              </w:rPr>
              <w:t xml:space="preserve">Travel required: 2 days in each of the following PMNP Municipalities: (1) Gainza, Camarines Sur; (2) </w:t>
            </w:r>
            <w:proofErr w:type="spellStart"/>
            <w:r w:rsidRPr="00706326">
              <w:rPr>
                <w:rFonts w:asciiTheme="minorHAnsi" w:hAnsiTheme="minorHAnsi"/>
              </w:rPr>
              <w:t>Badiangan</w:t>
            </w:r>
            <w:proofErr w:type="spellEnd"/>
            <w:r w:rsidRPr="00706326">
              <w:rPr>
                <w:rFonts w:asciiTheme="minorHAnsi" w:hAnsiTheme="minorHAnsi"/>
              </w:rPr>
              <w:t xml:space="preserve">, Iloilo; and (3) </w:t>
            </w:r>
            <w:proofErr w:type="spellStart"/>
            <w:r w:rsidRPr="00706326">
              <w:rPr>
                <w:rFonts w:asciiTheme="minorHAnsi" w:hAnsiTheme="minorHAnsi"/>
              </w:rPr>
              <w:t>Talakag</w:t>
            </w:r>
            <w:proofErr w:type="spellEnd"/>
            <w:r w:rsidRPr="00706326">
              <w:rPr>
                <w:rFonts w:asciiTheme="minorHAnsi" w:hAnsiTheme="minorHAnsi"/>
              </w:rPr>
              <w:t>, Bukidnon</w:t>
            </w:r>
          </w:p>
        </w:tc>
        <w:tc>
          <w:tcPr>
            <w:tcW w:w="1080" w:type="dxa"/>
            <w:shd w:val="clear" w:color="auto" w:fill="F6C5AC" w:themeFill="accent2" w:themeFillTint="66"/>
          </w:tcPr>
          <w:sdt>
            <w:sdtPr>
              <w:rPr>
                <w:rStyle w:val="TORTemplate"/>
              </w:rPr>
              <w:id w:val="828871141"/>
              <w:placeholder>
                <w:docPart w:val="29F8CAB4F8004AD89F60EBE540A00C4B"/>
              </w:placeholder>
              <w:showingPlcHdr/>
            </w:sdtPr>
            <w:sdtEndPr>
              <w:rPr>
                <w:rStyle w:val="DefaultParagraphFont"/>
                <w:rFonts w:ascii="Arial" w:eastAsia="Arial Unicode MS" w:hAnsi="Arial" w:cstheme="minorBidi"/>
                <w:b/>
                <w:bCs/>
                <w:color w:val="auto"/>
                <w:lang w:val="en-AU"/>
              </w:rPr>
            </w:sdtEndPr>
            <w:sdtContent>
              <w:p w14:paraId="0E0E30DD" w14:textId="77777777" w:rsidR="006C6950" w:rsidRPr="009B3299" w:rsidRDefault="006C6950" w:rsidP="006C6950">
                <w:pPr>
                  <w:spacing w:line="240" w:lineRule="auto"/>
                  <w:rPr>
                    <w:rFonts w:asciiTheme="minorHAnsi" w:hAnsiTheme="minorHAnsi"/>
                  </w:rPr>
                </w:pPr>
                <w:r w:rsidRPr="00E90639">
                  <w:rPr>
                    <w:rFonts w:asciiTheme="minorHAnsi" w:eastAsia="Arial Unicode MS" w:hAnsiTheme="minorHAnsi" w:cstheme="minorHAnsi"/>
                    <w:bCs/>
                    <w:color w:val="auto"/>
                    <w:highlight w:val="lightGray"/>
                    <w:lang w:val="en-AU"/>
                  </w:rPr>
                  <w:t>Click here</w:t>
                </w:r>
              </w:p>
            </w:sdtContent>
          </w:sdt>
        </w:tc>
        <w:tc>
          <w:tcPr>
            <w:tcW w:w="829" w:type="dxa"/>
            <w:shd w:val="clear" w:color="auto" w:fill="F6C5AC" w:themeFill="accent2" w:themeFillTint="66"/>
          </w:tcPr>
          <w:sdt>
            <w:sdtPr>
              <w:rPr>
                <w:rStyle w:val="TORTemplate"/>
              </w:rPr>
              <w:id w:val="1408574063"/>
              <w:placeholder>
                <w:docPart w:val="6F967B7A183849F4B2BC7D4964768FFE"/>
              </w:placeholder>
              <w:showingPlcHdr/>
            </w:sdtPr>
            <w:sdtEndPr>
              <w:rPr>
                <w:rStyle w:val="DefaultParagraphFont"/>
                <w:rFonts w:ascii="Arial" w:eastAsia="Arial Unicode MS" w:hAnsi="Arial" w:cstheme="minorBidi"/>
                <w:b/>
                <w:bCs/>
                <w:color w:val="auto"/>
                <w:lang w:val="en-AU"/>
              </w:rPr>
            </w:sdtEndPr>
            <w:sdtContent>
              <w:p w14:paraId="517556AA" w14:textId="77777777" w:rsidR="006C6950" w:rsidRPr="009B3299" w:rsidRDefault="006C6950" w:rsidP="006C6950">
                <w:pPr>
                  <w:spacing w:line="240" w:lineRule="auto"/>
                  <w:rPr>
                    <w:rFonts w:asciiTheme="minorHAnsi" w:hAnsiTheme="minorHAnsi"/>
                  </w:rPr>
                </w:pPr>
                <w:r w:rsidRPr="00E90639">
                  <w:rPr>
                    <w:rFonts w:asciiTheme="minorHAnsi" w:eastAsia="Arial Unicode MS" w:hAnsiTheme="minorHAnsi" w:cstheme="minorHAnsi"/>
                    <w:bCs/>
                    <w:color w:val="auto"/>
                    <w:highlight w:val="lightGray"/>
                    <w:lang w:val="en-AU"/>
                  </w:rPr>
                  <w:t>Click here</w:t>
                </w:r>
              </w:p>
            </w:sdtContent>
          </w:sdt>
        </w:tc>
        <w:tc>
          <w:tcPr>
            <w:tcW w:w="1331" w:type="dxa"/>
            <w:gridSpan w:val="2"/>
            <w:shd w:val="clear" w:color="auto" w:fill="F6C5AC" w:themeFill="accent2" w:themeFillTint="66"/>
          </w:tcPr>
          <w:sdt>
            <w:sdtPr>
              <w:rPr>
                <w:rStyle w:val="TORTemplate"/>
              </w:rPr>
              <w:id w:val="-388035049"/>
              <w:placeholder>
                <w:docPart w:val="4F07F3DF42024BF287282B94747EB35C"/>
              </w:placeholder>
              <w:showingPlcHdr/>
            </w:sdtPr>
            <w:sdtEndPr>
              <w:rPr>
                <w:rStyle w:val="DefaultParagraphFont"/>
                <w:rFonts w:ascii="Arial" w:eastAsia="Arial Unicode MS" w:hAnsi="Arial" w:cstheme="minorBidi"/>
                <w:b/>
                <w:bCs/>
                <w:color w:val="auto"/>
                <w:lang w:val="en-AU"/>
              </w:rPr>
            </w:sdtEndPr>
            <w:sdtContent>
              <w:p w14:paraId="1D8AA36F" w14:textId="77777777" w:rsidR="006C6950" w:rsidRPr="009B3299" w:rsidRDefault="006C6950" w:rsidP="006C6950">
                <w:pPr>
                  <w:spacing w:line="240" w:lineRule="auto"/>
                  <w:rPr>
                    <w:rFonts w:asciiTheme="minorHAnsi" w:hAnsiTheme="minorHAnsi"/>
                  </w:rPr>
                </w:pPr>
                <w:r w:rsidRPr="00E90639">
                  <w:rPr>
                    <w:rFonts w:asciiTheme="minorHAnsi" w:eastAsia="Arial Unicode MS" w:hAnsiTheme="minorHAnsi" w:cstheme="minorHAnsi"/>
                    <w:bCs/>
                    <w:color w:val="auto"/>
                    <w:highlight w:val="lightGray"/>
                    <w:lang w:val="en-AU"/>
                  </w:rPr>
                  <w:t>Click here</w:t>
                </w:r>
              </w:p>
            </w:sdtContent>
          </w:sdt>
        </w:tc>
        <w:tc>
          <w:tcPr>
            <w:tcW w:w="970" w:type="dxa"/>
            <w:shd w:val="clear" w:color="auto" w:fill="F6C5AC" w:themeFill="accent2" w:themeFillTint="66"/>
          </w:tcPr>
          <w:sdt>
            <w:sdtPr>
              <w:rPr>
                <w:rStyle w:val="TORTemplate"/>
              </w:rPr>
              <w:id w:val="1854523396"/>
              <w:placeholder>
                <w:docPart w:val="41F0C8146824450397CCEDEE20175414"/>
              </w:placeholder>
              <w:showingPlcHdr/>
            </w:sdtPr>
            <w:sdtEndPr>
              <w:rPr>
                <w:rStyle w:val="DefaultParagraphFont"/>
                <w:rFonts w:ascii="Arial" w:eastAsia="Arial Unicode MS" w:hAnsi="Arial" w:cstheme="minorBidi"/>
                <w:b/>
                <w:bCs/>
                <w:color w:val="auto"/>
                <w:lang w:val="en-AU"/>
              </w:rPr>
            </w:sdtEndPr>
            <w:sdtContent>
              <w:p w14:paraId="6AAC8D79" w14:textId="77777777" w:rsidR="006C6950" w:rsidRPr="009B3299" w:rsidRDefault="006C6950" w:rsidP="006C6950">
                <w:pPr>
                  <w:spacing w:line="240" w:lineRule="auto"/>
                  <w:rPr>
                    <w:rFonts w:asciiTheme="minorHAnsi" w:hAnsiTheme="minorHAnsi"/>
                  </w:rPr>
                </w:pPr>
                <w:r w:rsidRPr="00E90639">
                  <w:rPr>
                    <w:rFonts w:asciiTheme="minorHAnsi" w:eastAsia="Arial Unicode MS" w:hAnsiTheme="minorHAnsi" w:cstheme="minorHAnsi"/>
                    <w:bCs/>
                    <w:color w:val="auto"/>
                    <w:highlight w:val="lightGray"/>
                    <w:lang w:val="en-AU"/>
                  </w:rPr>
                  <w:t>Click here</w:t>
                </w:r>
              </w:p>
            </w:sdtContent>
          </w:sdt>
        </w:tc>
        <w:tc>
          <w:tcPr>
            <w:tcW w:w="1350" w:type="dxa"/>
            <w:gridSpan w:val="2"/>
            <w:shd w:val="clear" w:color="auto" w:fill="F6C5AC" w:themeFill="accent2" w:themeFillTint="66"/>
          </w:tcPr>
          <w:sdt>
            <w:sdtPr>
              <w:rPr>
                <w:rStyle w:val="TORTemplate"/>
              </w:rPr>
              <w:id w:val="-1324040302"/>
              <w:placeholder>
                <w:docPart w:val="0AF569EA91B346D5890ED3DEA794AAB2"/>
              </w:placeholder>
            </w:sdtPr>
            <w:sdtEndPr>
              <w:rPr>
                <w:rStyle w:val="DefaultParagraphFont"/>
                <w:rFonts w:ascii="Arial" w:eastAsia="Arial Unicode MS" w:hAnsi="Arial" w:cstheme="minorBidi"/>
                <w:b/>
                <w:bCs/>
                <w:color w:val="auto"/>
                <w:lang w:val="en-AU"/>
              </w:rPr>
            </w:sdtEndPr>
            <w:sdtContent>
              <w:p w14:paraId="78BC44FA" w14:textId="2C4B0B24" w:rsidR="006C6950" w:rsidRPr="009B3299" w:rsidRDefault="00302E3A" w:rsidP="006C6950">
                <w:pPr>
                  <w:spacing w:line="240" w:lineRule="auto"/>
                  <w:rPr>
                    <w:rFonts w:asciiTheme="minorHAnsi" w:hAnsiTheme="minorHAnsi"/>
                  </w:rPr>
                </w:pPr>
                <w:sdt>
                  <w:sdtPr>
                    <w:rPr>
                      <w:rStyle w:val="TORTemplate"/>
                      <w:sz w:val="16"/>
                      <w:szCs w:val="16"/>
                    </w:rPr>
                    <w:id w:val="390701917"/>
                    <w:placeholder>
                      <w:docPart w:val="9A00B789A9724FFEA8F240F40AA3024E"/>
                    </w:placeholder>
                    <w:showingPlcHdr/>
                  </w:sdtPr>
                  <w:sdtEndPr>
                    <w:rPr>
                      <w:rStyle w:val="DefaultParagraphFont"/>
                      <w:rFonts w:ascii="Arial" w:eastAsia="Arial Unicode MS" w:hAnsi="Arial" w:cstheme="minorHAnsi"/>
                      <w:b/>
                      <w:color w:val="auto"/>
                      <w:lang w:val="en-AU"/>
                    </w:rPr>
                  </w:sdtEndPr>
                  <w:sdtContent>
                    <w:r w:rsidR="006C6950" w:rsidRPr="00F91E50">
                      <w:rPr>
                        <w:rStyle w:val="TORTemplate"/>
                        <w:highlight w:val="lightGray"/>
                      </w:rPr>
                      <w:t xml:space="preserve">Click here </w:t>
                    </w:r>
                  </w:sdtContent>
                </w:sdt>
              </w:p>
            </w:sdtContent>
          </w:sdt>
        </w:tc>
      </w:tr>
      <w:tr w:rsidR="00CA1D34" w:rsidRPr="00EC460A" w14:paraId="603CC3EB" w14:textId="77777777" w:rsidTr="00935D3F">
        <w:trPr>
          <w:gridAfter w:val="1"/>
          <w:wAfter w:w="16" w:type="dxa"/>
          <w:trHeight w:val="585"/>
        </w:trPr>
        <w:tc>
          <w:tcPr>
            <w:tcW w:w="630" w:type="dxa"/>
          </w:tcPr>
          <w:p w14:paraId="0031F595" w14:textId="0575CBE9" w:rsidR="00CA1D34" w:rsidRPr="0024564A" w:rsidRDefault="00CA1D34" w:rsidP="00CA1D34">
            <w:pPr>
              <w:spacing w:line="240" w:lineRule="auto"/>
              <w:jc w:val="center"/>
              <w:rPr>
                <w:rFonts w:asciiTheme="minorHAnsi" w:hAnsiTheme="minorHAnsi" w:cstheme="minorBidi"/>
              </w:rPr>
            </w:pPr>
            <w:r>
              <w:rPr>
                <w:rFonts w:asciiTheme="minorHAnsi" w:hAnsiTheme="minorHAnsi" w:cstheme="minorBidi"/>
              </w:rPr>
              <w:t>3</w:t>
            </w:r>
          </w:p>
        </w:tc>
        <w:tc>
          <w:tcPr>
            <w:tcW w:w="2070" w:type="dxa"/>
          </w:tcPr>
          <w:p w14:paraId="7EFC08BA" w14:textId="27B2BA55" w:rsidR="00CA1D34" w:rsidRPr="00A24193" w:rsidRDefault="00B04804" w:rsidP="33D21A28">
            <w:pPr>
              <w:spacing w:line="240" w:lineRule="auto"/>
              <w:rPr>
                <w:rFonts w:asciiTheme="minorHAnsi" w:hAnsiTheme="minorHAnsi"/>
              </w:rPr>
            </w:pPr>
            <w:r w:rsidRPr="00B04804">
              <w:rPr>
                <w:rFonts w:asciiTheme="minorHAnsi" w:hAnsiTheme="minorHAnsi"/>
              </w:rPr>
              <w:t>PBG Process Documentation Report presenting the validated end-to-end PBG process and key institutionalization considerations for its continued use and possible adaptation</w:t>
            </w:r>
          </w:p>
        </w:tc>
        <w:tc>
          <w:tcPr>
            <w:tcW w:w="1260" w:type="dxa"/>
          </w:tcPr>
          <w:p w14:paraId="25E7C86E" w14:textId="437C2646" w:rsidR="00CA1D34" w:rsidRPr="00A24193" w:rsidRDefault="00CA1D34" w:rsidP="33D21A28">
            <w:pPr>
              <w:spacing w:line="240" w:lineRule="auto"/>
              <w:rPr>
                <w:rFonts w:asciiTheme="minorHAnsi" w:hAnsiTheme="minorHAnsi"/>
              </w:rPr>
            </w:pPr>
            <w:r w:rsidRPr="33D21A28">
              <w:rPr>
                <w:rFonts w:asciiTheme="minorHAnsi" w:hAnsiTheme="minorHAnsi"/>
              </w:rPr>
              <w:t xml:space="preserve"> </w:t>
            </w:r>
            <w:r w:rsidR="00606089">
              <w:rPr>
                <w:rFonts w:asciiTheme="minorHAnsi" w:hAnsiTheme="minorHAnsi"/>
              </w:rPr>
              <w:t>1/02/2027</w:t>
            </w:r>
          </w:p>
        </w:tc>
        <w:tc>
          <w:tcPr>
            <w:tcW w:w="1530" w:type="dxa"/>
            <w:shd w:val="clear" w:color="auto" w:fill="FFFFFF" w:themeFill="background1"/>
          </w:tcPr>
          <w:p w14:paraId="59607B51" w14:textId="77777777" w:rsidR="00A82826" w:rsidRPr="00041262" w:rsidRDefault="00A82826" w:rsidP="00A82826">
            <w:pPr>
              <w:pStyle w:val="Default"/>
              <w:rPr>
                <w:rFonts w:asciiTheme="minorHAnsi" w:hAnsiTheme="minorHAnsi"/>
              </w:rPr>
            </w:pPr>
            <w:r w:rsidRPr="00041262">
              <w:rPr>
                <w:rFonts w:asciiTheme="minorHAnsi" w:hAnsiTheme="minorHAnsi"/>
                <w:sz w:val="20"/>
                <w:szCs w:val="20"/>
              </w:rPr>
              <w:t xml:space="preserve">Travel required: 2 days in each of the following PMNP Municipalities: (1) Gainza, Camarines Sur; (2) </w:t>
            </w:r>
            <w:proofErr w:type="spellStart"/>
            <w:r w:rsidRPr="00041262">
              <w:rPr>
                <w:rFonts w:asciiTheme="minorHAnsi" w:hAnsiTheme="minorHAnsi"/>
                <w:sz w:val="20"/>
                <w:szCs w:val="20"/>
              </w:rPr>
              <w:t>Badiangan</w:t>
            </w:r>
            <w:proofErr w:type="spellEnd"/>
            <w:r w:rsidRPr="00041262">
              <w:rPr>
                <w:rFonts w:asciiTheme="minorHAnsi" w:hAnsiTheme="minorHAnsi"/>
                <w:sz w:val="20"/>
                <w:szCs w:val="20"/>
              </w:rPr>
              <w:t xml:space="preserve">, Iloilo; and (3) </w:t>
            </w:r>
            <w:proofErr w:type="spellStart"/>
            <w:r w:rsidRPr="00041262">
              <w:rPr>
                <w:rFonts w:asciiTheme="minorHAnsi" w:hAnsiTheme="minorHAnsi"/>
                <w:sz w:val="20"/>
                <w:szCs w:val="20"/>
              </w:rPr>
              <w:t>Talakag</w:t>
            </w:r>
            <w:proofErr w:type="spellEnd"/>
            <w:r w:rsidRPr="00041262">
              <w:rPr>
                <w:rFonts w:asciiTheme="minorHAnsi" w:hAnsiTheme="minorHAnsi"/>
                <w:sz w:val="20"/>
                <w:szCs w:val="20"/>
              </w:rPr>
              <w:t xml:space="preserve">, Bukidnon </w:t>
            </w:r>
          </w:p>
          <w:p w14:paraId="4800EF90" w14:textId="23701E70" w:rsidR="00CA1D34" w:rsidRPr="009B3299" w:rsidRDefault="00CA1D34" w:rsidP="00CA1D34">
            <w:pPr>
              <w:spacing w:line="240" w:lineRule="auto"/>
              <w:rPr>
                <w:rFonts w:asciiTheme="minorHAnsi" w:hAnsiTheme="minorHAnsi"/>
              </w:rPr>
            </w:pPr>
          </w:p>
        </w:tc>
        <w:tc>
          <w:tcPr>
            <w:tcW w:w="1080" w:type="dxa"/>
            <w:shd w:val="clear" w:color="auto" w:fill="F6C5AC" w:themeFill="accent2" w:themeFillTint="66"/>
          </w:tcPr>
          <w:p w14:paraId="66F34BB7" w14:textId="77777777" w:rsidR="00CA1D34" w:rsidRPr="009B3299" w:rsidRDefault="00CA1D34" w:rsidP="00CA1D34">
            <w:pPr>
              <w:spacing w:line="240" w:lineRule="auto"/>
              <w:rPr>
                <w:rFonts w:asciiTheme="minorHAnsi" w:hAnsiTheme="minorHAnsi"/>
              </w:rPr>
            </w:pPr>
            <w:r w:rsidRPr="2602A3E4">
              <w:rPr>
                <w:rFonts w:asciiTheme="minorHAnsi" w:eastAsia="Arial Unicode MS" w:hAnsiTheme="minorHAnsi" w:cstheme="minorBidi"/>
                <w:color w:val="auto"/>
                <w:highlight w:val="lightGray"/>
                <w:lang w:val="en-AU"/>
              </w:rPr>
              <w:t>Click here</w:t>
            </w:r>
          </w:p>
        </w:tc>
        <w:tc>
          <w:tcPr>
            <w:tcW w:w="829" w:type="dxa"/>
            <w:shd w:val="clear" w:color="auto" w:fill="F6C5AC" w:themeFill="accent2" w:themeFillTint="66"/>
          </w:tcPr>
          <w:p w14:paraId="1EAC949B" w14:textId="77777777" w:rsidR="00CA1D34" w:rsidRPr="009B3299" w:rsidRDefault="00CA1D34" w:rsidP="00CA1D34">
            <w:pPr>
              <w:spacing w:line="240" w:lineRule="auto"/>
              <w:rPr>
                <w:rFonts w:asciiTheme="minorHAnsi" w:hAnsiTheme="minorHAnsi"/>
              </w:rPr>
            </w:pPr>
            <w:r w:rsidRPr="2602A3E4">
              <w:rPr>
                <w:rFonts w:asciiTheme="minorHAnsi" w:eastAsia="Arial Unicode MS" w:hAnsiTheme="minorHAnsi" w:cstheme="minorBidi"/>
                <w:color w:val="auto"/>
                <w:highlight w:val="lightGray"/>
                <w:lang w:val="en-AU"/>
              </w:rPr>
              <w:t>Click here</w:t>
            </w:r>
          </w:p>
        </w:tc>
        <w:tc>
          <w:tcPr>
            <w:tcW w:w="1331" w:type="dxa"/>
            <w:gridSpan w:val="2"/>
            <w:shd w:val="clear" w:color="auto" w:fill="F6C5AC" w:themeFill="accent2" w:themeFillTint="66"/>
          </w:tcPr>
          <w:p w14:paraId="5DCDD214" w14:textId="77777777" w:rsidR="00CA1D34" w:rsidRPr="009B3299" w:rsidRDefault="00CA1D34" w:rsidP="00CA1D34">
            <w:pPr>
              <w:spacing w:line="240" w:lineRule="auto"/>
              <w:rPr>
                <w:rFonts w:asciiTheme="minorHAnsi" w:hAnsiTheme="minorHAnsi"/>
              </w:rPr>
            </w:pPr>
            <w:r w:rsidRPr="2602A3E4">
              <w:rPr>
                <w:rFonts w:asciiTheme="minorHAnsi" w:eastAsia="Arial Unicode MS" w:hAnsiTheme="minorHAnsi" w:cstheme="minorBidi"/>
                <w:color w:val="auto"/>
                <w:highlight w:val="lightGray"/>
                <w:lang w:val="en-AU"/>
              </w:rPr>
              <w:t>Click here</w:t>
            </w:r>
          </w:p>
        </w:tc>
        <w:tc>
          <w:tcPr>
            <w:tcW w:w="970" w:type="dxa"/>
            <w:shd w:val="clear" w:color="auto" w:fill="F6C5AC" w:themeFill="accent2" w:themeFillTint="66"/>
          </w:tcPr>
          <w:p w14:paraId="3C0125F4" w14:textId="77777777" w:rsidR="00CA1D34" w:rsidRPr="009B3299" w:rsidRDefault="00CA1D34" w:rsidP="00CA1D34">
            <w:pPr>
              <w:spacing w:line="240" w:lineRule="auto"/>
              <w:rPr>
                <w:rFonts w:asciiTheme="minorHAnsi" w:hAnsiTheme="minorHAnsi"/>
              </w:rPr>
            </w:pPr>
            <w:r w:rsidRPr="2602A3E4">
              <w:rPr>
                <w:rFonts w:asciiTheme="minorHAnsi" w:eastAsia="Arial Unicode MS" w:hAnsiTheme="minorHAnsi" w:cstheme="minorBidi"/>
                <w:color w:val="auto"/>
                <w:highlight w:val="lightGray"/>
                <w:lang w:val="en-AU"/>
              </w:rPr>
              <w:t>Click here</w:t>
            </w:r>
          </w:p>
        </w:tc>
        <w:tc>
          <w:tcPr>
            <w:tcW w:w="1350" w:type="dxa"/>
            <w:gridSpan w:val="2"/>
            <w:shd w:val="clear" w:color="auto" w:fill="F6C5AC" w:themeFill="accent2" w:themeFillTint="66"/>
          </w:tcPr>
          <w:p w14:paraId="1319CF92" w14:textId="55F71F45" w:rsidR="00CA1D34" w:rsidRPr="009B3299" w:rsidRDefault="00302E3A" w:rsidP="00CA1D34">
            <w:pPr>
              <w:spacing w:line="240" w:lineRule="auto"/>
              <w:rPr>
                <w:rFonts w:asciiTheme="minorHAnsi" w:hAnsiTheme="minorHAnsi"/>
              </w:rPr>
            </w:pPr>
            <w:sdt>
              <w:sdtPr>
                <w:rPr>
                  <w:rStyle w:val="TORTemplate"/>
                  <w:sz w:val="16"/>
                  <w:szCs w:val="16"/>
                </w:rPr>
                <w:id w:val="1651789045"/>
                <w:placeholder>
                  <w:docPart w:val="6BF9173E3B3245679555262C0F8498A4"/>
                </w:placeholder>
                <w:showingPlcHdr/>
              </w:sdtPr>
              <w:sdtEndPr>
                <w:rPr>
                  <w:rStyle w:val="DefaultParagraphFont"/>
                  <w:rFonts w:ascii="Arial" w:eastAsia="Arial Unicode MS" w:hAnsi="Arial" w:cstheme="minorHAnsi"/>
                  <w:b/>
                  <w:color w:val="auto"/>
                  <w:lang w:val="en-AU"/>
                </w:rPr>
              </w:sdtEndPr>
              <w:sdtContent>
                <w:r w:rsidR="00CA1D34" w:rsidRPr="00F91E50">
                  <w:rPr>
                    <w:rStyle w:val="TORTemplate"/>
                    <w:highlight w:val="lightGray"/>
                  </w:rPr>
                  <w:t xml:space="preserve">Click here </w:t>
                </w:r>
              </w:sdtContent>
            </w:sdt>
          </w:p>
        </w:tc>
      </w:tr>
      <w:tr w:rsidR="00D33290" w:rsidRPr="00EC460A" w14:paraId="0CF46A6C" w14:textId="77777777" w:rsidTr="00935D3F">
        <w:trPr>
          <w:gridAfter w:val="1"/>
          <w:wAfter w:w="16" w:type="dxa"/>
        </w:trPr>
        <w:tc>
          <w:tcPr>
            <w:tcW w:w="630" w:type="dxa"/>
          </w:tcPr>
          <w:p w14:paraId="1634EAD6" w14:textId="43C7A59F" w:rsidR="00D33290" w:rsidRPr="0024564A" w:rsidRDefault="00D33290" w:rsidP="00D33290">
            <w:pPr>
              <w:spacing w:line="240" w:lineRule="auto"/>
              <w:jc w:val="center"/>
              <w:rPr>
                <w:rFonts w:asciiTheme="minorHAnsi" w:hAnsiTheme="minorHAnsi" w:cstheme="minorBidi"/>
              </w:rPr>
            </w:pPr>
            <w:r>
              <w:rPr>
                <w:rFonts w:asciiTheme="minorHAnsi" w:hAnsiTheme="minorHAnsi" w:cstheme="minorBidi"/>
              </w:rPr>
              <w:t>4</w:t>
            </w:r>
          </w:p>
        </w:tc>
        <w:tc>
          <w:tcPr>
            <w:tcW w:w="2070" w:type="dxa"/>
          </w:tcPr>
          <w:p w14:paraId="0721CCC4" w14:textId="7F89F35B" w:rsidR="00D33290" w:rsidRPr="00A24193" w:rsidRDefault="00D33290" w:rsidP="00D33290">
            <w:pPr>
              <w:spacing w:line="240" w:lineRule="auto"/>
              <w:rPr>
                <w:rStyle w:val="TORTemplate"/>
                <w:lang w:val="en-AU"/>
              </w:rPr>
            </w:pPr>
            <w:r w:rsidRPr="33D21A28">
              <w:rPr>
                <w:rFonts w:asciiTheme="minorHAnsi" w:hAnsiTheme="minorHAnsi"/>
              </w:rPr>
              <w:t xml:space="preserve"> </w:t>
            </w:r>
            <w:r w:rsidR="00A614E1" w:rsidRPr="00A614E1">
              <w:rPr>
                <w:rFonts w:asciiTheme="minorHAnsi" w:hAnsiTheme="minorHAnsi"/>
              </w:rPr>
              <w:t>PBG Policy Note synthesizing the key findings, policy implications, and recommendations for the continued use and institutionalization of the PBG mechanism.</w:t>
            </w:r>
          </w:p>
        </w:tc>
        <w:tc>
          <w:tcPr>
            <w:tcW w:w="1260" w:type="dxa"/>
          </w:tcPr>
          <w:p w14:paraId="36B93772" w14:textId="22B2AEE9" w:rsidR="00D33290" w:rsidRPr="00A24193" w:rsidRDefault="00A614E1" w:rsidP="33D21A28">
            <w:pPr>
              <w:spacing w:line="240" w:lineRule="auto"/>
              <w:rPr>
                <w:rFonts w:asciiTheme="minorHAnsi" w:hAnsiTheme="minorHAnsi"/>
              </w:rPr>
            </w:pPr>
            <w:r>
              <w:rPr>
                <w:rFonts w:asciiTheme="minorHAnsi" w:hAnsiTheme="minorHAnsi"/>
              </w:rPr>
              <w:t>26/02/2027</w:t>
            </w:r>
          </w:p>
        </w:tc>
        <w:tc>
          <w:tcPr>
            <w:tcW w:w="1530" w:type="dxa"/>
            <w:shd w:val="clear" w:color="auto" w:fill="FFFFFF" w:themeFill="background1"/>
          </w:tcPr>
          <w:sdt>
            <w:sdtPr>
              <w:rPr>
                <w:rStyle w:val="TORTemplate"/>
              </w:rPr>
              <w:id w:val="-97492252"/>
              <w:placeholder>
                <w:docPart w:val="58BB6B5D4C454EDE898D8556D26D7275"/>
              </w:placeholder>
            </w:sdtPr>
            <w:sdtEndPr>
              <w:rPr>
                <w:rStyle w:val="DefaultParagraphFont"/>
                <w:rFonts w:ascii="Arial" w:eastAsia="Arial Unicode MS" w:hAnsi="Arial" w:cstheme="minorBidi"/>
                <w:b/>
                <w:bCs/>
                <w:color w:val="auto"/>
                <w:lang w:val="en-AU"/>
              </w:rPr>
            </w:sdtEndPr>
            <w:sdtContent>
              <w:p w14:paraId="214EB2E7" w14:textId="39CFB413" w:rsidR="00D33290" w:rsidRPr="004D3B1E" w:rsidRDefault="00D33290" w:rsidP="00D33290">
                <w:pPr>
                  <w:spacing w:line="240" w:lineRule="auto"/>
                  <w:rPr>
                    <w:rFonts w:asciiTheme="minorHAnsi" w:hAnsiTheme="minorHAnsi"/>
                    <w:lang w:val="en-AU"/>
                  </w:rPr>
                </w:pPr>
              </w:p>
              <w:p w14:paraId="7A90EBC0" w14:textId="63321518" w:rsidR="00D33290" w:rsidRPr="009B3299" w:rsidRDefault="00302E3A" w:rsidP="00D33290">
                <w:pPr>
                  <w:spacing w:line="240" w:lineRule="auto"/>
                  <w:rPr>
                    <w:rFonts w:asciiTheme="minorHAnsi" w:hAnsiTheme="minorHAnsi"/>
                  </w:rPr>
                </w:pPr>
              </w:p>
            </w:sdtContent>
          </w:sdt>
        </w:tc>
        <w:tc>
          <w:tcPr>
            <w:tcW w:w="1080" w:type="dxa"/>
            <w:shd w:val="clear" w:color="auto" w:fill="F6C5AC" w:themeFill="accent2" w:themeFillTint="66"/>
          </w:tcPr>
          <w:sdt>
            <w:sdtPr>
              <w:rPr>
                <w:rStyle w:val="TORTemplate"/>
              </w:rPr>
              <w:id w:val="1657183186"/>
              <w:placeholder>
                <w:docPart w:val="CFEB58EC5DC145759C11A8D02DF309E9"/>
              </w:placeholder>
              <w:showingPlcHdr/>
            </w:sdtPr>
            <w:sdtEndPr>
              <w:rPr>
                <w:rStyle w:val="DefaultParagraphFont"/>
                <w:rFonts w:ascii="Arial" w:eastAsia="Arial Unicode MS" w:hAnsi="Arial" w:cstheme="minorBidi"/>
                <w:b/>
                <w:bCs/>
                <w:color w:val="auto"/>
                <w:lang w:val="en-AU"/>
              </w:rPr>
            </w:sdtEndPr>
            <w:sdtContent>
              <w:p w14:paraId="24B10EB3" w14:textId="77777777" w:rsidR="00D33290" w:rsidRPr="009B3299" w:rsidRDefault="00D33290" w:rsidP="00D33290">
                <w:pPr>
                  <w:spacing w:line="240" w:lineRule="auto"/>
                  <w:rPr>
                    <w:rFonts w:asciiTheme="minorHAnsi" w:hAnsiTheme="minorHAnsi"/>
                  </w:rPr>
                </w:pPr>
                <w:r w:rsidRPr="00E90639">
                  <w:rPr>
                    <w:rFonts w:asciiTheme="minorHAnsi" w:eastAsia="Arial Unicode MS" w:hAnsiTheme="minorHAnsi" w:cstheme="minorHAnsi"/>
                    <w:bCs/>
                    <w:color w:val="auto"/>
                    <w:highlight w:val="lightGray"/>
                    <w:lang w:val="en-AU"/>
                  </w:rPr>
                  <w:t>Click here</w:t>
                </w:r>
              </w:p>
            </w:sdtContent>
          </w:sdt>
        </w:tc>
        <w:tc>
          <w:tcPr>
            <w:tcW w:w="829" w:type="dxa"/>
            <w:shd w:val="clear" w:color="auto" w:fill="F6C5AC" w:themeFill="accent2" w:themeFillTint="66"/>
          </w:tcPr>
          <w:sdt>
            <w:sdtPr>
              <w:rPr>
                <w:rStyle w:val="TORTemplate"/>
              </w:rPr>
              <w:id w:val="1679921355"/>
              <w:placeholder>
                <w:docPart w:val="DCA45C6F76444B6CBFA48DC5EE2263D1"/>
              </w:placeholder>
              <w:showingPlcHdr/>
            </w:sdtPr>
            <w:sdtEndPr>
              <w:rPr>
                <w:rStyle w:val="DefaultParagraphFont"/>
                <w:rFonts w:ascii="Arial" w:eastAsia="Arial Unicode MS" w:hAnsi="Arial" w:cstheme="minorBidi"/>
                <w:b/>
                <w:bCs/>
                <w:color w:val="auto"/>
                <w:lang w:val="en-AU"/>
              </w:rPr>
            </w:sdtEndPr>
            <w:sdtContent>
              <w:p w14:paraId="378DBCDF" w14:textId="77777777" w:rsidR="00D33290" w:rsidRPr="009B3299" w:rsidRDefault="00D33290" w:rsidP="00D33290">
                <w:pPr>
                  <w:spacing w:line="240" w:lineRule="auto"/>
                  <w:rPr>
                    <w:rFonts w:asciiTheme="minorHAnsi" w:hAnsiTheme="minorHAnsi"/>
                  </w:rPr>
                </w:pPr>
                <w:r w:rsidRPr="00E90639">
                  <w:rPr>
                    <w:rFonts w:asciiTheme="minorHAnsi" w:eastAsia="Arial Unicode MS" w:hAnsiTheme="minorHAnsi" w:cstheme="minorHAnsi"/>
                    <w:bCs/>
                    <w:color w:val="auto"/>
                    <w:highlight w:val="lightGray"/>
                    <w:lang w:val="en-AU"/>
                  </w:rPr>
                  <w:t>Click here</w:t>
                </w:r>
              </w:p>
            </w:sdtContent>
          </w:sdt>
        </w:tc>
        <w:tc>
          <w:tcPr>
            <w:tcW w:w="1331" w:type="dxa"/>
            <w:gridSpan w:val="2"/>
            <w:shd w:val="clear" w:color="auto" w:fill="F6C5AC" w:themeFill="accent2" w:themeFillTint="66"/>
          </w:tcPr>
          <w:sdt>
            <w:sdtPr>
              <w:rPr>
                <w:rStyle w:val="TORTemplate"/>
              </w:rPr>
              <w:id w:val="-871298345"/>
              <w:placeholder>
                <w:docPart w:val="E4A5582351AA45C7B5F8FC5FE0AE24C7"/>
              </w:placeholder>
              <w:showingPlcHdr/>
            </w:sdtPr>
            <w:sdtEndPr>
              <w:rPr>
                <w:rStyle w:val="DefaultParagraphFont"/>
                <w:rFonts w:ascii="Arial" w:eastAsia="Arial Unicode MS" w:hAnsi="Arial" w:cstheme="minorBidi"/>
                <w:b/>
                <w:bCs/>
                <w:color w:val="auto"/>
                <w:lang w:val="en-AU"/>
              </w:rPr>
            </w:sdtEndPr>
            <w:sdtContent>
              <w:p w14:paraId="53939AAA" w14:textId="77777777" w:rsidR="00D33290" w:rsidRPr="009B3299" w:rsidRDefault="00D33290" w:rsidP="00D33290">
                <w:pPr>
                  <w:spacing w:line="240" w:lineRule="auto"/>
                  <w:rPr>
                    <w:rFonts w:asciiTheme="minorHAnsi" w:hAnsiTheme="minorHAnsi"/>
                  </w:rPr>
                </w:pPr>
                <w:r w:rsidRPr="00E90639">
                  <w:rPr>
                    <w:rFonts w:asciiTheme="minorHAnsi" w:eastAsia="Arial Unicode MS" w:hAnsiTheme="minorHAnsi" w:cstheme="minorHAnsi"/>
                    <w:bCs/>
                    <w:color w:val="auto"/>
                    <w:highlight w:val="lightGray"/>
                    <w:lang w:val="en-AU"/>
                  </w:rPr>
                  <w:t>Click here</w:t>
                </w:r>
              </w:p>
            </w:sdtContent>
          </w:sdt>
        </w:tc>
        <w:tc>
          <w:tcPr>
            <w:tcW w:w="970" w:type="dxa"/>
            <w:shd w:val="clear" w:color="auto" w:fill="F6C5AC" w:themeFill="accent2" w:themeFillTint="66"/>
          </w:tcPr>
          <w:sdt>
            <w:sdtPr>
              <w:rPr>
                <w:rStyle w:val="TORTemplate"/>
              </w:rPr>
              <w:id w:val="1078481888"/>
              <w:placeholder>
                <w:docPart w:val="16DA2F32B149464D930F51784D0B74CF"/>
              </w:placeholder>
              <w:showingPlcHdr/>
            </w:sdtPr>
            <w:sdtEndPr>
              <w:rPr>
                <w:rStyle w:val="DefaultParagraphFont"/>
                <w:rFonts w:ascii="Arial" w:eastAsia="Arial Unicode MS" w:hAnsi="Arial" w:cstheme="minorBidi"/>
                <w:b/>
                <w:bCs/>
                <w:color w:val="auto"/>
                <w:lang w:val="en-AU"/>
              </w:rPr>
            </w:sdtEndPr>
            <w:sdtContent>
              <w:p w14:paraId="60A15BEC" w14:textId="77777777" w:rsidR="00D33290" w:rsidRPr="009B3299" w:rsidRDefault="00D33290" w:rsidP="00D33290">
                <w:pPr>
                  <w:spacing w:line="240" w:lineRule="auto"/>
                  <w:rPr>
                    <w:rFonts w:asciiTheme="minorHAnsi" w:hAnsiTheme="minorHAnsi"/>
                  </w:rPr>
                </w:pPr>
                <w:r w:rsidRPr="00E90639">
                  <w:rPr>
                    <w:rFonts w:asciiTheme="minorHAnsi" w:eastAsia="Arial Unicode MS" w:hAnsiTheme="minorHAnsi" w:cstheme="minorHAnsi"/>
                    <w:bCs/>
                    <w:color w:val="auto"/>
                    <w:highlight w:val="lightGray"/>
                    <w:lang w:val="en-AU"/>
                  </w:rPr>
                  <w:t>Click here</w:t>
                </w:r>
              </w:p>
            </w:sdtContent>
          </w:sdt>
        </w:tc>
        <w:tc>
          <w:tcPr>
            <w:tcW w:w="1350" w:type="dxa"/>
            <w:gridSpan w:val="2"/>
            <w:shd w:val="clear" w:color="auto" w:fill="F6C5AC" w:themeFill="accent2" w:themeFillTint="66"/>
          </w:tcPr>
          <w:sdt>
            <w:sdtPr>
              <w:rPr>
                <w:rStyle w:val="TORTemplate"/>
              </w:rPr>
              <w:id w:val="1395936101"/>
              <w:placeholder>
                <w:docPart w:val="AC16F964AD8F4112801F3C03C826018F"/>
              </w:placeholder>
            </w:sdtPr>
            <w:sdtEndPr>
              <w:rPr>
                <w:rStyle w:val="DefaultParagraphFont"/>
                <w:rFonts w:ascii="Arial" w:eastAsia="Arial Unicode MS" w:hAnsi="Arial" w:cstheme="minorBidi"/>
                <w:b/>
                <w:bCs/>
                <w:color w:val="auto"/>
                <w:lang w:val="en-AU"/>
              </w:rPr>
            </w:sdtEndPr>
            <w:sdtContent>
              <w:p w14:paraId="295069B7" w14:textId="047786F1" w:rsidR="00D33290" w:rsidRPr="009B3299" w:rsidRDefault="00302E3A" w:rsidP="00D33290">
                <w:pPr>
                  <w:spacing w:line="240" w:lineRule="auto"/>
                  <w:rPr>
                    <w:rFonts w:asciiTheme="minorHAnsi" w:hAnsiTheme="minorHAnsi"/>
                  </w:rPr>
                </w:pPr>
                <w:sdt>
                  <w:sdtPr>
                    <w:rPr>
                      <w:rStyle w:val="TORTemplate"/>
                      <w:sz w:val="16"/>
                      <w:szCs w:val="16"/>
                    </w:rPr>
                    <w:id w:val="1885293250"/>
                    <w:placeholder>
                      <w:docPart w:val="F577CEB50FAD4724BBEE4B29C95FFCAC"/>
                    </w:placeholder>
                    <w:showingPlcHdr/>
                  </w:sdtPr>
                  <w:sdtEndPr>
                    <w:rPr>
                      <w:rStyle w:val="DefaultParagraphFont"/>
                      <w:rFonts w:ascii="Arial" w:eastAsia="Arial Unicode MS" w:hAnsi="Arial" w:cstheme="minorHAnsi"/>
                      <w:b/>
                      <w:color w:val="auto"/>
                      <w:lang w:val="en-AU"/>
                    </w:rPr>
                  </w:sdtEndPr>
                  <w:sdtContent>
                    <w:r w:rsidR="00D33290" w:rsidRPr="00F91E50">
                      <w:rPr>
                        <w:rStyle w:val="TORTemplate"/>
                        <w:highlight w:val="lightGray"/>
                      </w:rPr>
                      <w:t xml:space="preserve">Click here </w:t>
                    </w:r>
                  </w:sdtContent>
                </w:sdt>
              </w:p>
            </w:sdtContent>
          </w:sdt>
        </w:tc>
      </w:tr>
      <w:tr w:rsidR="00BA0A69" w:rsidRPr="00EC460A" w14:paraId="3D7E0235" w14:textId="77777777" w:rsidTr="00935D3F">
        <w:trPr>
          <w:gridAfter w:val="1"/>
          <w:wAfter w:w="16" w:type="dxa"/>
        </w:trPr>
        <w:tc>
          <w:tcPr>
            <w:tcW w:w="630" w:type="dxa"/>
          </w:tcPr>
          <w:p w14:paraId="17A37C04" w14:textId="3BECF65D" w:rsidR="00BA0A69" w:rsidRPr="0024564A" w:rsidRDefault="00BA0A69" w:rsidP="00BA0A69">
            <w:pPr>
              <w:spacing w:line="240" w:lineRule="auto"/>
              <w:jc w:val="center"/>
              <w:rPr>
                <w:rFonts w:asciiTheme="minorHAnsi" w:hAnsiTheme="minorHAnsi" w:cstheme="minorBidi"/>
              </w:rPr>
            </w:pPr>
          </w:p>
        </w:tc>
        <w:tc>
          <w:tcPr>
            <w:tcW w:w="2070" w:type="dxa"/>
          </w:tcPr>
          <w:p w14:paraId="2FCDA1C5" w14:textId="5D6118F1" w:rsidR="00BA0A69" w:rsidRPr="00A24193" w:rsidRDefault="00BA0A69" w:rsidP="33D21A28">
            <w:pPr>
              <w:spacing w:line="240" w:lineRule="auto"/>
              <w:rPr>
                <w:rFonts w:asciiTheme="minorHAnsi" w:hAnsiTheme="minorHAnsi"/>
              </w:rPr>
            </w:pPr>
          </w:p>
        </w:tc>
        <w:tc>
          <w:tcPr>
            <w:tcW w:w="1260" w:type="dxa"/>
          </w:tcPr>
          <w:p w14:paraId="7EC3D236" w14:textId="593A416F" w:rsidR="00BA0A69" w:rsidRPr="00A24193" w:rsidRDefault="00BA0A69" w:rsidP="33D21A28">
            <w:pPr>
              <w:spacing w:line="240" w:lineRule="auto"/>
              <w:rPr>
                <w:rFonts w:asciiTheme="minorHAnsi" w:hAnsiTheme="minorHAnsi"/>
              </w:rPr>
            </w:pPr>
          </w:p>
        </w:tc>
        <w:tc>
          <w:tcPr>
            <w:tcW w:w="1530" w:type="dxa"/>
            <w:shd w:val="clear" w:color="auto" w:fill="FFFFFF" w:themeFill="background1"/>
          </w:tcPr>
          <w:p w14:paraId="3964650B" w14:textId="745408E5" w:rsidR="00BA0A69" w:rsidRPr="009B3299" w:rsidRDefault="00BA0A69" w:rsidP="00BA0A69">
            <w:pPr>
              <w:spacing w:line="240" w:lineRule="auto"/>
              <w:rPr>
                <w:rFonts w:asciiTheme="minorHAnsi" w:hAnsiTheme="minorHAnsi"/>
              </w:rPr>
            </w:pPr>
          </w:p>
        </w:tc>
        <w:tc>
          <w:tcPr>
            <w:tcW w:w="1080" w:type="dxa"/>
            <w:shd w:val="clear" w:color="auto" w:fill="F6C5AC" w:themeFill="accent2" w:themeFillTint="66"/>
          </w:tcPr>
          <w:sdt>
            <w:sdtPr>
              <w:rPr>
                <w:rStyle w:val="TORTemplate"/>
              </w:rPr>
              <w:id w:val="1141762290"/>
              <w:placeholder>
                <w:docPart w:val="16CD4ABF30FF464588815BDD80B483BF"/>
              </w:placeholder>
              <w:showingPlcHdr/>
            </w:sdtPr>
            <w:sdtEndPr>
              <w:rPr>
                <w:rStyle w:val="DefaultParagraphFont"/>
                <w:rFonts w:ascii="Arial" w:eastAsia="Arial Unicode MS" w:hAnsi="Arial" w:cstheme="minorBidi"/>
                <w:b/>
                <w:bCs/>
                <w:color w:val="auto"/>
                <w:lang w:val="en-AU"/>
              </w:rPr>
            </w:sdtEndPr>
            <w:sdtContent>
              <w:p w14:paraId="5B85218C" w14:textId="77777777" w:rsidR="00BA0A69" w:rsidRPr="009B3299" w:rsidRDefault="00BA0A69" w:rsidP="00BA0A69">
                <w:pPr>
                  <w:spacing w:line="240" w:lineRule="auto"/>
                  <w:rPr>
                    <w:rFonts w:asciiTheme="minorHAnsi" w:hAnsiTheme="minorHAnsi"/>
                  </w:rPr>
                </w:pPr>
                <w:r w:rsidRPr="00E90639">
                  <w:rPr>
                    <w:rFonts w:asciiTheme="minorHAnsi" w:eastAsia="Arial Unicode MS" w:hAnsiTheme="minorHAnsi" w:cstheme="minorHAnsi"/>
                    <w:bCs/>
                    <w:color w:val="auto"/>
                    <w:highlight w:val="lightGray"/>
                    <w:lang w:val="en-AU"/>
                  </w:rPr>
                  <w:t>Click here</w:t>
                </w:r>
              </w:p>
            </w:sdtContent>
          </w:sdt>
        </w:tc>
        <w:tc>
          <w:tcPr>
            <w:tcW w:w="829" w:type="dxa"/>
            <w:shd w:val="clear" w:color="auto" w:fill="F6C5AC" w:themeFill="accent2" w:themeFillTint="66"/>
          </w:tcPr>
          <w:sdt>
            <w:sdtPr>
              <w:rPr>
                <w:rStyle w:val="TORTemplate"/>
              </w:rPr>
              <w:id w:val="1290781037"/>
              <w:placeholder>
                <w:docPart w:val="77AF4902D3A243C58F12E94E3D4516AB"/>
              </w:placeholder>
              <w:showingPlcHdr/>
            </w:sdtPr>
            <w:sdtEndPr>
              <w:rPr>
                <w:rStyle w:val="DefaultParagraphFont"/>
                <w:rFonts w:ascii="Arial" w:eastAsia="Arial Unicode MS" w:hAnsi="Arial" w:cstheme="minorBidi"/>
                <w:b/>
                <w:bCs/>
                <w:color w:val="auto"/>
                <w:lang w:val="en-AU"/>
              </w:rPr>
            </w:sdtEndPr>
            <w:sdtContent>
              <w:p w14:paraId="1D64EDCD" w14:textId="77777777" w:rsidR="00BA0A69" w:rsidRPr="009B3299" w:rsidRDefault="00BA0A69" w:rsidP="00BA0A69">
                <w:pPr>
                  <w:spacing w:line="240" w:lineRule="auto"/>
                  <w:rPr>
                    <w:rFonts w:asciiTheme="minorHAnsi" w:hAnsiTheme="minorHAnsi"/>
                  </w:rPr>
                </w:pPr>
                <w:r w:rsidRPr="00E90639">
                  <w:rPr>
                    <w:rFonts w:asciiTheme="minorHAnsi" w:eastAsia="Arial Unicode MS" w:hAnsiTheme="minorHAnsi" w:cstheme="minorHAnsi"/>
                    <w:bCs/>
                    <w:color w:val="auto"/>
                    <w:highlight w:val="lightGray"/>
                    <w:lang w:val="en-AU"/>
                  </w:rPr>
                  <w:t>Click here</w:t>
                </w:r>
              </w:p>
            </w:sdtContent>
          </w:sdt>
        </w:tc>
        <w:tc>
          <w:tcPr>
            <w:tcW w:w="1331" w:type="dxa"/>
            <w:gridSpan w:val="2"/>
            <w:shd w:val="clear" w:color="auto" w:fill="F6C5AC" w:themeFill="accent2" w:themeFillTint="66"/>
          </w:tcPr>
          <w:sdt>
            <w:sdtPr>
              <w:rPr>
                <w:rStyle w:val="TORTemplate"/>
              </w:rPr>
              <w:id w:val="-2132088388"/>
              <w:placeholder>
                <w:docPart w:val="A0D10BB34C1D47BABEADD37A51789FC3"/>
              </w:placeholder>
              <w:showingPlcHdr/>
            </w:sdtPr>
            <w:sdtEndPr>
              <w:rPr>
                <w:rStyle w:val="DefaultParagraphFont"/>
                <w:rFonts w:ascii="Arial" w:eastAsia="Arial Unicode MS" w:hAnsi="Arial" w:cstheme="minorBidi"/>
                <w:b/>
                <w:bCs/>
                <w:color w:val="auto"/>
                <w:lang w:val="en-AU"/>
              </w:rPr>
            </w:sdtEndPr>
            <w:sdtContent>
              <w:p w14:paraId="44038134" w14:textId="77777777" w:rsidR="00BA0A69" w:rsidRPr="009B3299" w:rsidRDefault="00BA0A69" w:rsidP="00BA0A69">
                <w:pPr>
                  <w:spacing w:line="240" w:lineRule="auto"/>
                  <w:rPr>
                    <w:rFonts w:asciiTheme="minorHAnsi" w:hAnsiTheme="minorHAnsi"/>
                  </w:rPr>
                </w:pPr>
                <w:r w:rsidRPr="00E90639">
                  <w:rPr>
                    <w:rFonts w:asciiTheme="minorHAnsi" w:eastAsia="Arial Unicode MS" w:hAnsiTheme="minorHAnsi" w:cstheme="minorHAnsi"/>
                    <w:bCs/>
                    <w:color w:val="auto"/>
                    <w:highlight w:val="lightGray"/>
                    <w:lang w:val="en-AU"/>
                  </w:rPr>
                  <w:t>Click here</w:t>
                </w:r>
              </w:p>
            </w:sdtContent>
          </w:sdt>
        </w:tc>
        <w:tc>
          <w:tcPr>
            <w:tcW w:w="970" w:type="dxa"/>
            <w:shd w:val="clear" w:color="auto" w:fill="F6C5AC" w:themeFill="accent2" w:themeFillTint="66"/>
          </w:tcPr>
          <w:sdt>
            <w:sdtPr>
              <w:rPr>
                <w:rStyle w:val="TORTemplate"/>
              </w:rPr>
              <w:id w:val="-421800689"/>
              <w:placeholder>
                <w:docPart w:val="50B53D6101394AFF9C36FC368A28B11A"/>
              </w:placeholder>
              <w:showingPlcHdr/>
            </w:sdtPr>
            <w:sdtEndPr>
              <w:rPr>
                <w:rStyle w:val="DefaultParagraphFont"/>
                <w:rFonts w:ascii="Arial" w:eastAsia="Arial Unicode MS" w:hAnsi="Arial" w:cstheme="minorBidi"/>
                <w:b/>
                <w:bCs/>
                <w:color w:val="auto"/>
                <w:lang w:val="en-AU"/>
              </w:rPr>
            </w:sdtEndPr>
            <w:sdtContent>
              <w:p w14:paraId="5580766A" w14:textId="77777777" w:rsidR="00BA0A69" w:rsidRPr="009B3299" w:rsidRDefault="00BA0A69" w:rsidP="00BA0A69">
                <w:pPr>
                  <w:spacing w:line="240" w:lineRule="auto"/>
                  <w:rPr>
                    <w:rFonts w:asciiTheme="minorHAnsi" w:hAnsiTheme="minorHAnsi"/>
                  </w:rPr>
                </w:pPr>
                <w:r w:rsidRPr="00E90639">
                  <w:rPr>
                    <w:rFonts w:asciiTheme="minorHAnsi" w:eastAsia="Arial Unicode MS" w:hAnsiTheme="minorHAnsi" w:cstheme="minorHAnsi"/>
                    <w:bCs/>
                    <w:color w:val="auto"/>
                    <w:highlight w:val="lightGray"/>
                    <w:lang w:val="en-AU"/>
                  </w:rPr>
                  <w:t>Click here</w:t>
                </w:r>
              </w:p>
            </w:sdtContent>
          </w:sdt>
        </w:tc>
        <w:tc>
          <w:tcPr>
            <w:tcW w:w="1350" w:type="dxa"/>
            <w:gridSpan w:val="2"/>
            <w:shd w:val="clear" w:color="auto" w:fill="F6C5AC" w:themeFill="accent2" w:themeFillTint="66"/>
          </w:tcPr>
          <w:sdt>
            <w:sdtPr>
              <w:rPr>
                <w:rStyle w:val="TORTemplate"/>
              </w:rPr>
              <w:id w:val="-1442752754"/>
              <w:placeholder>
                <w:docPart w:val="D7A72C6D3B4F4EC095A48A8E1A1A1BC8"/>
              </w:placeholder>
            </w:sdtPr>
            <w:sdtEndPr>
              <w:rPr>
                <w:rStyle w:val="DefaultParagraphFont"/>
                <w:rFonts w:ascii="Arial" w:eastAsia="Arial Unicode MS" w:hAnsi="Arial" w:cstheme="minorBidi"/>
                <w:b/>
                <w:bCs/>
                <w:color w:val="auto"/>
                <w:lang w:val="en-AU"/>
              </w:rPr>
            </w:sdtEndPr>
            <w:sdtContent>
              <w:p w14:paraId="3C4BA822" w14:textId="78807C1A" w:rsidR="00BA0A69" w:rsidRPr="009B3299" w:rsidRDefault="00302E3A" w:rsidP="00BA0A69">
                <w:pPr>
                  <w:spacing w:line="240" w:lineRule="auto"/>
                  <w:rPr>
                    <w:rFonts w:asciiTheme="minorHAnsi" w:hAnsiTheme="minorHAnsi"/>
                  </w:rPr>
                </w:pPr>
                <w:sdt>
                  <w:sdtPr>
                    <w:rPr>
                      <w:rStyle w:val="TORTemplate"/>
                      <w:sz w:val="16"/>
                      <w:szCs w:val="16"/>
                    </w:rPr>
                    <w:id w:val="-1874068658"/>
                    <w:placeholder>
                      <w:docPart w:val="F28C4F40CED94B9C96A3D015147A9F0F"/>
                    </w:placeholder>
                    <w:showingPlcHdr/>
                  </w:sdtPr>
                  <w:sdtEndPr>
                    <w:rPr>
                      <w:rStyle w:val="DefaultParagraphFont"/>
                      <w:rFonts w:ascii="Arial" w:eastAsia="Arial Unicode MS" w:hAnsi="Arial" w:cstheme="minorHAnsi"/>
                      <w:b/>
                      <w:color w:val="auto"/>
                      <w:lang w:val="en-AU"/>
                    </w:rPr>
                  </w:sdtEndPr>
                  <w:sdtContent>
                    <w:r w:rsidR="00BA0A69" w:rsidRPr="00F91E50">
                      <w:rPr>
                        <w:rStyle w:val="TORTemplate"/>
                        <w:highlight w:val="lightGray"/>
                      </w:rPr>
                      <w:t>Click here</w:t>
                    </w:r>
                  </w:sdtContent>
                </w:sdt>
              </w:p>
            </w:sdtContent>
          </w:sdt>
        </w:tc>
      </w:tr>
      <w:tr w:rsidR="00BA0A69" w:rsidRPr="00EC460A" w14:paraId="140E1A42" w14:textId="77777777" w:rsidTr="00935D3F">
        <w:trPr>
          <w:trHeight w:val="350"/>
        </w:trPr>
        <w:tc>
          <w:tcPr>
            <w:tcW w:w="630" w:type="dxa"/>
          </w:tcPr>
          <w:p w14:paraId="4EC6C3F3" w14:textId="77777777" w:rsidR="00BA0A69" w:rsidRPr="00EC460A" w:rsidRDefault="00BA0A69" w:rsidP="00BA0A69">
            <w:pPr>
              <w:spacing w:line="240" w:lineRule="auto"/>
              <w:jc w:val="both"/>
              <w:rPr>
                <w:rFonts w:asciiTheme="minorHAnsi" w:hAnsiTheme="minorHAnsi" w:cstheme="minorHAnsi"/>
                <w:b/>
                <w:bCs/>
              </w:rPr>
            </w:pPr>
          </w:p>
        </w:tc>
        <w:tc>
          <w:tcPr>
            <w:tcW w:w="6785" w:type="dxa"/>
            <w:gridSpan w:val="6"/>
          </w:tcPr>
          <w:p w14:paraId="3A5815A6" w14:textId="30B0C043" w:rsidR="00BA0A69" w:rsidRPr="00EC460A" w:rsidRDefault="00BA0A69" w:rsidP="00BA0A69">
            <w:pPr>
              <w:spacing w:line="240" w:lineRule="auto"/>
              <w:jc w:val="right"/>
              <w:rPr>
                <w:rFonts w:asciiTheme="minorHAnsi" w:hAnsiTheme="minorHAnsi" w:cstheme="minorHAnsi"/>
                <w:b/>
                <w:bCs/>
              </w:rPr>
            </w:pPr>
            <w:r w:rsidRPr="00EC460A">
              <w:rPr>
                <w:rFonts w:asciiTheme="minorHAnsi" w:hAnsiTheme="minorHAnsi" w:cstheme="minorHAnsi"/>
                <w:b/>
                <w:bCs/>
              </w:rPr>
              <w:t>TOT</w:t>
            </w:r>
            <w:r>
              <w:rPr>
                <w:rFonts w:asciiTheme="minorHAnsi" w:hAnsiTheme="minorHAnsi" w:cstheme="minorHAnsi"/>
                <w:b/>
                <w:bCs/>
              </w:rPr>
              <w:t>A</w:t>
            </w:r>
            <w:r w:rsidRPr="00EC460A">
              <w:rPr>
                <w:rFonts w:asciiTheme="minorHAnsi" w:hAnsiTheme="minorHAnsi" w:cstheme="minorHAnsi"/>
                <w:b/>
                <w:bCs/>
              </w:rPr>
              <w:t xml:space="preserve">L AMOUNT </w:t>
            </w:r>
          </w:p>
        </w:tc>
        <w:tc>
          <w:tcPr>
            <w:tcW w:w="1315" w:type="dxa"/>
            <w:shd w:val="clear" w:color="auto" w:fill="F6C5AC" w:themeFill="accent2" w:themeFillTint="66"/>
          </w:tcPr>
          <w:p w14:paraId="60434902" w14:textId="77777777" w:rsidR="00BA0A69" w:rsidRPr="00EC460A" w:rsidRDefault="00BA0A69" w:rsidP="00BA0A69">
            <w:pPr>
              <w:spacing w:line="240" w:lineRule="auto"/>
              <w:rPr>
                <w:rFonts w:asciiTheme="minorHAnsi" w:hAnsiTheme="minorHAnsi" w:cstheme="minorHAnsi"/>
                <w:b/>
                <w:bCs/>
              </w:rPr>
            </w:pPr>
          </w:p>
        </w:tc>
        <w:tc>
          <w:tcPr>
            <w:tcW w:w="986" w:type="dxa"/>
            <w:gridSpan w:val="2"/>
            <w:shd w:val="clear" w:color="auto" w:fill="F6C5AC" w:themeFill="accent2" w:themeFillTint="66"/>
          </w:tcPr>
          <w:p w14:paraId="1054CB6A" w14:textId="77777777" w:rsidR="00BA0A69" w:rsidRPr="00EC460A" w:rsidRDefault="00BA0A69" w:rsidP="00BA0A69">
            <w:pPr>
              <w:spacing w:line="240" w:lineRule="auto"/>
              <w:rPr>
                <w:rFonts w:asciiTheme="minorHAnsi" w:hAnsiTheme="minorHAnsi" w:cstheme="minorHAnsi"/>
                <w:b/>
                <w:bCs/>
              </w:rPr>
            </w:pPr>
          </w:p>
        </w:tc>
        <w:tc>
          <w:tcPr>
            <w:tcW w:w="1350" w:type="dxa"/>
            <w:gridSpan w:val="2"/>
            <w:shd w:val="clear" w:color="auto" w:fill="F6C5AC" w:themeFill="accent2" w:themeFillTint="66"/>
          </w:tcPr>
          <w:sdt>
            <w:sdtPr>
              <w:rPr>
                <w:rStyle w:val="TORTemplate"/>
              </w:rPr>
              <w:id w:val="230437454"/>
              <w:placeholder>
                <w:docPart w:val="400C198F236B45778A13B08009A9FB99"/>
              </w:placeholder>
              <w:showingPlcHdr/>
            </w:sdtPr>
            <w:sdtEndPr>
              <w:rPr>
                <w:rStyle w:val="DefaultParagraphFont"/>
                <w:rFonts w:ascii="Arial" w:eastAsia="Arial Unicode MS" w:hAnsi="Arial" w:cstheme="minorBidi"/>
                <w:b/>
                <w:bCs/>
                <w:color w:val="auto"/>
                <w:lang w:val="en-AU"/>
              </w:rPr>
            </w:sdtEndPr>
            <w:sdtContent>
              <w:p w14:paraId="200C5463" w14:textId="77777777" w:rsidR="00BA0A69" w:rsidRPr="009B3299" w:rsidRDefault="00BA0A69" w:rsidP="00BA0A69">
                <w:pPr>
                  <w:spacing w:line="240" w:lineRule="auto"/>
                  <w:rPr>
                    <w:rFonts w:asciiTheme="minorHAnsi" w:hAnsiTheme="minorHAnsi"/>
                  </w:rPr>
                </w:pPr>
                <w:r w:rsidRPr="00E90639">
                  <w:rPr>
                    <w:rFonts w:asciiTheme="minorHAnsi" w:eastAsia="Arial Unicode MS" w:hAnsiTheme="minorHAnsi" w:cstheme="minorHAnsi"/>
                    <w:bCs/>
                    <w:color w:val="auto"/>
                    <w:highlight w:val="lightGray"/>
                    <w:lang w:val="en-AU"/>
                  </w:rPr>
                  <w:t>Click here</w:t>
                </w:r>
              </w:p>
            </w:sdtContent>
          </w:sdt>
        </w:tc>
      </w:tr>
    </w:tbl>
    <w:p w14:paraId="7C12039B" w14:textId="77777777" w:rsidR="006246F0" w:rsidRPr="00EC460A" w:rsidRDefault="006246F0" w:rsidP="006246F0">
      <w:pPr>
        <w:spacing w:line="240" w:lineRule="auto"/>
        <w:jc w:val="both"/>
        <w:rPr>
          <w:rFonts w:asciiTheme="minorHAnsi" w:hAnsiTheme="minorHAnsi" w:cstheme="minorHAnsi"/>
          <w:b/>
          <w:bCs/>
          <w:iCs/>
          <w:u w:val="single"/>
        </w:rPr>
      </w:pPr>
    </w:p>
    <w:p w14:paraId="5A2142E6" w14:textId="77777777" w:rsidR="006246F0" w:rsidRPr="00F85800" w:rsidRDefault="006246F0" w:rsidP="006246F0">
      <w:pPr>
        <w:shd w:val="clear" w:color="auto" w:fill="F6C5AC" w:themeFill="accent2" w:themeFillTint="66"/>
        <w:spacing w:line="240" w:lineRule="auto"/>
        <w:jc w:val="both"/>
        <w:rPr>
          <w:rFonts w:asciiTheme="minorHAnsi" w:hAnsiTheme="minorHAnsi" w:cstheme="minorHAnsi"/>
          <w:b/>
          <w:bCs/>
          <w:iCs/>
          <w:u w:val="single"/>
        </w:rPr>
      </w:pPr>
      <w:r w:rsidRPr="00EC460A">
        <w:rPr>
          <w:rFonts w:asciiTheme="minorHAnsi" w:hAnsiTheme="minorHAnsi" w:cstheme="minorHAnsi"/>
          <w:b/>
          <w:bCs/>
          <w:iCs/>
          <w:u w:val="single"/>
        </w:rPr>
        <w:t>Note: Shaded cells shall be filled by the Applicants.</w:t>
      </w:r>
    </w:p>
    <w:p w14:paraId="4150C5F8" w14:textId="77777777" w:rsidR="00BA0A69" w:rsidRDefault="00BA0A69" w:rsidP="00620F29">
      <w:pPr>
        <w:spacing w:line="240" w:lineRule="auto"/>
        <w:jc w:val="both"/>
        <w:rPr>
          <w:rFonts w:asciiTheme="minorHAnsi" w:hAnsiTheme="minorHAnsi" w:cstheme="minorHAnsi"/>
          <w:b/>
          <w:bCs/>
          <w:u w:val="single"/>
        </w:rPr>
      </w:pPr>
    </w:p>
    <w:p w14:paraId="4D7E486F" w14:textId="77777777" w:rsidR="00BA0A69" w:rsidRDefault="00BA0A69" w:rsidP="00620F29">
      <w:pPr>
        <w:spacing w:line="240" w:lineRule="auto"/>
        <w:jc w:val="both"/>
        <w:rPr>
          <w:rFonts w:asciiTheme="minorHAnsi" w:hAnsiTheme="minorHAnsi" w:cstheme="minorHAnsi"/>
          <w:b/>
          <w:bCs/>
          <w:u w:val="single"/>
        </w:rPr>
      </w:pPr>
    </w:p>
    <w:p w14:paraId="23F2293B" w14:textId="77777777" w:rsidR="00BA0A69" w:rsidRDefault="00BA0A69" w:rsidP="00620F29">
      <w:pPr>
        <w:spacing w:line="240" w:lineRule="auto"/>
        <w:jc w:val="both"/>
        <w:rPr>
          <w:rFonts w:asciiTheme="minorHAnsi" w:hAnsiTheme="minorHAnsi" w:cstheme="minorHAnsi"/>
          <w:b/>
          <w:bCs/>
          <w:u w:val="single"/>
        </w:rPr>
      </w:pPr>
    </w:p>
    <w:p w14:paraId="13459B0E" w14:textId="00ADBB2C" w:rsidR="006246F0" w:rsidRPr="00EC460A" w:rsidRDefault="006246F0" w:rsidP="00620F29">
      <w:pPr>
        <w:spacing w:line="240" w:lineRule="auto"/>
        <w:jc w:val="both"/>
        <w:rPr>
          <w:rFonts w:asciiTheme="minorHAnsi" w:hAnsiTheme="minorHAnsi" w:cstheme="minorHAnsi"/>
          <w:b/>
          <w:bCs/>
          <w:u w:val="single"/>
        </w:rPr>
      </w:pPr>
      <w:r w:rsidRPr="00EC460A">
        <w:rPr>
          <w:rFonts w:asciiTheme="minorHAnsi" w:hAnsiTheme="minorHAnsi" w:cstheme="minorHAnsi"/>
          <w:b/>
          <w:bCs/>
          <w:u w:val="single"/>
        </w:rPr>
        <w:t>Notes to financial offer:</w:t>
      </w:r>
    </w:p>
    <w:p w14:paraId="705A139E" w14:textId="77777777" w:rsidR="006246F0" w:rsidRPr="00EC460A" w:rsidRDefault="006246F0" w:rsidP="006246F0">
      <w:pPr>
        <w:pStyle w:val="ListParagraph"/>
        <w:numPr>
          <w:ilvl w:val="0"/>
          <w:numId w:val="1"/>
        </w:numPr>
        <w:spacing w:line="240" w:lineRule="auto"/>
        <w:ind w:left="-90" w:hanging="270"/>
        <w:jc w:val="both"/>
        <w:rPr>
          <w:rFonts w:asciiTheme="minorHAnsi" w:hAnsiTheme="minorHAnsi" w:cstheme="minorHAnsi"/>
          <w:b/>
          <w:bCs/>
          <w:i/>
          <w:iCs/>
          <w:u w:val="single"/>
        </w:rPr>
      </w:pPr>
      <w:r w:rsidRPr="00EC460A">
        <w:rPr>
          <w:rFonts w:asciiTheme="minorHAnsi" w:hAnsiTheme="minorHAnsi" w:cstheme="minorHAnsi"/>
          <w:i/>
          <w:iCs/>
        </w:rPr>
        <w:t>Payment will be made on submission and acceptance of deliverables as stated above. UNICEF reserves the right to withhold payment in case the deliverables submitted are not up to the required standard or in case of delays in submitting the deliverables on the part of the consultant.</w:t>
      </w:r>
    </w:p>
    <w:p w14:paraId="4AAF82B1" w14:textId="77777777" w:rsidR="006246F0" w:rsidRPr="00EC460A" w:rsidRDefault="006246F0" w:rsidP="006246F0">
      <w:pPr>
        <w:pStyle w:val="ListParagraph"/>
        <w:numPr>
          <w:ilvl w:val="0"/>
          <w:numId w:val="1"/>
        </w:numPr>
        <w:spacing w:line="240" w:lineRule="auto"/>
        <w:ind w:left="-90" w:hanging="270"/>
        <w:jc w:val="both"/>
        <w:rPr>
          <w:rFonts w:asciiTheme="minorHAnsi" w:hAnsiTheme="minorHAnsi" w:cstheme="minorHAnsi"/>
          <w:b/>
          <w:bCs/>
          <w:i/>
          <w:iCs/>
          <w:u w:val="single"/>
        </w:rPr>
      </w:pPr>
      <w:r w:rsidRPr="00EC460A">
        <w:rPr>
          <w:rFonts w:asciiTheme="minorHAnsi" w:hAnsiTheme="minorHAnsi" w:cstheme="minorHAnsi"/>
          <w:i/>
          <w:iCs/>
        </w:rPr>
        <w:t>Air travel should be economy class using the most direct route.</w:t>
      </w:r>
    </w:p>
    <w:p w14:paraId="4A35A887" w14:textId="77777777" w:rsidR="006246F0" w:rsidRPr="00EC460A" w:rsidRDefault="006246F0" w:rsidP="006246F0">
      <w:pPr>
        <w:pStyle w:val="ListParagraph"/>
        <w:numPr>
          <w:ilvl w:val="0"/>
          <w:numId w:val="1"/>
        </w:numPr>
        <w:spacing w:line="240" w:lineRule="auto"/>
        <w:ind w:left="-90" w:hanging="270"/>
        <w:jc w:val="both"/>
        <w:rPr>
          <w:rFonts w:asciiTheme="minorHAnsi" w:hAnsiTheme="minorHAnsi" w:cstheme="minorHAnsi"/>
          <w:b/>
          <w:bCs/>
          <w:i/>
          <w:iCs/>
          <w:u w:val="single"/>
        </w:rPr>
      </w:pPr>
      <w:r w:rsidRPr="00EC460A">
        <w:rPr>
          <w:rFonts w:asciiTheme="minorHAnsi" w:hAnsiTheme="minorHAnsi" w:cstheme="minorHAnsi"/>
          <w:i/>
          <w:iCs/>
        </w:rPr>
        <w:t>No other fee would be paid or reimbursed other than the fee indicated in the financial proposal.</w:t>
      </w:r>
    </w:p>
    <w:p w14:paraId="078F0FEC" w14:textId="77777777" w:rsidR="006246F0" w:rsidRPr="00EC460A" w:rsidRDefault="006246F0" w:rsidP="006246F0">
      <w:pPr>
        <w:pStyle w:val="ListParagraph"/>
        <w:numPr>
          <w:ilvl w:val="0"/>
          <w:numId w:val="1"/>
        </w:numPr>
        <w:spacing w:line="240" w:lineRule="auto"/>
        <w:ind w:left="-90" w:hanging="270"/>
        <w:jc w:val="both"/>
        <w:rPr>
          <w:rFonts w:asciiTheme="minorHAnsi" w:hAnsiTheme="minorHAnsi" w:cstheme="minorHAnsi"/>
          <w:b/>
          <w:bCs/>
          <w:i/>
          <w:iCs/>
          <w:u w:val="single"/>
        </w:rPr>
      </w:pPr>
      <w:r w:rsidRPr="00EC460A">
        <w:rPr>
          <w:rFonts w:asciiTheme="minorHAnsi" w:hAnsiTheme="minorHAnsi" w:cstheme="minorHAnsi"/>
          <w:i/>
          <w:iCs/>
        </w:rPr>
        <w:t xml:space="preserve">The consultant will work on own computer(s) and use own office resources and materials in the execution of this assignment, including personal email address(es) and phones. </w:t>
      </w:r>
    </w:p>
    <w:p w14:paraId="16629226" w14:textId="77777777" w:rsidR="006246F0" w:rsidRPr="00EC460A" w:rsidRDefault="006246F0" w:rsidP="006246F0">
      <w:pPr>
        <w:pStyle w:val="ListParagraph"/>
        <w:numPr>
          <w:ilvl w:val="0"/>
          <w:numId w:val="1"/>
        </w:numPr>
        <w:spacing w:line="240" w:lineRule="auto"/>
        <w:ind w:left="-90" w:hanging="270"/>
        <w:jc w:val="both"/>
        <w:rPr>
          <w:rFonts w:asciiTheme="minorHAnsi" w:hAnsiTheme="minorHAnsi" w:cstheme="minorHAnsi"/>
        </w:rPr>
      </w:pPr>
      <w:r w:rsidRPr="00EC460A">
        <w:rPr>
          <w:rFonts w:asciiTheme="minorHAnsi" w:hAnsiTheme="minorHAnsi" w:cstheme="minorHAnsi"/>
        </w:rPr>
        <w:t>All pocket expenses including travel will be included in the specific lumpsum deliverables fees and paid as part of satisfactory completion of the deliverables. If the deliverables are not completed or achieved, these costs will not be paid separately.</w:t>
      </w:r>
    </w:p>
    <w:p w14:paraId="5E8D853C" w14:textId="77777777" w:rsidR="006246F0" w:rsidRPr="00EC460A" w:rsidRDefault="006246F0" w:rsidP="006246F0">
      <w:pPr>
        <w:spacing w:line="240" w:lineRule="auto"/>
        <w:jc w:val="both"/>
        <w:rPr>
          <w:rFonts w:asciiTheme="minorHAnsi" w:hAnsiTheme="minorHAnsi" w:cstheme="minorHAnsi"/>
          <w:b/>
          <w:u w:val="single"/>
        </w:rPr>
      </w:pPr>
    </w:p>
    <w:p w14:paraId="763D28EF" w14:textId="77777777" w:rsidR="006246F0" w:rsidRPr="00EC460A" w:rsidRDefault="006246F0" w:rsidP="006246F0">
      <w:pPr>
        <w:spacing w:line="240" w:lineRule="auto"/>
        <w:jc w:val="both"/>
        <w:rPr>
          <w:rFonts w:asciiTheme="minorHAnsi" w:hAnsiTheme="minorHAnsi" w:cstheme="minorHAnsi"/>
          <w:i/>
          <w:iCs/>
        </w:rPr>
      </w:pPr>
      <w:r w:rsidRPr="00EC460A">
        <w:rPr>
          <w:rFonts w:asciiTheme="minorHAnsi" w:hAnsiTheme="minorHAnsi" w:cstheme="minorHAnsi"/>
          <w:b/>
          <w:u w:val="single"/>
        </w:rPr>
        <w:t xml:space="preserve">PAYMENT TERMS: </w:t>
      </w:r>
      <w:r w:rsidRPr="00EC460A">
        <w:rPr>
          <w:rFonts w:asciiTheme="minorHAnsi" w:hAnsiTheme="minorHAnsi" w:cstheme="minorHAnsi"/>
          <w:b/>
        </w:rPr>
        <w:t>Net</w:t>
      </w:r>
      <w:r w:rsidRPr="00EC460A">
        <w:rPr>
          <w:rFonts w:asciiTheme="minorHAnsi" w:hAnsiTheme="minorHAnsi" w:cstheme="minorHAnsi"/>
          <w:bCs/>
        </w:rPr>
        <w:t xml:space="preserve"> 30 days</w:t>
      </w:r>
    </w:p>
    <w:p w14:paraId="0C907392" w14:textId="77777777" w:rsidR="006246F0" w:rsidRPr="00EC460A" w:rsidRDefault="006246F0" w:rsidP="006246F0">
      <w:pPr>
        <w:spacing w:line="240" w:lineRule="auto"/>
        <w:jc w:val="both"/>
        <w:rPr>
          <w:rFonts w:asciiTheme="minorHAnsi" w:hAnsiTheme="minorHAnsi" w:cstheme="minorHAnsi"/>
          <w:i/>
          <w:iCs/>
        </w:rPr>
      </w:pPr>
    </w:p>
    <w:p w14:paraId="1CAE5F57" w14:textId="77777777" w:rsidR="006246F0" w:rsidRDefault="006246F0" w:rsidP="006246F0">
      <w:pPr>
        <w:spacing w:line="360" w:lineRule="auto"/>
        <w:jc w:val="both"/>
        <w:rPr>
          <w:rStyle w:val="TORTemplate"/>
        </w:rPr>
      </w:pPr>
      <w:r w:rsidRPr="000726E8">
        <w:rPr>
          <w:rFonts w:asciiTheme="minorHAnsi" w:hAnsiTheme="minorHAnsi" w:cstheme="minorHAnsi"/>
          <w:b/>
        </w:rPr>
        <w:t>Name of the Applicant:</w:t>
      </w:r>
      <w:r>
        <w:rPr>
          <w:rFonts w:asciiTheme="minorHAnsi" w:hAnsiTheme="minorHAnsi" w:cstheme="minorHAnsi"/>
          <w:b/>
        </w:rPr>
        <w:t xml:space="preserve"> </w:t>
      </w:r>
      <w:sdt>
        <w:sdtPr>
          <w:rPr>
            <w:rStyle w:val="TORTemplate"/>
          </w:rPr>
          <w:id w:val="1972630657"/>
          <w:placeholder>
            <w:docPart w:val="DD89673F104A4259B79AA2E44861DC89"/>
          </w:placeholder>
          <w:showingPlcHdr/>
        </w:sdtPr>
        <w:sdtEndPr>
          <w:rPr>
            <w:rStyle w:val="DefaultParagraphFont"/>
            <w:rFonts w:ascii="Arial" w:eastAsia="Arial Unicode MS" w:hAnsi="Arial" w:cstheme="minorHAnsi"/>
            <w:color w:val="FF0000"/>
            <w:lang w:val="en-AU"/>
          </w:rPr>
        </w:sdtEndPr>
        <w:sdtContent>
          <w:r w:rsidRPr="00E90639">
            <w:rPr>
              <w:rStyle w:val="PlaceholderText"/>
              <w:rFonts w:asciiTheme="minorHAnsi" w:hAnsiTheme="minorHAnsi" w:cstheme="minorHAnsi"/>
              <w:color w:val="auto"/>
              <w:highlight w:val="lightGray"/>
            </w:rPr>
            <w:t>Click here</w:t>
          </w:r>
        </w:sdtContent>
      </w:sdt>
    </w:p>
    <w:p w14:paraId="688C4207" w14:textId="77777777" w:rsidR="006246F0" w:rsidRPr="000726E8" w:rsidRDefault="006246F0" w:rsidP="006246F0">
      <w:pPr>
        <w:spacing w:line="360" w:lineRule="auto"/>
        <w:jc w:val="both"/>
        <w:rPr>
          <w:rFonts w:asciiTheme="minorHAnsi" w:hAnsiTheme="minorHAnsi" w:cstheme="minorHAnsi"/>
          <w:i/>
          <w:iCs/>
        </w:rPr>
      </w:pPr>
      <w:r w:rsidRPr="000726E8">
        <w:rPr>
          <w:rFonts w:asciiTheme="minorHAnsi" w:hAnsiTheme="minorHAnsi" w:cstheme="minorHAnsi"/>
          <w:b/>
        </w:rPr>
        <w:t>Signature of the Applicant:</w:t>
      </w:r>
      <w:r>
        <w:rPr>
          <w:rFonts w:asciiTheme="minorHAnsi" w:hAnsiTheme="minorHAnsi" w:cstheme="minorHAnsi"/>
          <w:b/>
        </w:rPr>
        <w:t xml:space="preserve"> </w:t>
      </w:r>
      <w:sdt>
        <w:sdtPr>
          <w:rPr>
            <w:rStyle w:val="TORTemplate"/>
          </w:rPr>
          <w:id w:val="756105237"/>
          <w:placeholder>
            <w:docPart w:val="8090301900924D5CA62A1E4E80C39055"/>
          </w:placeholder>
          <w:showingPlcHdr/>
        </w:sdtPr>
        <w:sdtEndPr>
          <w:rPr>
            <w:rStyle w:val="DefaultParagraphFont"/>
            <w:rFonts w:ascii="Arial" w:eastAsia="Arial Unicode MS" w:hAnsi="Arial" w:cstheme="minorHAnsi"/>
            <w:color w:val="FF0000"/>
            <w:lang w:val="en-AU"/>
          </w:rPr>
        </w:sdtEndPr>
        <w:sdtContent>
          <w:r w:rsidRPr="00E90639">
            <w:rPr>
              <w:rStyle w:val="PlaceholderText"/>
              <w:rFonts w:asciiTheme="minorHAnsi" w:hAnsiTheme="minorHAnsi" w:cstheme="minorHAnsi"/>
              <w:color w:val="auto"/>
              <w:highlight w:val="lightGray"/>
            </w:rPr>
            <w:t>Click here</w:t>
          </w:r>
        </w:sdtContent>
      </w:sdt>
      <w:r w:rsidRPr="000726E8">
        <w:rPr>
          <w:rFonts w:asciiTheme="minorHAnsi" w:hAnsiTheme="minorHAnsi" w:cstheme="minorHAnsi"/>
          <w:b/>
        </w:rPr>
        <w:t xml:space="preserve"> </w:t>
      </w:r>
      <w:r w:rsidRPr="000726E8">
        <w:rPr>
          <w:rFonts w:asciiTheme="minorHAnsi" w:hAnsiTheme="minorHAnsi" w:cstheme="minorHAnsi"/>
          <w:b/>
        </w:rPr>
        <w:tab/>
      </w:r>
    </w:p>
    <w:p w14:paraId="67CDF3F0" w14:textId="77777777" w:rsidR="006246F0" w:rsidRPr="000726E8" w:rsidRDefault="006246F0" w:rsidP="006246F0">
      <w:pPr>
        <w:spacing w:line="360" w:lineRule="auto"/>
        <w:jc w:val="both"/>
        <w:rPr>
          <w:rFonts w:asciiTheme="minorHAnsi" w:hAnsiTheme="minorHAnsi" w:cstheme="minorHAnsi"/>
          <w:i/>
          <w:iCs/>
        </w:rPr>
      </w:pPr>
      <w:r w:rsidRPr="000726E8">
        <w:rPr>
          <w:rFonts w:asciiTheme="minorHAnsi" w:hAnsiTheme="minorHAnsi" w:cstheme="minorHAnsi"/>
          <w:b/>
        </w:rPr>
        <w:t>Address</w:t>
      </w:r>
      <w:r>
        <w:rPr>
          <w:rFonts w:asciiTheme="minorHAnsi" w:hAnsiTheme="minorHAnsi" w:cstheme="minorHAnsi"/>
          <w:b/>
        </w:rPr>
        <w:t xml:space="preserve">: </w:t>
      </w:r>
      <w:r w:rsidRPr="000726E8">
        <w:rPr>
          <w:rFonts w:asciiTheme="minorHAnsi" w:hAnsiTheme="minorHAnsi" w:cstheme="minorHAnsi"/>
          <w:b/>
        </w:rPr>
        <w:t xml:space="preserve"> </w:t>
      </w:r>
      <w:sdt>
        <w:sdtPr>
          <w:rPr>
            <w:rStyle w:val="TORTemplate"/>
          </w:rPr>
          <w:id w:val="875658460"/>
          <w:placeholder>
            <w:docPart w:val="A4744955DF004371B88296D7E944F4E5"/>
          </w:placeholder>
          <w:showingPlcHdr/>
        </w:sdtPr>
        <w:sdtEndPr>
          <w:rPr>
            <w:rStyle w:val="DefaultParagraphFont"/>
            <w:rFonts w:ascii="Arial" w:eastAsia="Arial Unicode MS" w:hAnsi="Arial" w:cstheme="minorHAnsi"/>
            <w:color w:val="FF0000"/>
            <w:lang w:val="en-AU"/>
          </w:rPr>
        </w:sdtEndPr>
        <w:sdtContent>
          <w:r w:rsidRPr="00E90639">
            <w:rPr>
              <w:rStyle w:val="PlaceholderText"/>
              <w:rFonts w:asciiTheme="minorHAnsi" w:hAnsiTheme="minorHAnsi" w:cstheme="minorHAnsi"/>
              <w:color w:val="auto"/>
              <w:highlight w:val="lightGray"/>
            </w:rPr>
            <w:t>Click here</w:t>
          </w:r>
        </w:sdtContent>
      </w:sdt>
    </w:p>
    <w:p w14:paraId="63141F84" w14:textId="77777777" w:rsidR="006246F0" w:rsidRPr="000726E8" w:rsidRDefault="006246F0" w:rsidP="006246F0">
      <w:pPr>
        <w:spacing w:line="360" w:lineRule="auto"/>
        <w:jc w:val="both"/>
        <w:rPr>
          <w:rFonts w:asciiTheme="minorHAnsi" w:hAnsiTheme="minorHAnsi" w:cstheme="minorHAnsi"/>
          <w:i/>
          <w:iCs/>
        </w:rPr>
      </w:pPr>
      <w:r w:rsidRPr="000726E8">
        <w:rPr>
          <w:rFonts w:asciiTheme="minorHAnsi" w:hAnsiTheme="minorHAnsi" w:cstheme="minorHAnsi"/>
          <w:b/>
        </w:rPr>
        <w:t>Contact no.:</w:t>
      </w:r>
      <w:r>
        <w:rPr>
          <w:rFonts w:asciiTheme="minorHAnsi" w:hAnsiTheme="minorHAnsi" w:cstheme="minorHAnsi"/>
          <w:b/>
        </w:rPr>
        <w:t xml:space="preserve">  </w:t>
      </w:r>
      <w:sdt>
        <w:sdtPr>
          <w:rPr>
            <w:rStyle w:val="TORTemplate"/>
          </w:rPr>
          <w:id w:val="-1095933673"/>
          <w:placeholder>
            <w:docPart w:val="D5B564E0FE6C4647B9AF6EC63425354B"/>
          </w:placeholder>
          <w:showingPlcHdr/>
        </w:sdtPr>
        <w:sdtEndPr>
          <w:rPr>
            <w:rStyle w:val="DefaultParagraphFont"/>
            <w:rFonts w:ascii="Arial" w:eastAsia="Arial Unicode MS" w:hAnsi="Arial" w:cstheme="minorHAnsi"/>
            <w:color w:val="auto"/>
            <w:lang w:val="en-AU"/>
          </w:rPr>
        </w:sdtEndPr>
        <w:sdtContent>
          <w:r w:rsidRPr="00E90639">
            <w:rPr>
              <w:rStyle w:val="PlaceholderText"/>
              <w:rFonts w:asciiTheme="minorHAnsi" w:hAnsiTheme="minorHAnsi" w:cstheme="minorHAnsi"/>
              <w:color w:val="auto"/>
              <w:highlight w:val="lightGray"/>
            </w:rPr>
            <w:t>Click here</w:t>
          </w:r>
        </w:sdtContent>
      </w:sdt>
      <w:r w:rsidRPr="000726E8">
        <w:rPr>
          <w:rFonts w:asciiTheme="minorHAnsi" w:hAnsiTheme="minorHAnsi" w:cstheme="minorHAnsi"/>
          <w:b/>
        </w:rPr>
        <w:tab/>
      </w:r>
    </w:p>
    <w:p w14:paraId="160A0949" w14:textId="77777777" w:rsidR="006246F0" w:rsidRPr="000726E8" w:rsidRDefault="006246F0" w:rsidP="006246F0">
      <w:pPr>
        <w:spacing w:line="360" w:lineRule="auto"/>
        <w:jc w:val="both"/>
        <w:rPr>
          <w:rFonts w:asciiTheme="minorHAnsi" w:hAnsiTheme="minorHAnsi" w:cstheme="minorHAnsi"/>
          <w:i/>
          <w:iCs/>
        </w:rPr>
      </w:pPr>
      <w:r w:rsidRPr="000726E8">
        <w:rPr>
          <w:rFonts w:asciiTheme="minorHAnsi" w:hAnsiTheme="minorHAnsi" w:cstheme="minorHAnsi"/>
          <w:b/>
        </w:rPr>
        <w:t>Email address:</w:t>
      </w:r>
      <w:r>
        <w:rPr>
          <w:rFonts w:asciiTheme="minorHAnsi" w:hAnsiTheme="minorHAnsi" w:cstheme="minorHAnsi"/>
          <w:b/>
        </w:rPr>
        <w:t xml:space="preserve">  </w:t>
      </w:r>
      <w:sdt>
        <w:sdtPr>
          <w:rPr>
            <w:rStyle w:val="TORTemplate"/>
          </w:rPr>
          <w:id w:val="1742292337"/>
          <w:placeholder>
            <w:docPart w:val="91FD6A93889A4FBCB0B104E303A3C34E"/>
          </w:placeholder>
          <w:showingPlcHdr/>
        </w:sdtPr>
        <w:sdtEndPr>
          <w:rPr>
            <w:rStyle w:val="DefaultParagraphFont"/>
            <w:rFonts w:ascii="Arial" w:eastAsia="Arial Unicode MS" w:hAnsi="Arial" w:cstheme="minorHAnsi"/>
            <w:color w:val="FF0000"/>
            <w:lang w:val="en-AU"/>
          </w:rPr>
        </w:sdtEndPr>
        <w:sdtContent>
          <w:r w:rsidRPr="00E90639">
            <w:rPr>
              <w:rStyle w:val="PlaceholderText"/>
              <w:rFonts w:asciiTheme="minorHAnsi" w:hAnsiTheme="minorHAnsi" w:cstheme="minorHAnsi"/>
              <w:color w:val="auto"/>
              <w:highlight w:val="lightGray"/>
            </w:rPr>
            <w:t>Click here</w:t>
          </w:r>
        </w:sdtContent>
      </w:sdt>
    </w:p>
    <w:p w14:paraId="554DBECB" w14:textId="0AA1162F" w:rsidR="001A4483" w:rsidRPr="009E2E50" w:rsidRDefault="006246F0" w:rsidP="009E2E50">
      <w:pPr>
        <w:spacing w:line="360" w:lineRule="auto"/>
        <w:jc w:val="both"/>
        <w:rPr>
          <w:rFonts w:asciiTheme="minorHAnsi" w:hAnsiTheme="minorHAnsi" w:cstheme="minorHAnsi"/>
          <w:i/>
          <w:iCs/>
        </w:rPr>
      </w:pPr>
      <w:r w:rsidRPr="000726E8">
        <w:rPr>
          <w:rFonts w:asciiTheme="minorHAnsi" w:hAnsiTheme="minorHAnsi" w:cstheme="minorHAnsi"/>
          <w:b/>
        </w:rPr>
        <w:t>Date:</w:t>
      </w:r>
      <w:r>
        <w:rPr>
          <w:rFonts w:asciiTheme="minorHAnsi" w:hAnsiTheme="minorHAnsi" w:cstheme="minorHAnsi"/>
          <w:b/>
        </w:rPr>
        <w:t xml:space="preserve"> </w:t>
      </w:r>
      <w:sdt>
        <w:sdtPr>
          <w:rPr>
            <w:rStyle w:val="TORTemplate"/>
          </w:rPr>
          <w:id w:val="1879351693"/>
          <w:placeholder>
            <w:docPart w:val="9FE3C20DF0AA49A39F6639DCE5FC5D6F"/>
          </w:placeholder>
          <w:showingPlcHdr/>
        </w:sdtPr>
        <w:sdtEndPr>
          <w:rPr>
            <w:rStyle w:val="DefaultParagraphFont"/>
            <w:rFonts w:ascii="Arial" w:eastAsia="Arial Unicode MS" w:hAnsi="Arial" w:cstheme="minorHAnsi"/>
            <w:color w:val="FF0000"/>
            <w:lang w:val="en-AU"/>
          </w:rPr>
        </w:sdtEndPr>
        <w:sdtContent>
          <w:r w:rsidRPr="00E90639">
            <w:rPr>
              <w:rStyle w:val="PlaceholderText"/>
              <w:rFonts w:asciiTheme="minorHAnsi" w:hAnsiTheme="minorHAnsi" w:cstheme="minorHAnsi"/>
              <w:color w:val="auto"/>
              <w:highlight w:val="lightGray"/>
            </w:rPr>
            <w:t>Click here</w:t>
          </w:r>
        </w:sdtContent>
      </w:sdt>
    </w:p>
    <w:sectPr w:rsidR="001A4483" w:rsidRPr="009E2E50" w:rsidSect="006246F0">
      <w:headerReference w:type="even" r:id="rId12"/>
      <w:headerReference w:type="default" r:id="rId13"/>
      <w:footerReference w:type="default" r:id="rId14"/>
      <w:headerReference w:type="first" r:id="rId15"/>
      <w:pgSz w:w="11909" w:h="16834" w:code="9"/>
      <w:pgMar w:top="1620" w:right="1440" w:bottom="720" w:left="1440" w:header="720" w:footer="720" w:gutter="0"/>
      <w:cols w:space="720"/>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31E05795" w14:textId="77777777" w:rsidR="00302E3A" w:rsidRDefault="00302E3A">
      <w:pPr>
        <w:spacing w:line="240" w:lineRule="auto"/>
      </w:pPr>
      <w:r>
        <w:separator/>
      </w:r>
    </w:p>
  </w:endnote>
  <w:endnote w:type="continuationSeparator" w:id="0">
    <w:p w14:paraId="621DA2BB" w14:textId="77777777" w:rsidR="00302E3A" w:rsidRDefault="00302E3A">
      <w:pPr>
        <w:spacing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Aptos">
    <w:charset w:val="00"/>
    <w:family w:val="swiss"/>
    <w:pitch w:val="variable"/>
    <w:sig w:usb0="20000287" w:usb1="00000003" w:usb2="00000000" w:usb3="00000000" w:csb0="0000019F" w:csb1="00000000"/>
  </w:font>
  <w:font w:name="Arial">
    <w:panose1 w:val="020B0604020202020204"/>
    <w:charset w:val="00"/>
    <w:family w:val="swiss"/>
    <w:pitch w:val="variable"/>
    <w:sig w:usb0="E0002EFF" w:usb1="C000785B" w:usb2="00000009" w:usb3="00000000" w:csb0="000001FF" w:csb1="00000000"/>
  </w:font>
  <w:font w:name="MS PGothic">
    <w:panose1 w:val="020B0600070205080204"/>
    <w:charset w:val="80"/>
    <w:family w:val="swiss"/>
    <w:pitch w:val="variable"/>
    <w:sig w:usb0="E00002FF" w:usb1="6AC7FDFB" w:usb2="08000012" w:usb3="00000000" w:csb0="0002009F" w:csb1="00000000"/>
  </w:font>
  <w:font w:name="Aptos Display">
    <w:charset w:val="00"/>
    <w:family w:val="swiss"/>
    <w:pitch w:val="variable"/>
    <w:sig w:usb0="20000287" w:usb1="00000003" w:usb2="00000000" w:usb3="00000000" w:csb0="0000019F" w:csb1="00000000"/>
  </w:font>
  <w:font w:name="Yu Gothic Light">
    <w:panose1 w:val="020B0300000000000000"/>
    <w:charset w:val="80"/>
    <w:family w:val="swiss"/>
    <w:pitch w:val="variable"/>
    <w:sig w:usb0="E00002FF" w:usb1="2AC7FDFF" w:usb2="00000016" w:usb3="00000000" w:csb0="0002009F" w:csb1="00000000"/>
  </w:font>
  <w:font w:name="Calibri">
    <w:altName w:val="Calibri"/>
    <w:panose1 w:val="020F0502020204030204"/>
    <w:charset w:val="00"/>
    <w:family w:val="swiss"/>
    <w:pitch w:val="variable"/>
    <w:sig w:usb0="E4002EFF" w:usb1="C200247B" w:usb2="00000009" w:usb3="00000000" w:csb0="000001FF" w:csb1="00000000"/>
  </w:font>
  <w:font w:name="Arial Unicode MS">
    <w:panose1 w:val="020B0604020202020204"/>
    <w:charset w:val="80"/>
    <w:family w:val="swiss"/>
    <w:pitch w:val="variable"/>
    <w:sig w:usb0="F7FFAFFF" w:usb1="E9DFFFFF" w:usb2="0000003F" w:usb3="00000000" w:csb0="003F01FF" w:csb1="00000000"/>
  </w:font>
  <w:font w:name="Yu Gothic">
    <w:altName w:val="游ゴシック"/>
    <w:panose1 w:val="020B0400000000000000"/>
    <w:charset w:val="80"/>
    <w:family w:val="swiss"/>
    <w:pitch w:val="variable"/>
    <w:sig w:usb0="E00002FF" w:usb1="2AC7FDFF" w:usb2="00000016" w:usb3="00000000" w:csb0="0002009F" w:csb1="00000000"/>
  </w:font>
  <w:font w:name="Times">
    <w:panose1 w:val="02020603050405020304"/>
    <w:charset w:val="00"/>
    <w:family w:val="roman"/>
    <w:pitch w:val="variable"/>
    <w:sig w:usb0="E0002EFF" w:usb1="C000785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0" w:type="auto"/>
      <w:tblLayout w:type="fixed"/>
      <w:tblLook w:val="06A0" w:firstRow="1" w:lastRow="0" w:firstColumn="1" w:lastColumn="0" w:noHBand="1" w:noVBand="1"/>
    </w:tblPr>
    <w:tblGrid>
      <w:gridCol w:w="3120"/>
      <w:gridCol w:w="3120"/>
      <w:gridCol w:w="3120"/>
    </w:tblGrid>
    <w:tr w:rsidR="009A74C0" w14:paraId="4A278C2F" w14:textId="77777777" w:rsidTr="009A74C0">
      <w:trPr>
        <w:trHeight w:val="300"/>
      </w:trPr>
      <w:tc>
        <w:tcPr>
          <w:tcW w:w="3120" w:type="dxa"/>
        </w:tcPr>
        <w:p w14:paraId="1E7FEC08" w14:textId="77777777" w:rsidR="006246F0" w:rsidRDefault="006246F0" w:rsidP="009A74C0">
          <w:pPr>
            <w:pStyle w:val="Header"/>
            <w:ind w:left="-115"/>
          </w:pPr>
        </w:p>
      </w:tc>
      <w:tc>
        <w:tcPr>
          <w:tcW w:w="3120" w:type="dxa"/>
        </w:tcPr>
        <w:p w14:paraId="2C8EAD19" w14:textId="77777777" w:rsidR="006246F0" w:rsidRDefault="006246F0" w:rsidP="009A74C0">
          <w:pPr>
            <w:pStyle w:val="Header"/>
            <w:jc w:val="center"/>
          </w:pPr>
        </w:p>
      </w:tc>
      <w:tc>
        <w:tcPr>
          <w:tcW w:w="3120" w:type="dxa"/>
        </w:tcPr>
        <w:p w14:paraId="789368C7" w14:textId="77777777" w:rsidR="006246F0" w:rsidRDefault="006246F0" w:rsidP="009A74C0">
          <w:pPr>
            <w:pStyle w:val="Header"/>
            <w:ind w:right="-115"/>
            <w:jc w:val="right"/>
          </w:pPr>
        </w:p>
      </w:tc>
    </w:tr>
  </w:tbl>
  <w:p w14:paraId="6A39C482" w14:textId="77777777" w:rsidR="006246F0" w:rsidRDefault="006246F0">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150BC9E8" w14:textId="77777777" w:rsidR="00302E3A" w:rsidRDefault="00302E3A">
      <w:pPr>
        <w:spacing w:line="240" w:lineRule="auto"/>
      </w:pPr>
      <w:r>
        <w:separator/>
      </w:r>
    </w:p>
  </w:footnote>
  <w:footnote w:type="continuationSeparator" w:id="0">
    <w:p w14:paraId="395E7D23" w14:textId="77777777" w:rsidR="00302E3A" w:rsidRDefault="00302E3A">
      <w:pPr>
        <w:spacing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2EC6056" w14:textId="024C154B" w:rsidR="00D12E8E" w:rsidRDefault="00D12E8E">
    <w:pPr>
      <w:pStyle w:val="Header"/>
    </w:pPr>
    <w:r>
      <w:rPr>
        <w:noProof/>
        <w14:ligatures w14:val="standardContextual"/>
      </w:rPr>
      <mc:AlternateContent>
        <mc:Choice Requires="wps">
          <w:drawing>
            <wp:anchor distT="0" distB="0" distL="114300" distR="114300" simplePos="0" relativeHeight="251663360" behindDoc="1" locked="0" layoutInCell="1" allowOverlap="1" wp14:anchorId="3BD99565" wp14:editId="61A0B5F0">
              <wp:simplePos x="635" y="635"/>
              <wp:positionH relativeFrom="margin">
                <wp:align>center</wp:align>
              </wp:positionH>
              <wp:positionV relativeFrom="margin">
                <wp:align>center</wp:align>
              </wp:positionV>
              <wp:extent cx="1381125" cy="171450"/>
              <wp:effectExtent l="0" t="476250" r="0" b="476250"/>
              <wp:wrapNone/>
              <wp:docPr id="1418736127" name="Text Box 2" descr="UNICEF - Internal use only">
                <a:extLst xmlns:a="http://schemas.openxmlformats.org/drawingml/2006/main">
                  <a:ext uri="{5AE41FA2-C0FF-4470-9BD4-5FADCA87CBE2}">
                    <aclsh:classification xmlns:aclsh="http://schemas.microsoft.com/office/drawing/2020/classificationShape" classificationOutcomeType="watermark"/>
                  </a:ext>
                </a:extLst>
              </wp:docPr>
              <wp:cNvGraphicFramePr/>
              <a:graphic xmlns:a="http://schemas.openxmlformats.org/drawingml/2006/main">
                <a:graphicData uri="http://schemas.microsoft.com/office/word/2010/wordprocessingShape">
                  <wps:wsp>
                    <wps:cNvSpPr txBox="1"/>
                    <wps:spPr>
                      <a:xfrm rot="18900000">
                        <a:off x="0" y="0"/>
                        <a:ext cx="1381125" cy="171450"/>
                      </a:xfrm>
                      <a:prstGeom prst="rect">
                        <a:avLst/>
                      </a:prstGeom>
                      <a:noFill/>
                      <a:ln>
                        <a:noFill/>
                      </a:ln>
                    </wps:spPr>
                    <wps:txbx>
                      <w:txbxContent>
                        <w:p w14:paraId="67CE6E72" w14:textId="756FEB3F" w:rsidR="00D12E8E" w:rsidRPr="00D12E8E" w:rsidRDefault="00D12E8E" w:rsidP="00D12E8E">
                          <w:pPr>
                            <w:rPr>
                              <w:rFonts w:ascii="Aptos" w:eastAsia="Aptos" w:hAnsi="Aptos" w:cs="Aptos"/>
                              <w:noProof/>
                              <w14:textFill>
                                <w14:solidFill>
                                  <w14:srgbClr w14:val="000000">
                                    <w14:alpha w14:val="50000"/>
                                  </w14:srgbClr>
                                </w14:solidFill>
                              </w14:textFill>
                            </w:rPr>
                          </w:pPr>
                          <w:r w:rsidRPr="00D12E8E">
                            <w:rPr>
                              <w:rFonts w:ascii="Aptos" w:eastAsia="Aptos" w:hAnsi="Aptos" w:cs="Aptos"/>
                              <w:noProof/>
                              <w14:textFill>
                                <w14:solidFill>
                                  <w14:srgbClr w14:val="000000">
                                    <w14:alpha w14:val="50000"/>
                                  </w14:srgbClr>
                                </w14:solidFill>
                              </w14:textFill>
                            </w:rPr>
                            <w:t>UNICEF - Internal use only</w:t>
                          </w:r>
                        </w:p>
                      </w:txbxContent>
                    </wps:txbx>
                    <wps:bodyPr rot="0" spcFirstLastPara="0" vertOverflow="overflow" horzOverflow="overflow" vert="horz" wrap="none" lIns="0" tIns="0" rIns="0" bIns="0" numCol="1" spcCol="0" rtlCol="0" fromWordArt="0" anchor="t" anchorCtr="0" forceAA="0" compatLnSpc="1">
                      <a:prstTxWarp prst="textNoShape">
                        <a:avLst/>
                      </a:prstTxWarp>
                      <a:spAutoFit/>
                    </wps:bodyPr>
                  </wps:wsp>
                </a:graphicData>
              </a:graphic>
            </wp:anchor>
          </w:drawing>
        </mc:Choice>
        <mc:Fallback>
          <w:pict>
            <v:shapetype w14:anchorId="3BD99565" id="_x0000_t202" coordsize="21600,21600" o:spt="202" path="m,l,21600r21600,l21600,xe">
              <v:stroke joinstyle="miter"/>
              <v:path gradientshapeok="t" o:connecttype="rect"/>
            </v:shapetype>
            <v:shape id="Text Box 2" o:spid="_x0000_s1026" type="#_x0000_t202" alt="UNICEF - Internal use only" style="position:absolute;margin-left:0;margin-top:0;width:108.75pt;height:13.5pt;rotation:-45;z-index:-251653120;visibility:visible;mso-wrap-style:none;mso-wrap-distance-left:9pt;mso-wrap-distance-top:0;mso-wrap-distance-right:9pt;mso-wrap-distance-bottom:0;mso-position-horizontal:center;mso-position-horizontal-relative:margin;mso-position-vertical:center;mso-position-vertical-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oEc0GDQIAACAEAAAOAAAAZHJzL2Uyb0RvYy54bWysU8Fu2zAMvQ/YPwi6L46zdcuMOEXWIsOA&#10;oC2QDj0rshQbkEVBYmJnXz9KsdOt66mYDwRNUk/k49Pium8NOyofGrAlzydTzpSVUDV2X/Kfj+sP&#10;c84CClsJA1aV/KQCv16+f7foXKFmUIOplGcEYkPRuZLXiK7IsiBr1YowAacsJTX4ViD9+n1WedER&#10;emuy2XT6OevAV86DVCFQ9Pac5MuEr7WSeK91UMhMyak3TNYnu4s2Wy5EsffC1Y0c2hBv6KIVjaVL&#10;L1C3AgU7+OYfqLaRHgJonEhoM9C6kSrNQNPk0xfTbGvhVJqFyAnuQlP4f7Dy7rh1D55h/w16WmAk&#10;pHOhCBSM8/Tat8wD8ZbPv07jl8akxhmVE6OnC4uqRyYjxsd5ns+uOJOUy7/kn64SzdkZLII6H/C7&#10;gpZFp+SetpRQxXETkBqg0rEklltYN8akTRn7V4AKYyR77jh62O/6YYwdVCeaLg1AzQYn1w3duREB&#10;H4SnTVOQ1Iv3ZLSBruQweJzV4H+9Fo/1tADKctaRckpuSdqcmR+WFhNFNjp+dHajYw/tDZAU89RL&#10;cumARzO62kP7RJJexTsoJaykm0qOo3uDZ/XSk5BqtUpFJCUncGO3TkbokeLH/kl4N5CMtJ47GBUl&#10;ihdcn2vjyeBWByTG0yIinWcOB5ZJhmk/w5OJOv/zP1U9P+zlbwAAAP//AwBQSwMEFAAGAAgAAAAh&#10;AKm07KXZAAAABAEAAA8AAABkcnMvZG93bnJldi54bWxMj0FPwzAMhe9I/IfISNxYuk1sqDSdAKkg&#10;7bbBD8gat6lonKrxtsKvx3BhF+tZz3rvc7GZQq9OOKYukoH5LAOFVEfXUWvg4726ewCV2JKzfSQ0&#10;8IUJNuX1VWFzF8+0w9OeWyUhlHJrwDMPudap9hhsmsUBSbwmjsGyrGOr3WjPEh56vciylQ62I2nw&#10;dsAXj/Xn/hgMVK1fNQ29dlv9/F0lxuXbbrs05vZmenoExTjx/zH84gs6lMJ0iEdySfUG5BH+m+It&#10;5ut7UAcR6wx0WehL+PIHAAD//wMAUEsBAi0AFAAGAAgAAAAhALaDOJL+AAAA4QEAABMAAAAAAAAA&#10;AAAAAAAAAAAAAFtDb250ZW50X1R5cGVzXS54bWxQSwECLQAUAAYACAAAACEAOP0h/9YAAACUAQAA&#10;CwAAAAAAAAAAAAAAAAAvAQAAX3JlbHMvLnJlbHNQSwECLQAUAAYACAAAACEAKBHNBg0CAAAgBAAA&#10;DgAAAAAAAAAAAAAAAAAuAgAAZHJzL2Uyb0RvYy54bWxQSwECLQAUAAYACAAAACEAqbTspdkAAAAE&#10;AQAADwAAAAAAAAAAAAAAAABnBAAAZHJzL2Rvd25yZXYueG1sUEsFBgAAAAAEAAQA8wAAAG0FAAAA&#10;AA==&#10;" filled="f" stroked="f">
              <v:textbox style="mso-fit-shape-to-text:t" inset="0,0,0,0">
                <w:txbxContent>
                  <w:p w14:paraId="67CE6E72" w14:textId="756FEB3F" w:rsidR="00D12E8E" w:rsidRPr="00D12E8E" w:rsidRDefault="00D12E8E" w:rsidP="00D12E8E">
                    <w:pPr>
                      <w:rPr>
                        <w:rFonts w:ascii="Aptos" w:eastAsia="Aptos" w:hAnsi="Aptos" w:cs="Aptos"/>
                        <w:noProof/>
                        <w14:textFill>
                          <w14:solidFill>
                            <w14:srgbClr w14:val="000000">
                              <w14:alpha w14:val="50000"/>
                            </w14:srgbClr>
                          </w14:solidFill>
                        </w14:textFill>
                      </w:rPr>
                    </w:pPr>
                    <w:r w:rsidRPr="00D12E8E">
                      <w:rPr>
                        <w:rFonts w:ascii="Aptos" w:eastAsia="Aptos" w:hAnsi="Aptos" w:cs="Aptos"/>
                        <w:noProof/>
                        <w14:textFill>
                          <w14:solidFill>
                            <w14:srgbClr w14:val="000000">
                              <w14:alpha w14:val="50000"/>
                            </w14:srgbClr>
                          </w14:solidFill>
                        </w14:textFill>
                      </w:rPr>
                      <w:t>UNICEF - Internal use only</w:t>
                    </w:r>
                  </w:p>
                </w:txbxContent>
              </v:textbox>
              <w10:wrap anchorx="margin" anchory="margin"/>
            </v:shape>
          </w:pict>
        </mc:Fallback>
      </mc:AlternateConten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D3CB733" w14:textId="08DA6542" w:rsidR="006246F0" w:rsidRPr="00C80089" w:rsidRDefault="00D12E8E" w:rsidP="070D8180">
    <w:pPr>
      <w:spacing w:line="240" w:lineRule="auto"/>
      <w:ind w:right="9"/>
      <w:jc w:val="center"/>
      <w:outlineLvl w:val="2"/>
      <w:rPr>
        <w:sz w:val="16"/>
        <w:szCs w:val="16"/>
      </w:rPr>
    </w:pPr>
    <w:r>
      <w:rPr>
        <w:noProof/>
        <w14:ligatures w14:val="standardContextual"/>
      </w:rPr>
      <mc:AlternateContent>
        <mc:Choice Requires="wps">
          <w:drawing>
            <wp:anchor distT="0" distB="0" distL="114300" distR="114300" simplePos="0" relativeHeight="251664384" behindDoc="1" locked="0" layoutInCell="1" allowOverlap="1" wp14:anchorId="555BC137" wp14:editId="1506A31C">
              <wp:simplePos x="635" y="635"/>
              <wp:positionH relativeFrom="margin">
                <wp:align>center</wp:align>
              </wp:positionH>
              <wp:positionV relativeFrom="margin">
                <wp:align>center</wp:align>
              </wp:positionV>
              <wp:extent cx="1381125" cy="171450"/>
              <wp:effectExtent l="0" t="476250" r="0" b="476250"/>
              <wp:wrapNone/>
              <wp:docPr id="2120105659" name="Text Box 3" descr="UNICEF - Internal use only">
                <a:extLst xmlns:a="http://schemas.openxmlformats.org/drawingml/2006/main">
                  <a:ext uri="{5AE41FA2-C0FF-4470-9BD4-5FADCA87CBE2}">
                    <aclsh:classification xmlns:aclsh="http://schemas.microsoft.com/office/drawing/2020/classificationShape" classificationOutcomeType="watermark"/>
                  </a:ext>
                </a:extLst>
              </wp:docPr>
              <wp:cNvGraphicFramePr/>
              <a:graphic xmlns:a="http://schemas.openxmlformats.org/drawingml/2006/main">
                <a:graphicData uri="http://schemas.microsoft.com/office/word/2010/wordprocessingShape">
                  <wps:wsp>
                    <wps:cNvSpPr txBox="1"/>
                    <wps:spPr>
                      <a:xfrm rot="18900000">
                        <a:off x="0" y="0"/>
                        <a:ext cx="1381125" cy="171450"/>
                      </a:xfrm>
                      <a:prstGeom prst="rect">
                        <a:avLst/>
                      </a:prstGeom>
                      <a:noFill/>
                      <a:ln>
                        <a:noFill/>
                      </a:ln>
                    </wps:spPr>
                    <wps:txbx>
                      <w:txbxContent>
                        <w:p w14:paraId="19A83ACF" w14:textId="65E4C92D" w:rsidR="00D12E8E" w:rsidRPr="00D12E8E" w:rsidRDefault="00D12E8E" w:rsidP="00D12E8E">
                          <w:pPr>
                            <w:rPr>
                              <w:rFonts w:ascii="Aptos" w:eastAsia="Aptos" w:hAnsi="Aptos" w:cs="Aptos"/>
                              <w:noProof/>
                              <w14:textFill>
                                <w14:solidFill>
                                  <w14:srgbClr w14:val="000000">
                                    <w14:alpha w14:val="50000"/>
                                  </w14:srgbClr>
                                </w14:solidFill>
                              </w14:textFill>
                            </w:rPr>
                          </w:pPr>
                          <w:r w:rsidRPr="00D12E8E">
                            <w:rPr>
                              <w:rFonts w:ascii="Aptos" w:eastAsia="Aptos" w:hAnsi="Aptos" w:cs="Aptos"/>
                              <w:noProof/>
                              <w14:textFill>
                                <w14:solidFill>
                                  <w14:srgbClr w14:val="000000">
                                    <w14:alpha w14:val="50000"/>
                                  </w14:srgbClr>
                                </w14:solidFill>
                              </w14:textFill>
                            </w:rPr>
                            <w:t>UNICEF - Internal use only</w:t>
                          </w:r>
                        </w:p>
                      </w:txbxContent>
                    </wps:txbx>
                    <wps:bodyPr rot="0" spcFirstLastPara="0" vertOverflow="overflow" horzOverflow="overflow" vert="horz" wrap="none" lIns="0" tIns="0" rIns="0" bIns="0" numCol="1" spcCol="0" rtlCol="0" fromWordArt="0" anchor="t" anchorCtr="0" forceAA="0" compatLnSpc="1">
                      <a:prstTxWarp prst="textNoShape">
                        <a:avLst/>
                      </a:prstTxWarp>
                      <a:spAutoFit/>
                    </wps:bodyPr>
                  </wps:wsp>
                </a:graphicData>
              </a:graphic>
            </wp:anchor>
          </w:drawing>
        </mc:Choice>
        <mc:Fallback>
          <w:pict>
            <v:shapetype w14:anchorId="555BC137" id="_x0000_t202" coordsize="21600,21600" o:spt="202" path="m,l,21600r21600,l21600,xe">
              <v:stroke joinstyle="miter"/>
              <v:path gradientshapeok="t" o:connecttype="rect"/>
            </v:shapetype>
            <v:shape id="Text Box 3" o:spid="_x0000_s1027" type="#_x0000_t202" alt="UNICEF - Internal use only" style="position:absolute;left:0;text-align:left;margin-left:0;margin-top:0;width:108.75pt;height:13.5pt;rotation:-45;z-index:-251652096;visibility:visible;mso-wrap-style:none;mso-wrap-distance-left:9pt;mso-wrap-distance-top:0;mso-wrap-distance-right:9pt;mso-wrap-distance-bottom:0;mso-position-horizontal:center;mso-position-horizontal-relative:margin;mso-position-vertical:center;mso-position-vertical-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pQfuqDwIAACcEAAAOAAAAZHJzL2Uyb0RvYy54bWysU01v2zAMvQ/YfxB0X2xn65YZcYqsRYYB&#10;QVsgHXpWZCk2IIsCpcTOfv0oJU4/ttMwHwiapJ7Ix6f59dAZdlDoW7AVLyY5Z8pKqFu7q/jPx9WH&#10;GWc+CFsLA1ZV/Kg8v168fzfvXamm0ICpFTICsb7sXcWbEFyZZV42qhN+Ak5ZSmrATgT6xV1Wo+gJ&#10;vTPZNM8/Zz1g7RCk8p6it6ckXyR8rZUM91p7FZipOPUWksVkt9Fmi7kodyhc08pzG+IfuuhEa+nS&#10;C9StCILtsf0DqmslggcdJhK6DLRupUoz0DRF/maaTSOcSrMQOd5daPL/D1beHTbuAVkYvsFAC4yE&#10;9M6XnoJxnkFjxxCIt2L2NY9fGpMaZ1ROjB4vLKohMBkxPs6KYnrFmaRc8aX4dJVozk5gEdShD98V&#10;dCw6FUfaUkIVh7UP1ACVjiWx3MKqNSZtythXASqMkey54+iFYTuwtn4xzRbqIw2Z5qCevZOrlq5e&#10;Cx8eBNLCKUgiDvdktIG+4nD2OGsAf/0tHutpD5TlrCcBVdySwjkzPyztJ2ptdHB0tqNj990NkCKL&#10;1Ety6QAGM7oaoXsiZS/jHZQSVtJNFQ+jexNOIqaXIdVymYpIUU6Etd04GaFHph+HJ4HuzHWgLd3B&#10;KCxRvqH8VBtPerfcByI+7SOyeuLwTDapMa3p/HKi3F/+p6rn9734DQAA//8DAFBLAwQUAAYACAAA&#10;ACEAqbTspdkAAAAEAQAADwAAAGRycy9kb3ducmV2LnhtbEyPQU/DMAyF70j8h8hI3Fi6TWyoNJ0A&#10;qSDttsEPyBq3qWicqvG2wq/HcGEX61nPeu9zsZlCr044pi6SgfksA4VUR9dRa+Djvbp7AJXYkrN9&#10;JDTwhQk25fVVYXMXz7TD055bJSGUcmvAMw+51qn2GGyaxQFJvCaOwbKsY6vdaM8SHnq9yLKVDrYj&#10;afB2wBeP9ef+GAxUrV81Db12W/38XSXG5dtuuzTm9mZ6egTFOPH/MfziCzqUwnSIR3JJ9QbkEf6b&#10;4i3m63tQBxHrDHRZ6Ev48gcAAP//AwBQSwECLQAUAAYACAAAACEAtoM4kv4AAADhAQAAEwAAAAAA&#10;AAAAAAAAAAAAAAAAW0NvbnRlbnRfVHlwZXNdLnhtbFBLAQItABQABgAIAAAAIQA4/SH/1gAAAJQB&#10;AAALAAAAAAAAAAAAAAAAAC8BAABfcmVscy8ucmVsc1BLAQItABQABgAIAAAAIQDpQfuqDwIAACcE&#10;AAAOAAAAAAAAAAAAAAAAAC4CAABkcnMvZTJvRG9jLnhtbFBLAQItABQABgAIAAAAIQCptOyl2QAA&#10;AAQBAAAPAAAAAAAAAAAAAAAAAGkEAABkcnMvZG93bnJldi54bWxQSwUGAAAAAAQABADzAAAAbwUA&#10;AAAA&#10;" filled="f" stroked="f">
              <v:textbox style="mso-fit-shape-to-text:t" inset="0,0,0,0">
                <w:txbxContent>
                  <w:p w14:paraId="19A83ACF" w14:textId="65E4C92D" w:rsidR="00D12E8E" w:rsidRPr="00D12E8E" w:rsidRDefault="00D12E8E" w:rsidP="00D12E8E">
                    <w:pPr>
                      <w:rPr>
                        <w:rFonts w:ascii="Aptos" w:eastAsia="Aptos" w:hAnsi="Aptos" w:cs="Aptos"/>
                        <w:noProof/>
                        <w14:textFill>
                          <w14:solidFill>
                            <w14:srgbClr w14:val="000000">
                              <w14:alpha w14:val="50000"/>
                            </w14:srgbClr>
                          </w14:solidFill>
                        </w14:textFill>
                      </w:rPr>
                    </w:pPr>
                    <w:r w:rsidRPr="00D12E8E">
                      <w:rPr>
                        <w:rFonts w:ascii="Aptos" w:eastAsia="Aptos" w:hAnsi="Aptos" w:cs="Aptos"/>
                        <w:noProof/>
                        <w14:textFill>
                          <w14:solidFill>
                            <w14:srgbClr w14:val="000000">
                              <w14:alpha w14:val="50000"/>
                            </w14:srgbClr>
                          </w14:solidFill>
                        </w14:textFill>
                      </w:rPr>
                      <w:t>UNICEF - Internal use only</w:t>
                    </w:r>
                  </w:p>
                </w:txbxContent>
              </v:textbox>
              <w10:wrap anchorx="margin" anchory="margin"/>
            </v:shape>
          </w:pict>
        </mc:Fallback>
      </mc:AlternateContent>
    </w:r>
    <w:r w:rsidR="006246F0" w:rsidRPr="00C80089">
      <w:rPr>
        <w:noProof/>
      </w:rPr>
      <mc:AlternateContent>
        <mc:Choice Requires="wps">
          <w:drawing>
            <wp:anchor distT="0" distB="0" distL="114300" distR="114300" simplePos="0" relativeHeight="251661312" behindDoc="0" locked="0" layoutInCell="1" allowOverlap="0" wp14:anchorId="0E63A15B" wp14:editId="5C48EA3E">
              <wp:simplePos x="0" y="0"/>
              <wp:positionH relativeFrom="margin">
                <wp:posOffset>-120015</wp:posOffset>
              </wp:positionH>
              <wp:positionV relativeFrom="topMargin">
                <wp:posOffset>685800</wp:posOffset>
              </wp:positionV>
              <wp:extent cx="2730500" cy="171450"/>
              <wp:effectExtent l="0" t="0" r="12700" b="0"/>
              <wp:wrapTopAndBottom/>
              <wp:docPr id="2"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730500" cy="171450"/>
                      </a:xfrm>
                      <a:prstGeom prst="rect">
                        <a:avLst/>
                      </a:prstGeom>
                      <a:noFill/>
                      <a:ln>
                        <a:noFill/>
                      </a:ln>
                      <a:extLst>
                        <a:ext uri="{909E8E84-426E-40dd-AFC4-6F175D3DCCD1}">
                          <a14:hiddenFill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pic="http://schemas.openxmlformats.org/drawingml/2006/picture" xmlns:aclsh="http://schemas.microsoft.com/office/drawing/2020/classificationShape">
                            <a:solidFill>
                              <a:srgbClr val="FFFFFF"/>
                            </a:solidFill>
                          </a14:hiddenFill>
                        </a:ext>
                        <a:ext uri="{91240B29-F687-4f45-9708-019B960494DF}">
                          <a14:hiddenLine xmlns:arto="http://schemas.microsoft.com/office/word/2006/arto"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pic="http://schemas.openxmlformats.org/drawingml/2006/picture" xmlns:aclsh="http://schemas.microsoft.com/office/drawing/2020/classificationShape" w="9525">
                            <a:solidFill>
                              <a:srgbClr val="000000"/>
                            </a:solidFill>
                            <a:miter lim="800000"/>
                            <a:headEnd/>
                            <a:tailEnd/>
                          </a14:hiddenLine>
                        </a:ext>
                      </a:extLst>
                    </wps:spPr>
                    <wps:txbx>
                      <w:txbxContent>
                        <w:p w14:paraId="63EB8003" w14:textId="77777777" w:rsidR="006246F0" w:rsidRPr="001637C2" w:rsidRDefault="006246F0" w:rsidP="009A74C0">
                          <w:pPr>
                            <w:spacing w:line="240" w:lineRule="auto"/>
                            <w:jc w:val="both"/>
                            <w:rPr>
                              <w:b/>
                              <w:color w:val="00B0F0"/>
                            </w:rPr>
                          </w:pPr>
                          <w:r>
                            <w:rPr>
                              <w:b/>
                              <w:color w:val="00B0F0"/>
                            </w:rPr>
                            <w:t>United Nations Children’s Fund</w:t>
                          </w:r>
                          <w:r w:rsidRPr="00B02636">
                            <w:rPr>
                              <w:b/>
                              <w:color w:val="00B0F0"/>
                            </w:rPr>
                            <w:t xml:space="preserve"> </w:t>
                          </w:r>
                        </w:p>
                        <w:p w14:paraId="5C9ADE50" w14:textId="77777777" w:rsidR="006246F0" w:rsidRPr="00B02636" w:rsidRDefault="006246F0" w:rsidP="009A74C0">
                          <w:pPr>
                            <w:tabs>
                              <w:tab w:val="left" w:pos="2880"/>
                            </w:tabs>
                            <w:spacing w:line="240" w:lineRule="auto"/>
                            <w:jc w:val="both"/>
                            <w:rPr>
                              <w:color w:val="00B0F0"/>
                            </w:rPr>
                          </w:pPr>
                          <w:r w:rsidRPr="00962F0B">
                            <w:rPr>
                              <w:color w:val="00B0F0"/>
                            </w:rPr>
                            <w:t xml:space="preserve"> </w:t>
                          </w:r>
                        </w:p>
                        <w:p w14:paraId="3C4F7A21" w14:textId="77777777" w:rsidR="006246F0" w:rsidRPr="00B02636" w:rsidRDefault="006246F0" w:rsidP="009A74C0">
                          <w:pPr>
                            <w:spacing w:line="240" w:lineRule="auto"/>
                            <w:jc w:val="both"/>
                            <w:rPr>
                              <w:color w:val="00B0F0"/>
                            </w:rPr>
                          </w:pPr>
                        </w:p>
                        <w:p w14:paraId="500D2060" w14:textId="77777777" w:rsidR="006246F0" w:rsidRPr="00A0375D" w:rsidRDefault="006246F0" w:rsidP="009A74C0">
                          <w:pPr>
                            <w:spacing w:line="240" w:lineRule="auto"/>
                            <w:jc w:val="both"/>
                          </w:pPr>
                        </w:p>
                        <w:p w14:paraId="229FDB4B" w14:textId="77777777" w:rsidR="006246F0" w:rsidRPr="00A0375D" w:rsidRDefault="006246F0" w:rsidP="009A74C0">
                          <w:pPr>
                            <w:spacing w:line="240" w:lineRule="auto"/>
                            <w:jc w:val="both"/>
                          </w:pPr>
                        </w:p>
                        <w:p w14:paraId="69AC8C9B" w14:textId="77777777" w:rsidR="006246F0" w:rsidRPr="00A0375D" w:rsidRDefault="006246F0" w:rsidP="009A74C0">
                          <w:pPr>
                            <w:spacing w:line="240" w:lineRule="auto"/>
                            <w:jc w:val="both"/>
                          </w:pPr>
                        </w:p>
                        <w:p w14:paraId="1B9B17A3" w14:textId="77777777" w:rsidR="006246F0" w:rsidRPr="00A0375D" w:rsidRDefault="006246F0" w:rsidP="009A74C0">
                          <w:pPr>
                            <w:spacing w:line="240" w:lineRule="auto"/>
                            <w:jc w:val="both"/>
                          </w:pPr>
                        </w:p>
                        <w:p w14:paraId="27E68F53" w14:textId="77777777" w:rsidR="006246F0" w:rsidRPr="00A0375D" w:rsidRDefault="006246F0" w:rsidP="009A74C0">
                          <w:pPr>
                            <w:spacing w:line="240" w:lineRule="auto"/>
                            <w:jc w:val="both"/>
                          </w:pPr>
                        </w:p>
                      </w:txbxContent>
                    </wps:txbx>
                    <wps:bodyPr rot="0" vert="horz" wrap="square" lIns="0" tIns="0" rIns="0" bIns="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0E63A15B" id="_x0000_s1028" type="#_x0000_t202" style="position:absolute;left:0;text-align:left;margin-left:-9.45pt;margin-top:54pt;width:215pt;height:13.5pt;z-index:251661312;visibility:visible;mso-wrap-style:square;mso-width-percent:0;mso-height-percent:0;mso-wrap-distance-left:9pt;mso-wrap-distance-top:0;mso-wrap-distance-right:9pt;mso-wrap-distance-bottom:0;mso-position-horizontal:absolute;mso-position-horizontal-relative:margin;mso-position-vertical:absolute;mso-position-vertical-relative:top-margin-area;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ZPsk32gEAAJgDAAAOAAAAZHJzL2Uyb0RvYy54bWysU9tu1DAQfUfiHyy/s0kWSlG02aq0KkIq&#10;F6nwARPH2VgkHjP2brJ8PWNnswX6VvFijWfs43POjDdX09CLgyZv0FayWOVSaKuwMXZXye/f7l69&#10;k8IHsA30aHUlj9rLq+3LF5vRlXqNHfaNJsEg1pejq2QXgiuzzKtOD+BX6LTlYos0QOAt7bKGYGT0&#10;oc/Wef42G5EaR6i095y9nYtym/DbVqvwpW29DqKvJHMLaaW01nHNthsodwSuM+pEA57BYgBj+dEz&#10;1C0EEHsyT6AGowg9tmGlcMiwbY3SSQOrKfJ/1Dx04HTSwuZ4d7bJ/z9Y9fnw4L6SCNN7nLiBSYR3&#10;96h+eGHxpgO709dEOHYaGn64iJZlo/Pl6Wq02pc+gtTjJ2y4ybAPmICmloboCusUjM4NOJ5N11MQ&#10;ipPry9f5Rc4lxbXisnhzkbqSQbncduTDB42DiEEliZua0OFw70NkA+VyJD5m8c70fWpsb/9K8MGY&#10;Sewj4Zl6mOpJmIaZRGlRTI3NkeUQzuPC481Bh/RLipFHpZL+5x5IS9F/tGxJnKsloCWolwCs4quV&#10;DFLM4U2Y52/vyOw6Rp5Nt3jNtrUmKXpkcaLL7U9CT6Ma5+vPfTr1+KG2vwEAAP//AwBQSwMEFAAG&#10;AAgAAAAhAPQSG/TgAAAACwEAAA8AAABkcnMvZG93bnJldi54bWxMj81OwzAQhO9IvIO1SNxa2/xU&#10;aYhTVQhOSIg0HDg6sZtYjdchdtvw9iynctyZT7MzxWb2AzvZKbqACuRSALPYBuOwU/BZvy4yYDFp&#10;NHoIaBX82Aib8vqq0LkJZ6zsaZc6RiEYc62gT2nMOY9tb72OyzBaJG8fJq8TnVPHzaTPFO4HfifE&#10;invtkD70erTPvW0Pu6NXsP3C6sV9vzcf1b5ydb0W+LY6KHV7M2+fgCU7pwsMf/WpOpTUqQlHNJEN&#10;ChYyWxNKhshoFBEPUkpgDSn3jwJ4WfD/G8pfAAAA//8DAFBLAQItABQABgAIAAAAIQC2gziS/gAA&#10;AOEBAAATAAAAAAAAAAAAAAAAAAAAAABbQ29udGVudF9UeXBlc10ueG1sUEsBAi0AFAAGAAgAAAAh&#10;ADj9If/WAAAAlAEAAAsAAAAAAAAAAAAAAAAALwEAAF9yZWxzLy5yZWxzUEsBAi0AFAAGAAgAAAAh&#10;ABk+yTfaAQAAmAMAAA4AAAAAAAAAAAAAAAAALgIAAGRycy9lMm9Eb2MueG1sUEsBAi0AFAAGAAgA&#10;AAAhAPQSG/TgAAAACwEAAA8AAAAAAAAAAAAAAAAANAQAAGRycy9kb3ducmV2LnhtbFBLBQYAAAAA&#10;BAAEAPMAAABBBQAAAAA=&#10;" o:allowoverlap="f" filled="f" stroked="f">
              <v:textbox inset="0,0,0,0">
                <w:txbxContent>
                  <w:p w14:paraId="63EB8003" w14:textId="77777777" w:rsidR="006246F0" w:rsidRPr="001637C2" w:rsidRDefault="006246F0" w:rsidP="009A74C0">
                    <w:pPr>
                      <w:spacing w:line="240" w:lineRule="auto"/>
                      <w:jc w:val="both"/>
                      <w:rPr>
                        <w:b/>
                        <w:color w:val="00B0F0"/>
                      </w:rPr>
                    </w:pPr>
                    <w:r>
                      <w:rPr>
                        <w:b/>
                        <w:color w:val="00B0F0"/>
                      </w:rPr>
                      <w:t>United Nations Children’s Fund</w:t>
                    </w:r>
                    <w:r w:rsidRPr="00B02636">
                      <w:rPr>
                        <w:b/>
                        <w:color w:val="00B0F0"/>
                      </w:rPr>
                      <w:t xml:space="preserve"> </w:t>
                    </w:r>
                  </w:p>
                  <w:p w14:paraId="5C9ADE50" w14:textId="77777777" w:rsidR="006246F0" w:rsidRPr="00B02636" w:rsidRDefault="006246F0" w:rsidP="009A74C0">
                    <w:pPr>
                      <w:tabs>
                        <w:tab w:val="left" w:pos="2880"/>
                      </w:tabs>
                      <w:spacing w:line="240" w:lineRule="auto"/>
                      <w:jc w:val="both"/>
                      <w:rPr>
                        <w:color w:val="00B0F0"/>
                      </w:rPr>
                    </w:pPr>
                    <w:r w:rsidRPr="00962F0B">
                      <w:rPr>
                        <w:color w:val="00B0F0"/>
                      </w:rPr>
                      <w:t xml:space="preserve"> </w:t>
                    </w:r>
                  </w:p>
                  <w:p w14:paraId="3C4F7A21" w14:textId="77777777" w:rsidR="006246F0" w:rsidRPr="00B02636" w:rsidRDefault="006246F0" w:rsidP="009A74C0">
                    <w:pPr>
                      <w:spacing w:line="240" w:lineRule="auto"/>
                      <w:jc w:val="both"/>
                      <w:rPr>
                        <w:color w:val="00B0F0"/>
                      </w:rPr>
                    </w:pPr>
                  </w:p>
                  <w:p w14:paraId="500D2060" w14:textId="77777777" w:rsidR="006246F0" w:rsidRPr="00A0375D" w:rsidRDefault="006246F0" w:rsidP="009A74C0">
                    <w:pPr>
                      <w:spacing w:line="240" w:lineRule="auto"/>
                      <w:jc w:val="both"/>
                    </w:pPr>
                  </w:p>
                  <w:p w14:paraId="229FDB4B" w14:textId="77777777" w:rsidR="006246F0" w:rsidRPr="00A0375D" w:rsidRDefault="006246F0" w:rsidP="009A74C0">
                    <w:pPr>
                      <w:spacing w:line="240" w:lineRule="auto"/>
                      <w:jc w:val="both"/>
                    </w:pPr>
                  </w:p>
                  <w:p w14:paraId="69AC8C9B" w14:textId="77777777" w:rsidR="006246F0" w:rsidRPr="00A0375D" w:rsidRDefault="006246F0" w:rsidP="009A74C0">
                    <w:pPr>
                      <w:spacing w:line="240" w:lineRule="auto"/>
                      <w:jc w:val="both"/>
                    </w:pPr>
                  </w:p>
                  <w:p w14:paraId="1B9B17A3" w14:textId="77777777" w:rsidR="006246F0" w:rsidRPr="00A0375D" w:rsidRDefault="006246F0" w:rsidP="009A74C0">
                    <w:pPr>
                      <w:spacing w:line="240" w:lineRule="auto"/>
                      <w:jc w:val="both"/>
                    </w:pPr>
                  </w:p>
                  <w:p w14:paraId="27E68F53" w14:textId="77777777" w:rsidR="006246F0" w:rsidRPr="00A0375D" w:rsidRDefault="006246F0" w:rsidP="009A74C0">
                    <w:pPr>
                      <w:spacing w:line="240" w:lineRule="auto"/>
                      <w:jc w:val="both"/>
                    </w:pPr>
                  </w:p>
                </w:txbxContent>
              </v:textbox>
              <w10:wrap type="topAndBottom" anchorx="margin" anchory="margin"/>
            </v:shape>
          </w:pict>
        </mc:Fallback>
      </mc:AlternateContent>
    </w:r>
    <w:r w:rsidR="006246F0" w:rsidRPr="00C80089">
      <w:rPr>
        <w:rFonts w:eastAsia="Times"/>
        <w:b/>
        <w:caps/>
        <w:noProof/>
        <w:color w:val="0099FF"/>
        <w:spacing w:val="-2"/>
        <w:sz w:val="16"/>
        <w:szCs w:val="16"/>
        <w:lang w:eastAsia="en-GB"/>
      </w:rPr>
      <mc:AlternateContent>
        <mc:Choice Requires="wps">
          <w:drawing>
            <wp:anchor distT="4294967295" distB="4294967295" distL="114300" distR="114300" simplePos="0" relativeHeight="251659264" behindDoc="0" locked="0" layoutInCell="1" allowOverlap="1" wp14:anchorId="56815573" wp14:editId="3AB7F126">
              <wp:simplePos x="0" y="0"/>
              <wp:positionH relativeFrom="margin">
                <wp:align>center</wp:align>
              </wp:positionH>
              <wp:positionV relativeFrom="page">
                <wp:posOffset>633730</wp:posOffset>
              </wp:positionV>
              <wp:extent cx="5981700" cy="0"/>
              <wp:effectExtent l="0" t="0" r="0" b="0"/>
              <wp:wrapNone/>
              <wp:docPr id="5" name="Straight Connector 5"/>
              <wp:cNvGraphicFramePr>
                <a:graphicFrameLocks xmlns:a="http://schemas.openxmlformats.org/drawingml/2006/main"/>
              </wp:cNvGraphicFramePr>
              <a:graphic xmlns:a="http://schemas.openxmlformats.org/drawingml/2006/main">
                <a:graphicData uri="http://schemas.microsoft.com/office/word/2010/wordprocessingShape">
                  <wps:wsp>
                    <wps:cNvCnPr>
                      <a:cxnSpLocks/>
                    </wps:cNvCnPr>
                    <wps:spPr>
                      <a:xfrm>
                        <a:off x="0" y="0"/>
                        <a:ext cx="5981700" cy="0"/>
                      </a:xfrm>
                      <a:prstGeom prst="line">
                        <a:avLst/>
                      </a:prstGeom>
                      <a:noFill/>
                      <a:ln w="9525" cap="flat" cmpd="sng" algn="ctr">
                        <a:solidFill>
                          <a:sysClr val="window" lastClr="FFFFFF">
                            <a:lumMod val="65000"/>
                          </a:sysClr>
                        </a:solidFill>
                        <a:prstDash val="solid"/>
                        <a:miter lim="800000"/>
                      </a:ln>
                      <a:effectLst/>
                    </wps:spPr>
                    <wps:bodyPr/>
                  </wps:wsp>
                </a:graphicData>
              </a:graphic>
              <wp14:sizeRelH relativeFrom="page">
                <wp14:pctWidth>0</wp14:pctWidth>
              </wp14:sizeRelH>
              <wp14:sizeRelV relativeFrom="page">
                <wp14:pctHeight>0</wp14:pctHeight>
              </wp14:sizeRelV>
            </wp:anchor>
          </w:drawing>
        </mc:Choice>
        <mc:Fallback>
          <w:pict>
            <v:line w14:anchorId="4ADB066A" id="Straight Connector 5" o:spid="_x0000_s1026" style="position:absolute;z-index:251659264;visibility:visible;mso-wrap-style:square;mso-width-percent:0;mso-height-percent:0;mso-wrap-distance-left:9pt;mso-wrap-distance-top:-3e-5mm;mso-wrap-distance-right:9pt;mso-wrap-distance-bottom:-3e-5mm;mso-position-horizontal:center;mso-position-horizontal-relative:margin;mso-position-vertical:absolute;mso-position-vertical-relative:page;mso-width-percent:0;mso-height-percent:0;mso-width-relative:page;mso-height-relative:page" from="0,49.9pt" to="471pt,49.9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tg22ZzAEAAJIDAAAOAAAAZHJzL2Uyb0RvYy54bWysU8tu2zAQvBfoPxC815INOHUE0znEcC9p&#10;GyDtB2woyiLCF7iMJf99l5Stpu2tiA7EPoezy9H2brSGnVRE7Z3gy0XNmXLSt9odBf/54/Bpwxkm&#10;cC0Y75TgZ4X8bvfxw3YIjVr53ptWRUYgDpshCN6nFJqqQtkrC7jwQTlKdj5aSOTGY9VGGAjdmmpV&#10;1zfV4GMbopcKkaL7Kcl3Bb/rlEzfuw5VYkZw4pbKGcv5nM9qt4XmGCH0Wl5owH+wsKAdXTpD7SEB&#10;e436HyirZfTou7SQ3la+67RUZQaaZln/Nc1TD0GVWWg5GOY14fvBym+ne/cYM3U5uqfw4OUL0lKq&#10;IWAzJ7ODYSobu2hzOXFnY1nkeV6kGhOTFFzfbpafa9q3vOYqaK6NIWL6orxl2RDcaJdnhAZOD5jy&#10;1dBcS3LY+YM2pryTcWwQ/Ha9WhMykFo6A4lMG1rB0R05A3MkGcoUCyJ6o9vcnXHwjPcmshOQEkhA&#10;rR84M4CJgoIfyleazKv96tup7mZd0xQTp6m/0PsDN3PdA/ZTR0lNqrI6kbSNtoJvCGYGMi7TUUWc&#10;l4l/7zdbz749P8brI9DDl0svIs3KeuuT/fZX2v0CAAD//wMAUEsDBBQABgAIAAAAIQDJeDn72QAA&#10;AAYBAAAPAAAAZHJzL2Rvd25yZXYueG1sTI/BTsMwEETvSPyDtUi9UadVREmIU1WIqgdOBCSubrxN&#10;Iux1ZLtp+vcs4gDHmVnNvK22s7NiwhAHTwpWywwEUuvNQJ2Cj/f9/SOImDQZbT2hgitG2Na3N5Uu&#10;jb/QG05N6gSXUCy1gj6lsZQytj06HZd+ROLs5IPTiWXopAn6wuXOynWWPUinB+KFXo/43GP71Zyd&#10;gunkD5tPWpncYr7bxJdX18xBqcXdvHsCkXBOf8fwg8/oUDPT0Z/JRGEV8CNJQVEwP6dFvmbj+GvI&#10;upL/8etvAAAA//8DAFBLAQItABQABgAIAAAAIQC2gziS/gAAAOEBAAATAAAAAAAAAAAAAAAAAAAA&#10;AABbQ29udGVudF9UeXBlc10ueG1sUEsBAi0AFAAGAAgAAAAhADj9If/WAAAAlAEAAAsAAAAAAAAA&#10;AAAAAAAALwEAAF9yZWxzLy5yZWxzUEsBAi0AFAAGAAgAAAAhAK2DbZnMAQAAkgMAAA4AAAAAAAAA&#10;AAAAAAAALgIAAGRycy9lMm9Eb2MueG1sUEsBAi0AFAAGAAgAAAAhAMl4OfvZAAAABgEAAA8AAAAA&#10;AAAAAAAAAAAAJgQAAGRycy9kb3ducmV2LnhtbFBLBQYAAAAABAAEAPMAAAAsBQAAAAA=&#10;" strokecolor="#a6a6a6">
              <v:stroke joinstyle="miter"/>
              <o:lock v:ext="edit" shapetype="f"/>
              <w10:wrap anchorx="margin" anchory="page"/>
            </v:line>
          </w:pict>
        </mc:Fallback>
      </mc:AlternateContent>
    </w:r>
    <w:r w:rsidR="006246F0" w:rsidRPr="00C80089">
      <w:rPr>
        <w:rFonts w:eastAsia="Times"/>
        <w:b/>
        <w:caps/>
        <w:noProof/>
        <w:color w:val="0099FF"/>
        <w:spacing w:val="-2"/>
        <w:sz w:val="16"/>
        <w:szCs w:val="16"/>
        <w:lang w:eastAsia="en-GB"/>
      </w:rPr>
      <w:drawing>
        <wp:anchor distT="0" distB="0" distL="114300" distR="114300" simplePos="0" relativeHeight="251660288" behindDoc="0" locked="0" layoutInCell="1" allowOverlap="1" wp14:anchorId="3DAB0683" wp14:editId="6525A2E8">
          <wp:simplePos x="0" y="0"/>
          <wp:positionH relativeFrom="column">
            <wp:posOffset>-124460</wp:posOffset>
          </wp:positionH>
          <wp:positionV relativeFrom="paragraph">
            <wp:posOffset>-283845</wp:posOffset>
          </wp:positionV>
          <wp:extent cx="2898140" cy="455930"/>
          <wp:effectExtent l="0" t="0" r="0" b="1270"/>
          <wp:wrapSquare wrapText="bothSides"/>
          <wp:docPr id="1126445125" name="Picture 112644512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UNICEF_ForEveryChild_Cyan_Horizontal_RGB_ENG.png"/>
                  <pic:cNvPicPr/>
                </pic:nvPicPr>
                <pic:blipFill>
                  <a:blip r:embed="rId1">
                    <a:extLst>
                      <a:ext uri="{28A0092B-C50C-407E-A947-70E740481C1C}">
                        <a14:useLocalDpi xmlns:a14="http://schemas.microsoft.com/office/drawing/2010/main" val="0"/>
                      </a:ext>
                    </a:extLst>
                  </a:blip>
                  <a:stretch>
                    <a:fillRect/>
                  </a:stretch>
                </pic:blipFill>
                <pic:spPr>
                  <a:xfrm>
                    <a:off x="0" y="0"/>
                    <a:ext cx="2898140" cy="455930"/>
                  </a:xfrm>
                  <a:prstGeom prst="rect">
                    <a:avLst/>
                  </a:prstGeom>
                </pic:spPr>
              </pic:pic>
            </a:graphicData>
          </a:graphic>
          <wp14:sizeRelH relativeFrom="margin">
            <wp14:pctWidth>0</wp14:pctWidth>
          </wp14:sizeRelH>
          <wp14:sizeRelV relativeFrom="margin">
            <wp14:pctHeight>0</wp14:pctHeight>
          </wp14:sizeRelV>
        </wp:anchor>
      </w:drawing>
    </w:r>
    <w:r w:rsidR="070D8180">
      <w:rPr>
        <w:rFonts w:eastAsia="Times"/>
        <w:color w:val="00B0F0"/>
        <w:spacing w:val="-2"/>
        <w:sz w:val="16"/>
        <w:szCs w:val="16"/>
        <w:lang w:eastAsia="en-GB"/>
      </w:rPr>
      <w:t xml:space="preserve">                                                     </w:t>
    </w:r>
    <w:r w:rsidR="070D8180" w:rsidRPr="070D8180">
      <w:rPr>
        <w:rFonts w:eastAsia="Times"/>
        <w:color w:val="00B0F0"/>
        <w:sz w:val="16"/>
        <w:szCs w:val="16"/>
        <w:lang w:eastAsia="en-GB"/>
      </w:rPr>
      <w:t xml:space="preserve">                    Human Resources</w: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0B03CCC" w14:textId="304BAA35" w:rsidR="00D12E8E" w:rsidRDefault="00D12E8E">
    <w:pPr>
      <w:pStyle w:val="Header"/>
    </w:pPr>
    <w:r>
      <w:rPr>
        <w:noProof/>
        <w14:ligatures w14:val="standardContextual"/>
      </w:rPr>
      <mc:AlternateContent>
        <mc:Choice Requires="wps">
          <w:drawing>
            <wp:anchor distT="0" distB="0" distL="114300" distR="114300" simplePos="0" relativeHeight="251662336" behindDoc="1" locked="0" layoutInCell="1" allowOverlap="1" wp14:anchorId="61CD75CA" wp14:editId="6659EC51">
              <wp:simplePos x="635" y="635"/>
              <wp:positionH relativeFrom="margin">
                <wp:align>center</wp:align>
              </wp:positionH>
              <wp:positionV relativeFrom="margin">
                <wp:align>center</wp:align>
              </wp:positionV>
              <wp:extent cx="1381125" cy="171450"/>
              <wp:effectExtent l="0" t="476250" r="0" b="476250"/>
              <wp:wrapNone/>
              <wp:docPr id="154622336" name="Text Box 1" descr="UNICEF - Internal use only">
                <a:extLst xmlns:a="http://schemas.openxmlformats.org/drawingml/2006/main">
                  <a:ext uri="{5AE41FA2-C0FF-4470-9BD4-5FADCA87CBE2}">
                    <aclsh:classification xmlns:aclsh="http://schemas.microsoft.com/office/drawing/2020/classificationShape" classificationOutcomeType="watermark"/>
                  </a:ext>
                </a:extLst>
              </wp:docPr>
              <wp:cNvGraphicFramePr/>
              <a:graphic xmlns:a="http://schemas.openxmlformats.org/drawingml/2006/main">
                <a:graphicData uri="http://schemas.microsoft.com/office/word/2010/wordprocessingShape">
                  <wps:wsp>
                    <wps:cNvSpPr txBox="1"/>
                    <wps:spPr>
                      <a:xfrm rot="18900000">
                        <a:off x="0" y="0"/>
                        <a:ext cx="1381125" cy="171450"/>
                      </a:xfrm>
                      <a:prstGeom prst="rect">
                        <a:avLst/>
                      </a:prstGeom>
                      <a:noFill/>
                      <a:ln>
                        <a:noFill/>
                      </a:ln>
                    </wps:spPr>
                    <wps:txbx>
                      <w:txbxContent>
                        <w:p w14:paraId="3E7E4E02" w14:textId="0E83838A" w:rsidR="00D12E8E" w:rsidRPr="00D12E8E" w:rsidRDefault="00D12E8E" w:rsidP="00D12E8E">
                          <w:pPr>
                            <w:rPr>
                              <w:rFonts w:ascii="Aptos" w:eastAsia="Aptos" w:hAnsi="Aptos" w:cs="Aptos"/>
                              <w:noProof/>
                              <w14:textFill>
                                <w14:solidFill>
                                  <w14:srgbClr w14:val="000000">
                                    <w14:alpha w14:val="50000"/>
                                  </w14:srgbClr>
                                </w14:solidFill>
                              </w14:textFill>
                            </w:rPr>
                          </w:pPr>
                          <w:r w:rsidRPr="00D12E8E">
                            <w:rPr>
                              <w:rFonts w:ascii="Aptos" w:eastAsia="Aptos" w:hAnsi="Aptos" w:cs="Aptos"/>
                              <w:noProof/>
                              <w14:textFill>
                                <w14:solidFill>
                                  <w14:srgbClr w14:val="000000">
                                    <w14:alpha w14:val="50000"/>
                                  </w14:srgbClr>
                                </w14:solidFill>
                              </w14:textFill>
                            </w:rPr>
                            <w:t>UNICEF - Internal use only</w:t>
                          </w:r>
                        </w:p>
                      </w:txbxContent>
                    </wps:txbx>
                    <wps:bodyPr rot="0" spcFirstLastPara="0" vertOverflow="overflow" horzOverflow="overflow" vert="horz" wrap="none" lIns="0" tIns="0" rIns="0" bIns="0" numCol="1" spcCol="0" rtlCol="0" fromWordArt="0" anchor="t" anchorCtr="0" forceAA="0" compatLnSpc="1">
                      <a:prstTxWarp prst="textNoShape">
                        <a:avLst/>
                      </a:prstTxWarp>
                      <a:spAutoFit/>
                    </wps:bodyPr>
                  </wps:wsp>
                </a:graphicData>
              </a:graphic>
            </wp:anchor>
          </w:drawing>
        </mc:Choice>
        <mc:Fallback>
          <w:pict>
            <v:shapetype w14:anchorId="61CD75CA" id="_x0000_t202" coordsize="21600,21600" o:spt="202" path="m,l,21600r21600,l21600,xe">
              <v:stroke joinstyle="miter"/>
              <v:path gradientshapeok="t" o:connecttype="rect"/>
            </v:shapetype>
            <v:shape id="Text Box 1" o:spid="_x0000_s1029" type="#_x0000_t202" alt="UNICEF - Internal use only" style="position:absolute;margin-left:0;margin-top:0;width:108.75pt;height:13.5pt;rotation:-45;z-index:-251654144;visibility:visible;mso-wrap-style:none;mso-wrap-distance-left:9pt;mso-wrap-distance-top:0;mso-wrap-distance-right:9pt;mso-wrap-distance-bottom:0;mso-position-horizontal:center;mso-position-horizontal-relative:margin;mso-position-vertical:center;mso-position-vertical-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jqxBJEQIAACcEAAAOAAAAZHJzL2Uyb0RvYy54bWysU8Fu2zAMvQ/YPwi6L7bTdcuMOEXWIsOA&#10;oC2QDj0rshQbkEWBUmJnXz9KidOu22mYDwRNUk/k49P8ZugMOyj0LdiKF5OcM2Ul1K3dVfzH0+rD&#10;jDMfhK2FAasqflSe3yzev5v3rlRTaMDUChmBWF/2ruJNCK7MMi8b1Qk/AacsJTVgJwL94i6rUfSE&#10;3plsmuefsh6wdghSeU/Ru1OSLxK+1kqGB629CsxUnHoLyWKy22izxVyUOxSuaeW5DfEPXXSitXTp&#10;BepOBMH22P4B1bUSwYMOEwldBlq3UqUZaJoifzPNphFOpVmIHO8uNPn/ByvvDxv3iCwMX2GgBUZC&#10;eudLT8E4z6CxYwjEWzH7kscvjUmNMyonRo8XFtUQmIwYV7OimF5zJilXfC4+XieasxNYBHXowzcF&#10;HYtOxZG2lFDFYe0DNUClY0kst7BqjUmbMva3ABXGSPbScfTCsB1YW1f8apxmC/WRhkxzUM/eyVVL&#10;V6+FD48CaeEUJBGHBzLaQF9xOHucNYA//xaP9bQHynLWk4AqbknhnJnvlvYTtTY6ODrb0bH77hZI&#10;kUXqJbl0AIMZXY3QPZOyl/EOSgkr6aaKh9G9DScR08uQarlMRaQoJ8LabpyM0CPTT8OzQHfmOtCW&#10;7mEUlijfUH6qjSe9W+4DEZ/2EVk9cXgmm9SY1nR+OVHur/9T1cv7XvwCAAD//wMAUEsDBBQABgAI&#10;AAAAIQCptOyl2QAAAAQBAAAPAAAAZHJzL2Rvd25yZXYueG1sTI9BT8MwDIXvSPyHyEjcWLpNbKg0&#10;nQCpIO22wQ/IGrepaJyq8bbCr8dwYRfrWc9673OxmUKvTjimLpKB+SwDhVRH11Fr4OO9unsAldiS&#10;s30kNPCFCTbl9VVhcxfPtMPTnlslIZRya8AzD7nWqfYYbJrFAUm8Jo7Bsqxjq91ozxIeer3IspUO&#10;tiNp8HbAF4/15/4YDFStXzUNvXZb/fxdJcbl2267NOb2Znp6BMU48f8x/OILOpTCdIhHckn1BuQR&#10;/pviLebre1AHEesMdFnoS/jyBwAA//8DAFBLAQItABQABgAIAAAAIQC2gziS/gAAAOEBAAATAAAA&#10;AAAAAAAAAAAAAAAAAABbQ29udGVudF9UeXBlc10ueG1sUEsBAi0AFAAGAAgAAAAhADj9If/WAAAA&#10;lAEAAAsAAAAAAAAAAAAAAAAALwEAAF9yZWxzLy5yZWxzUEsBAi0AFAAGAAgAAAAhAKOrEEkRAgAA&#10;JwQAAA4AAAAAAAAAAAAAAAAALgIAAGRycy9lMm9Eb2MueG1sUEsBAi0AFAAGAAgAAAAhAKm07KXZ&#10;AAAABAEAAA8AAAAAAAAAAAAAAAAAawQAAGRycy9kb3ducmV2LnhtbFBLBQYAAAAABAAEAPMAAABx&#10;BQAAAAA=&#10;" filled="f" stroked="f">
              <v:textbox style="mso-fit-shape-to-text:t" inset="0,0,0,0">
                <w:txbxContent>
                  <w:p w14:paraId="3E7E4E02" w14:textId="0E83838A" w:rsidR="00D12E8E" w:rsidRPr="00D12E8E" w:rsidRDefault="00D12E8E" w:rsidP="00D12E8E">
                    <w:pPr>
                      <w:rPr>
                        <w:rFonts w:ascii="Aptos" w:eastAsia="Aptos" w:hAnsi="Aptos" w:cs="Aptos"/>
                        <w:noProof/>
                        <w14:textFill>
                          <w14:solidFill>
                            <w14:srgbClr w14:val="000000">
                              <w14:alpha w14:val="50000"/>
                            </w14:srgbClr>
                          </w14:solidFill>
                        </w14:textFill>
                      </w:rPr>
                    </w:pPr>
                    <w:r w:rsidRPr="00D12E8E">
                      <w:rPr>
                        <w:rFonts w:ascii="Aptos" w:eastAsia="Aptos" w:hAnsi="Aptos" w:cs="Aptos"/>
                        <w:noProof/>
                        <w14:textFill>
                          <w14:solidFill>
                            <w14:srgbClr w14:val="000000">
                              <w14:alpha w14:val="50000"/>
                            </w14:srgbClr>
                          </w14:solidFill>
                        </w14:textFill>
                      </w:rPr>
                      <w:t>UNICEF - Internal use only</w:t>
                    </w:r>
                  </w:p>
                </w:txbxContent>
              </v:textbox>
              <w10:wrap anchorx="margin" anchory="margin"/>
            </v:shape>
          </w:pict>
        </mc:Fallback>
      </mc:AlternateConten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661C064C"/>
    <w:multiLevelType w:val="hybridMultilevel"/>
    <w:tmpl w:val="73D8A892"/>
    <w:lvl w:ilvl="0" w:tplc="87C064CE">
      <w:start w:val="1"/>
      <w:numFmt w:val="decimal"/>
      <w:lvlText w:val="%1."/>
      <w:lvlJc w:val="left"/>
      <w:pPr>
        <w:ind w:left="0" w:hanging="360"/>
      </w:pPr>
      <w:rPr>
        <w:b w:val="0"/>
        <w:bCs w:val="0"/>
        <w:i/>
        <w:iCs/>
      </w:rPr>
    </w:lvl>
    <w:lvl w:ilvl="1" w:tplc="04090019" w:tentative="1">
      <w:start w:val="1"/>
      <w:numFmt w:val="lowerLetter"/>
      <w:lvlText w:val="%2."/>
      <w:lvlJc w:val="left"/>
      <w:pPr>
        <w:ind w:left="720" w:hanging="360"/>
      </w:pPr>
    </w:lvl>
    <w:lvl w:ilvl="2" w:tplc="0409001B" w:tentative="1">
      <w:start w:val="1"/>
      <w:numFmt w:val="lowerRoman"/>
      <w:lvlText w:val="%3."/>
      <w:lvlJc w:val="right"/>
      <w:pPr>
        <w:ind w:left="1440" w:hanging="180"/>
      </w:pPr>
    </w:lvl>
    <w:lvl w:ilvl="3" w:tplc="0409000F" w:tentative="1">
      <w:start w:val="1"/>
      <w:numFmt w:val="decimal"/>
      <w:lvlText w:val="%4."/>
      <w:lvlJc w:val="left"/>
      <w:pPr>
        <w:ind w:left="2160" w:hanging="360"/>
      </w:pPr>
    </w:lvl>
    <w:lvl w:ilvl="4" w:tplc="04090019" w:tentative="1">
      <w:start w:val="1"/>
      <w:numFmt w:val="lowerLetter"/>
      <w:lvlText w:val="%5."/>
      <w:lvlJc w:val="left"/>
      <w:pPr>
        <w:ind w:left="2880" w:hanging="360"/>
      </w:pPr>
    </w:lvl>
    <w:lvl w:ilvl="5" w:tplc="0409001B" w:tentative="1">
      <w:start w:val="1"/>
      <w:numFmt w:val="lowerRoman"/>
      <w:lvlText w:val="%6."/>
      <w:lvlJc w:val="right"/>
      <w:pPr>
        <w:ind w:left="3600" w:hanging="180"/>
      </w:pPr>
    </w:lvl>
    <w:lvl w:ilvl="6" w:tplc="0409000F" w:tentative="1">
      <w:start w:val="1"/>
      <w:numFmt w:val="decimal"/>
      <w:lvlText w:val="%7."/>
      <w:lvlJc w:val="left"/>
      <w:pPr>
        <w:ind w:left="4320" w:hanging="360"/>
      </w:pPr>
    </w:lvl>
    <w:lvl w:ilvl="7" w:tplc="04090019" w:tentative="1">
      <w:start w:val="1"/>
      <w:numFmt w:val="lowerLetter"/>
      <w:lvlText w:val="%8."/>
      <w:lvlJc w:val="left"/>
      <w:pPr>
        <w:ind w:left="5040" w:hanging="360"/>
      </w:pPr>
    </w:lvl>
    <w:lvl w:ilvl="8" w:tplc="0409001B" w:tentative="1">
      <w:start w:val="1"/>
      <w:numFmt w:val="lowerRoman"/>
      <w:lvlText w:val="%9."/>
      <w:lvlJc w:val="right"/>
      <w:pPr>
        <w:ind w:left="5760" w:hanging="180"/>
      </w:pPr>
    </w:lvl>
  </w:abstractNum>
  <w:num w:numId="1" w16cid:durableId="1952668171">
    <w:abstractNumId w:val="0"/>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1"/>
  <w:proofState w:spelling="clean" w:grammar="clean"/>
  <w:defaultTabStop w:val="720"/>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6246F0"/>
    <w:rsid w:val="00020BC4"/>
    <w:rsid w:val="00024FC9"/>
    <w:rsid w:val="00041262"/>
    <w:rsid w:val="00044FFB"/>
    <w:rsid w:val="000467B1"/>
    <w:rsid w:val="0005110F"/>
    <w:rsid w:val="000D239B"/>
    <w:rsid w:val="000D6EAF"/>
    <w:rsid w:val="000E6039"/>
    <w:rsid w:val="00106065"/>
    <w:rsid w:val="00150B0F"/>
    <w:rsid w:val="00184678"/>
    <w:rsid w:val="001A4483"/>
    <w:rsid w:val="001C57F3"/>
    <w:rsid w:val="001D632C"/>
    <w:rsid w:val="002A1177"/>
    <w:rsid w:val="002F0731"/>
    <w:rsid w:val="002F2FEB"/>
    <w:rsid w:val="003001E0"/>
    <w:rsid w:val="00300450"/>
    <w:rsid w:val="00302E3A"/>
    <w:rsid w:val="00310CF8"/>
    <w:rsid w:val="0031698A"/>
    <w:rsid w:val="003251CD"/>
    <w:rsid w:val="0033101F"/>
    <w:rsid w:val="00392B2E"/>
    <w:rsid w:val="003B31AB"/>
    <w:rsid w:val="003B3642"/>
    <w:rsid w:val="004806C9"/>
    <w:rsid w:val="004843B1"/>
    <w:rsid w:val="00496357"/>
    <w:rsid w:val="004A7AED"/>
    <w:rsid w:val="004B2FF9"/>
    <w:rsid w:val="004D26A2"/>
    <w:rsid w:val="004D3B1E"/>
    <w:rsid w:val="004E60E3"/>
    <w:rsid w:val="004F0A3B"/>
    <w:rsid w:val="004F3476"/>
    <w:rsid w:val="0051788F"/>
    <w:rsid w:val="00517EE2"/>
    <w:rsid w:val="00536EAE"/>
    <w:rsid w:val="00555590"/>
    <w:rsid w:val="00561752"/>
    <w:rsid w:val="00564D63"/>
    <w:rsid w:val="00583EBB"/>
    <w:rsid w:val="005E4537"/>
    <w:rsid w:val="005F397D"/>
    <w:rsid w:val="00600CB0"/>
    <w:rsid w:val="00606089"/>
    <w:rsid w:val="00620F29"/>
    <w:rsid w:val="0062179F"/>
    <w:rsid w:val="006246F0"/>
    <w:rsid w:val="00645111"/>
    <w:rsid w:val="00681119"/>
    <w:rsid w:val="00684422"/>
    <w:rsid w:val="006B0AEE"/>
    <w:rsid w:val="006C6950"/>
    <w:rsid w:val="006D6AF9"/>
    <w:rsid w:val="006D7AE0"/>
    <w:rsid w:val="006E4403"/>
    <w:rsid w:val="00704E19"/>
    <w:rsid w:val="00706326"/>
    <w:rsid w:val="007120AB"/>
    <w:rsid w:val="007248E6"/>
    <w:rsid w:val="00750131"/>
    <w:rsid w:val="00773304"/>
    <w:rsid w:val="007801ED"/>
    <w:rsid w:val="0078688F"/>
    <w:rsid w:val="007A511E"/>
    <w:rsid w:val="00813F94"/>
    <w:rsid w:val="00815365"/>
    <w:rsid w:val="008831DC"/>
    <w:rsid w:val="00890F97"/>
    <w:rsid w:val="009037DA"/>
    <w:rsid w:val="0090627B"/>
    <w:rsid w:val="00920742"/>
    <w:rsid w:val="00935D3F"/>
    <w:rsid w:val="0094576F"/>
    <w:rsid w:val="00946E46"/>
    <w:rsid w:val="00971986"/>
    <w:rsid w:val="00997980"/>
    <w:rsid w:val="009A2057"/>
    <w:rsid w:val="009A74C0"/>
    <w:rsid w:val="009E2E50"/>
    <w:rsid w:val="009F0A74"/>
    <w:rsid w:val="009F3EB4"/>
    <w:rsid w:val="00A10CCE"/>
    <w:rsid w:val="00A22CFB"/>
    <w:rsid w:val="00A24193"/>
    <w:rsid w:val="00A33297"/>
    <w:rsid w:val="00A614E1"/>
    <w:rsid w:val="00A67E4F"/>
    <w:rsid w:val="00A6CF9F"/>
    <w:rsid w:val="00A82826"/>
    <w:rsid w:val="00AB1EAF"/>
    <w:rsid w:val="00AB658D"/>
    <w:rsid w:val="00AC3B75"/>
    <w:rsid w:val="00B04804"/>
    <w:rsid w:val="00B56071"/>
    <w:rsid w:val="00B94D1D"/>
    <w:rsid w:val="00BA0A69"/>
    <w:rsid w:val="00BF5375"/>
    <w:rsid w:val="00C1015A"/>
    <w:rsid w:val="00C65AED"/>
    <w:rsid w:val="00C72E17"/>
    <w:rsid w:val="00C92E60"/>
    <w:rsid w:val="00C975E5"/>
    <w:rsid w:val="00CA0F29"/>
    <w:rsid w:val="00CA1D34"/>
    <w:rsid w:val="00CE45CE"/>
    <w:rsid w:val="00CF6B41"/>
    <w:rsid w:val="00D01BBD"/>
    <w:rsid w:val="00D06964"/>
    <w:rsid w:val="00D12E8E"/>
    <w:rsid w:val="00D33290"/>
    <w:rsid w:val="00D926C7"/>
    <w:rsid w:val="00D92857"/>
    <w:rsid w:val="00DE48B2"/>
    <w:rsid w:val="00DE4ECC"/>
    <w:rsid w:val="00E31C26"/>
    <w:rsid w:val="00E71F92"/>
    <w:rsid w:val="00E72D1E"/>
    <w:rsid w:val="00EA2266"/>
    <w:rsid w:val="00EC18F1"/>
    <w:rsid w:val="00F074DA"/>
    <w:rsid w:val="00F1701C"/>
    <w:rsid w:val="00F604D4"/>
    <w:rsid w:val="00F83B88"/>
    <w:rsid w:val="00FD5BD6"/>
    <w:rsid w:val="031D05E1"/>
    <w:rsid w:val="044EA6CB"/>
    <w:rsid w:val="05A5A724"/>
    <w:rsid w:val="061A3A59"/>
    <w:rsid w:val="06990CB6"/>
    <w:rsid w:val="070D8180"/>
    <w:rsid w:val="0765C7CB"/>
    <w:rsid w:val="08ABD441"/>
    <w:rsid w:val="091B6575"/>
    <w:rsid w:val="09A5E0D7"/>
    <w:rsid w:val="0AA4AC5C"/>
    <w:rsid w:val="0BE10D2C"/>
    <w:rsid w:val="121C9D40"/>
    <w:rsid w:val="12EF749E"/>
    <w:rsid w:val="187EE634"/>
    <w:rsid w:val="1E49EE09"/>
    <w:rsid w:val="1E91527D"/>
    <w:rsid w:val="22DEC295"/>
    <w:rsid w:val="2541DF4F"/>
    <w:rsid w:val="2602A3E4"/>
    <w:rsid w:val="26350DB9"/>
    <w:rsid w:val="267AC970"/>
    <w:rsid w:val="278F421C"/>
    <w:rsid w:val="2AD0C4B7"/>
    <w:rsid w:val="326167B7"/>
    <w:rsid w:val="33D21A28"/>
    <w:rsid w:val="35A8D3E5"/>
    <w:rsid w:val="38E6BFF2"/>
    <w:rsid w:val="38EC4C00"/>
    <w:rsid w:val="3A412C80"/>
    <w:rsid w:val="3BB761DB"/>
    <w:rsid w:val="3C875E96"/>
    <w:rsid w:val="3F5996E2"/>
    <w:rsid w:val="420CFFC2"/>
    <w:rsid w:val="48AF1ADD"/>
    <w:rsid w:val="48DCE98E"/>
    <w:rsid w:val="49606E96"/>
    <w:rsid w:val="49B74474"/>
    <w:rsid w:val="4DBF9B95"/>
    <w:rsid w:val="4E312DEB"/>
    <w:rsid w:val="4E756E9C"/>
    <w:rsid w:val="522EE18C"/>
    <w:rsid w:val="5B73549C"/>
    <w:rsid w:val="5BC75D7F"/>
    <w:rsid w:val="6D93268B"/>
    <w:rsid w:val="6F161B8A"/>
    <w:rsid w:val="6F4820A7"/>
    <w:rsid w:val="70B1E01E"/>
    <w:rsid w:val="711D0F61"/>
    <w:rsid w:val="718A029E"/>
    <w:rsid w:val="74C5C56A"/>
    <w:rsid w:val="75B03BFB"/>
    <w:rsid w:val="7A7208B3"/>
    <w:rsid w:val="7A9ACC4F"/>
    <w:rsid w:val="7EF08EFF"/>
  </w:rsids>
  <m:mathPr>
    <m:mathFont m:val="Cambria Math"/>
    <m:brkBin m:val="before"/>
    <m:brkBinSub m:val="--"/>
    <m:smallFrac m:val="0"/>
    <m:dispDef/>
    <m:lMargin m:val="0"/>
    <m:rMargin m:val="0"/>
    <m:defJc m:val="centerGroup"/>
    <m:wrapIndent m:val="1440"/>
    <m:intLim m:val="subSup"/>
    <m:naryLim m:val="undOvr"/>
  </m:mathPr>
  <w:themeFontLang w:val="en-US"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4227BDD8"/>
  <w15:chartTrackingRefBased/>
  <w15:docId w15:val="{39239C15-F97C-4974-A392-5CD4FF74FB49}"/>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kern w:val="2"/>
        <w:sz w:val="24"/>
        <w:szCs w:val="24"/>
        <w:lang w:val="en-US" w:eastAsia="en-US"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0"/>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6246F0"/>
    <w:pPr>
      <w:spacing w:after="0" w:line="276" w:lineRule="auto"/>
    </w:pPr>
    <w:rPr>
      <w:rFonts w:ascii="Arial" w:eastAsia="MS PGothic" w:hAnsi="Arial" w:cs="Times New Roman"/>
      <w:color w:val="000000"/>
      <w:kern w:val="0"/>
      <w:sz w:val="20"/>
      <w:szCs w:val="20"/>
      <w14:ligatures w14:val="none"/>
    </w:rPr>
  </w:style>
  <w:style w:type="paragraph" w:styleId="Heading1">
    <w:name w:val="heading 1"/>
    <w:basedOn w:val="Normal"/>
    <w:next w:val="Normal"/>
    <w:link w:val="Heading1Char"/>
    <w:uiPriority w:val="9"/>
    <w:qFormat/>
    <w:rsid w:val="006246F0"/>
    <w:pPr>
      <w:keepNext/>
      <w:keepLines/>
      <w:spacing w:before="360" w:after="80"/>
      <w:outlineLvl w:val="0"/>
    </w:pPr>
    <w:rPr>
      <w:rFonts w:asciiTheme="majorHAnsi" w:eastAsiaTheme="majorEastAsia" w:hAnsiTheme="majorHAnsi" w:cstheme="majorBidi"/>
      <w:color w:val="0F4761" w:themeColor="accent1" w:themeShade="BF"/>
      <w:sz w:val="40"/>
      <w:szCs w:val="40"/>
    </w:rPr>
  </w:style>
  <w:style w:type="paragraph" w:styleId="Heading2">
    <w:name w:val="heading 2"/>
    <w:basedOn w:val="Normal"/>
    <w:next w:val="Normal"/>
    <w:link w:val="Heading2Char"/>
    <w:uiPriority w:val="9"/>
    <w:semiHidden/>
    <w:unhideWhenUsed/>
    <w:qFormat/>
    <w:rsid w:val="006246F0"/>
    <w:pPr>
      <w:keepNext/>
      <w:keepLines/>
      <w:spacing w:before="160" w:after="80"/>
      <w:outlineLvl w:val="1"/>
    </w:pPr>
    <w:rPr>
      <w:rFonts w:asciiTheme="majorHAnsi" w:eastAsiaTheme="majorEastAsia" w:hAnsiTheme="majorHAnsi" w:cstheme="majorBidi"/>
      <w:color w:val="0F4761" w:themeColor="accent1" w:themeShade="BF"/>
      <w:sz w:val="32"/>
      <w:szCs w:val="32"/>
    </w:rPr>
  </w:style>
  <w:style w:type="paragraph" w:styleId="Heading3">
    <w:name w:val="heading 3"/>
    <w:basedOn w:val="Normal"/>
    <w:next w:val="Normal"/>
    <w:link w:val="Heading3Char"/>
    <w:uiPriority w:val="9"/>
    <w:semiHidden/>
    <w:unhideWhenUsed/>
    <w:qFormat/>
    <w:rsid w:val="006246F0"/>
    <w:pPr>
      <w:keepNext/>
      <w:keepLines/>
      <w:spacing w:before="160" w:after="80"/>
      <w:outlineLvl w:val="2"/>
    </w:pPr>
    <w:rPr>
      <w:rFonts w:eastAsiaTheme="majorEastAsia" w:cstheme="majorBidi"/>
      <w:color w:val="0F4761" w:themeColor="accent1" w:themeShade="BF"/>
      <w:sz w:val="28"/>
      <w:szCs w:val="28"/>
    </w:rPr>
  </w:style>
  <w:style w:type="paragraph" w:styleId="Heading4">
    <w:name w:val="heading 4"/>
    <w:basedOn w:val="Normal"/>
    <w:next w:val="Normal"/>
    <w:link w:val="Heading4Char"/>
    <w:uiPriority w:val="9"/>
    <w:semiHidden/>
    <w:unhideWhenUsed/>
    <w:qFormat/>
    <w:rsid w:val="006246F0"/>
    <w:pPr>
      <w:keepNext/>
      <w:keepLines/>
      <w:spacing w:before="80" w:after="40"/>
      <w:outlineLvl w:val="3"/>
    </w:pPr>
    <w:rPr>
      <w:rFonts w:eastAsiaTheme="majorEastAsia" w:cstheme="majorBidi"/>
      <w:i/>
      <w:iCs/>
      <w:color w:val="0F4761" w:themeColor="accent1" w:themeShade="BF"/>
    </w:rPr>
  </w:style>
  <w:style w:type="paragraph" w:styleId="Heading5">
    <w:name w:val="heading 5"/>
    <w:basedOn w:val="Normal"/>
    <w:next w:val="Normal"/>
    <w:link w:val="Heading5Char"/>
    <w:uiPriority w:val="9"/>
    <w:semiHidden/>
    <w:unhideWhenUsed/>
    <w:qFormat/>
    <w:rsid w:val="006246F0"/>
    <w:pPr>
      <w:keepNext/>
      <w:keepLines/>
      <w:spacing w:before="80" w:after="40"/>
      <w:outlineLvl w:val="4"/>
    </w:pPr>
    <w:rPr>
      <w:rFonts w:eastAsiaTheme="majorEastAsia" w:cstheme="majorBidi"/>
      <w:color w:val="0F4761" w:themeColor="accent1" w:themeShade="BF"/>
    </w:rPr>
  </w:style>
  <w:style w:type="paragraph" w:styleId="Heading6">
    <w:name w:val="heading 6"/>
    <w:basedOn w:val="Normal"/>
    <w:next w:val="Normal"/>
    <w:link w:val="Heading6Char"/>
    <w:uiPriority w:val="9"/>
    <w:semiHidden/>
    <w:unhideWhenUsed/>
    <w:qFormat/>
    <w:rsid w:val="006246F0"/>
    <w:pPr>
      <w:keepNext/>
      <w:keepLines/>
      <w:spacing w:before="40"/>
      <w:outlineLvl w:val="5"/>
    </w:pPr>
    <w:rPr>
      <w:rFonts w:eastAsiaTheme="majorEastAsia" w:cstheme="majorBidi"/>
      <w:i/>
      <w:iCs/>
      <w:color w:val="595959" w:themeColor="text1" w:themeTint="A6"/>
    </w:rPr>
  </w:style>
  <w:style w:type="paragraph" w:styleId="Heading7">
    <w:name w:val="heading 7"/>
    <w:basedOn w:val="Normal"/>
    <w:next w:val="Normal"/>
    <w:link w:val="Heading7Char"/>
    <w:uiPriority w:val="9"/>
    <w:semiHidden/>
    <w:unhideWhenUsed/>
    <w:qFormat/>
    <w:rsid w:val="006246F0"/>
    <w:pPr>
      <w:keepNext/>
      <w:keepLines/>
      <w:spacing w:before="40"/>
      <w:outlineLvl w:val="6"/>
    </w:pPr>
    <w:rPr>
      <w:rFonts w:eastAsiaTheme="majorEastAsia" w:cstheme="majorBidi"/>
      <w:color w:val="595959" w:themeColor="text1" w:themeTint="A6"/>
    </w:rPr>
  </w:style>
  <w:style w:type="paragraph" w:styleId="Heading8">
    <w:name w:val="heading 8"/>
    <w:basedOn w:val="Normal"/>
    <w:next w:val="Normal"/>
    <w:link w:val="Heading8Char"/>
    <w:uiPriority w:val="9"/>
    <w:semiHidden/>
    <w:unhideWhenUsed/>
    <w:qFormat/>
    <w:rsid w:val="006246F0"/>
    <w:pPr>
      <w:keepNext/>
      <w:keepLines/>
      <w:outlineLvl w:val="7"/>
    </w:pPr>
    <w:rPr>
      <w:rFonts w:eastAsiaTheme="majorEastAsia" w:cstheme="majorBidi"/>
      <w:i/>
      <w:iCs/>
      <w:color w:val="272727" w:themeColor="text1" w:themeTint="D8"/>
    </w:rPr>
  </w:style>
  <w:style w:type="paragraph" w:styleId="Heading9">
    <w:name w:val="heading 9"/>
    <w:basedOn w:val="Normal"/>
    <w:next w:val="Normal"/>
    <w:link w:val="Heading9Char"/>
    <w:uiPriority w:val="9"/>
    <w:semiHidden/>
    <w:unhideWhenUsed/>
    <w:qFormat/>
    <w:rsid w:val="006246F0"/>
    <w:pPr>
      <w:keepNext/>
      <w:keepLines/>
      <w:outlineLvl w:val="8"/>
    </w:pPr>
    <w:rPr>
      <w:rFonts w:eastAsiaTheme="majorEastAsia" w:cstheme="majorBidi"/>
      <w:color w:val="272727" w:themeColor="text1" w:themeTint="D8"/>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basedOn w:val="DefaultParagraphFont"/>
    <w:link w:val="Heading1"/>
    <w:uiPriority w:val="9"/>
    <w:rsid w:val="006246F0"/>
    <w:rPr>
      <w:rFonts w:asciiTheme="majorHAnsi" w:eastAsiaTheme="majorEastAsia" w:hAnsiTheme="majorHAnsi" w:cstheme="majorBidi"/>
      <w:color w:val="0F4761" w:themeColor="accent1" w:themeShade="BF"/>
      <w:sz w:val="40"/>
      <w:szCs w:val="40"/>
    </w:rPr>
  </w:style>
  <w:style w:type="character" w:customStyle="1" w:styleId="Heading2Char">
    <w:name w:val="Heading 2 Char"/>
    <w:basedOn w:val="DefaultParagraphFont"/>
    <w:link w:val="Heading2"/>
    <w:uiPriority w:val="9"/>
    <w:semiHidden/>
    <w:rsid w:val="006246F0"/>
    <w:rPr>
      <w:rFonts w:asciiTheme="majorHAnsi" w:eastAsiaTheme="majorEastAsia" w:hAnsiTheme="majorHAnsi" w:cstheme="majorBidi"/>
      <w:color w:val="0F4761" w:themeColor="accent1" w:themeShade="BF"/>
      <w:sz w:val="32"/>
      <w:szCs w:val="32"/>
    </w:rPr>
  </w:style>
  <w:style w:type="character" w:customStyle="1" w:styleId="Heading3Char">
    <w:name w:val="Heading 3 Char"/>
    <w:basedOn w:val="DefaultParagraphFont"/>
    <w:link w:val="Heading3"/>
    <w:uiPriority w:val="9"/>
    <w:semiHidden/>
    <w:rsid w:val="006246F0"/>
    <w:rPr>
      <w:rFonts w:eastAsiaTheme="majorEastAsia" w:cstheme="majorBidi"/>
      <w:color w:val="0F4761" w:themeColor="accent1" w:themeShade="BF"/>
      <w:sz w:val="28"/>
      <w:szCs w:val="28"/>
    </w:rPr>
  </w:style>
  <w:style w:type="character" w:customStyle="1" w:styleId="Heading4Char">
    <w:name w:val="Heading 4 Char"/>
    <w:basedOn w:val="DefaultParagraphFont"/>
    <w:link w:val="Heading4"/>
    <w:uiPriority w:val="9"/>
    <w:semiHidden/>
    <w:rsid w:val="006246F0"/>
    <w:rPr>
      <w:rFonts w:eastAsiaTheme="majorEastAsia" w:cstheme="majorBidi"/>
      <w:i/>
      <w:iCs/>
      <w:color w:val="0F4761" w:themeColor="accent1" w:themeShade="BF"/>
    </w:rPr>
  </w:style>
  <w:style w:type="character" w:customStyle="1" w:styleId="Heading5Char">
    <w:name w:val="Heading 5 Char"/>
    <w:basedOn w:val="DefaultParagraphFont"/>
    <w:link w:val="Heading5"/>
    <w:uiPriority w:val="9"/>
    <w:semiHidden/>
    <w:rsid w:val="006246F0"/>
    <w:rPr>
      <w:rFonts w:eastAsiaTheme="majorEastAsia" w:cstheme="majorBidi"/>
      <w:color w:val="0F4761" w:themeColor="accent1" w:themeShade="BF"/>
    </w:rPr>
  </w:style>
  <w:style w:type="character" w:customStyle="1" w:styleId="Heading6Char">
    <w:name w:val="Heading 6 Char"/>
    <w:basedOn w:val="DefaultParagraphFont"/>
    <w:link w:val="Heading6"/>
    <w:uiPriority w:val="9"/>
    <w:semiHidden/>
    <w:rsid w:val="006246F0"/>
    <w:rPr>
      <w:rFonts w:eastAsiaTheme="majorEastAsia" w:cstheme="majorBidi"/>
      <w:i/>
      <w:iCs/>
      <w:color w:val="595959" w:themeColor="text1" w:themeTint="A6"/>
    </w:rPr>
  </w:style>
  <w:style w:type="character" w:customStyle="1" w:styleId="Heading7Char">
    <w:name w:val="Heading 7 Char"/>
    <w:basedOn w:val="DefaultParagraphFont"/>
    <w:link w:val="Heading7"/>
    <w:uiPriority w:val="9"/>
    <w:semiHidden/>
    <w:rsid w:val="006246F0"/>
    <w:rPr>
      <w:rFonts w:eastAsiaTheme="majorEastAsia" w:cstheme="majorBidi"/>
      <w:color w:val="595959" w:themeColor="text1" w:themeTint="A6"/>
    </w:rPr>
  </w:style>
  <w:style w:type="character" w:customStyle="1" w:styleId="Heading8Char">
    <w:name w:val="Heading 8 Char"/>
    <w:basedOn w:val="DefaultParagraphFont"/>
    <w:link w:val="Heading8"/>
    <w:uiPriority w:val="9"/>
    <w:semiHidden/>
    <w:rsid w:val="006246F0"/>
    <w:rPr>
      <w:rFonts w:eastAsiaTheme="majorEastAsia" w:cstheme="majorBidi"/>
      <w:i/>
      <w:iCs/>
      <w:color w:val="272727" w:themeColor="text1" w:themeTint="D8"/>
    </w:rPr>
  </w:style>
  <w:style w:type="character" w:customStyle="1" w:styleId="Heading9Char">
    <w:name w:val="Heading 9 Char"/>
    <w:basedOn w:val="DefaultParagraphFont"/>
    <w:link w:val="Heading9"/>
    <w:uiPriority w:val="9"/>
    <w:semiHidden/>
    <w:rsid w:val="006246F0"/>
    <w:rPr>
      <w:rFonts w:eastAsiaTheme="majorEastAsia" w:cstheme="majorBidi"/>
      <w:color w:val="272727" w:themeColor="text1" w:themeTint="D8"/>
    </w:rPr>
  </w:style>
  <w:style w:type="paragraph" w:styleId="Title">
    <w:name w:val="Title"/>
    <w:basedOn w:val="Normal"/>
    <w:next w:val="Normal"/>
    <w:link w:val="TitleChar"/>
    <w:uiPriority w:val="10"/>
    <w:qFormat/>
    <w:rsid w:val="006246F0"/>
    <w:pPr>
      <w:spacing w:after="80" w:line="240" w:lineRule="auto"/>
      <w:contextualSpacing/>
    </w:pPr>
    <w:rPr>
      <w:rFonts w:asciiTheme="majorHAnsi" w:eastAsiaTheme="majorEastAsia" w:hAnsiTheme="majorHAnsi" w:cstheme="majorBidi"/>
      <w:spacing w:val="-10"/>
      <w:kern w:val="28"/>
      <w:sz w:val="56"/>
      <w:szCs w:val="56"/>
    </w:rPr>
  </w:style>
  <w:style w:type="character" w:customStyle="1" w:styleId="TitleChar">
    <w:name w:val="Title Char"/>
    <w:basedOn w:val="DefaultParagraphFont"/>
    <w:link w:val="Title"/>
    <w:uiPriority w:val="10"/>
    <w:rsid w:val="006246F0"/>
    <w:rPr>
      <w:rFonts w:asciiTheme="majorHAnsi" w:eastAsiaTheme="majorEastAsia" w:hAnsiTheme="majorHAnsi" w:cstheme="majorBidi"/>
      <w:spacing w:val="-10"/>
      <w:kern w:val="28"/>
      <w:sz w:val="56"/>
      <w:szCs w:val="56"/>
    </w:rPr>
  </w:style>
  <w:style w:type="paragraph" w:styleId="Subtitle">
    <w:name w:val="Subtitle"/>
    <w:basedOn w:val="Normal"/>
    <w:next w:val="Normal"/>
    <w:link w:val="SubtitleChar"/>
    <w:uiPriority w:val="11"/>
    <w:qFormat/>
    <w:rsid w:val="006246F0"/>
    <w:pPr>
      <w:numPr>
        <w:ilvl w:val="1"/>
      </w:numPr>
    </w:pPr>
    <w:rPr>
      <w:rFonts w:eastAsiaTheme="majorEastAsia" w:cstheme="majorBidi"/>
      <w:color w:val="595959" w:themeColor="text1" w:themeTint="A6"/>
      <w:spacing w:val="15"/>
      <w:sz w:val="28"/>
      <w:szCs w:val="28"/>
    </w:rPr>
  </w:style>
  <w:style w:type="character" w:customStyle="1" w:styleId="SubtitleChar">
    <w:name w:val="Subtitle Char"/>
    <w:basedOn w:val="DefaultParagraphFont"/>
    <w:link w:val="Subtitle"/>
    <w:uiPriority w:val="11"/>
    <w:rsid w:val="006246F0"/>
    <w:rPr>
      <w:rFonts w:eastAsiaTheme="majorEastAsia" w:cstheme="majorBidi"/>
      <w:color w:val="595959" w:themeColor="text1" w:themeTint="A6"/>
      <w:spacing w:val="15"/>
      <w:sz w:val="28"/>
      <w:szCs w:val="28"/>
    </w:rPr>
  </w:style>
  <w:style w:type="paragraph" w:styleId="Quote">
    <w:name w:val="Quote"/>
    <w:basedOn w:val="Normal"/>
    <w:next w:val="Normal"/>
    <w:link w:val="QuoteChar"/>
    <w:uiPriority w:val="29"/>
    <w:qFormat/>
    <w:rsid w:val="006246F0"/>
    <w:pPr>
      <w:spacing w:before="160"/>
      <w:jc w:val="center"/>
    </w:pPr>
    <w:rPr>
      <w:i/>
      <w:iCs/>
      <w:color w:val="404040" w:themeColor="text1" w:themeTint="BF"/>
    </w:rPr>
  </w:style>
  <w:style w:type="character" w:customStyle="1" w:styleId="QuoteChar">
    <w:name w:val="Quote Char"/>
    <w:basedOn w:val="DefaultParagraphFont"/>
    <w:link w:val="Quote"/>
    <w:uiPriority w:val="29"/>
    <w:rsid w:val="006246F0"/>
    <w:rPr>
      <w:i/>
      <w:iCs/>
      <w:color w:val="404040" w:themeColor="text1" w:themeTint="BF"/>
    </w:rPr>
  </w:style>
  <w:style w:type="paragraph" w:styleId="ListParagraph">
    <w:name w:val="List Paragraph"/>
    <w:aliases w:val="Bullet List,FooterText,List Paragraph1,Colorful List Accent 1,numbered,Paragraphe de liste1,列出段落,列出段落1,Bulletr List Paragraph,List Paragraph2,List Paragraph21,Párrafo de lista1,Parágrafo da Lista1,リスト段落1,Plan,Dot pt,F5 List Paragraph"/>
    <w:basedOn w:val="Normal"/>
    <w:link w:val="ListParagraphChar"/>
    <w:uiPriority w:val="99"/>
    <w:qFormat/>
    <w:rsid w:val="006246F0"/>
    <w:pPr>
      <w:ind w:left="720"/>
      <w:contextualSpacing/>
    </w:pPr>
  </w:style>
  <w:style w:type="character" w:styleId="IntenseEmphasis">
    <w:name w:val="Intense Emphasis"/>
    <w:basedOn w:val="DefaultParagraphFont"/>
    <w:uiPriority w:val="21"/>
    <w:qFormat/>
    <w:rsid w:val="006246F0"/>
    <w:rPr>
      <w:i/>
      <w:iCs/>
      <w:color w:val="0F4761" w:themeColor="accent1" w:themeShade="BF"/>
    </w:rPr>
  </w:style>
  <w:style w:type="paragraph" w:styleId="IntenseQuote">
    <w:name w:val="Intense Quote"/>
    <w:basedOn w:val="Normal"/>
    <w:next w:val="Normal"/>
    <w:link w:val="IntenseQuoteChar"/>
    <w:uiPriority w:val="30"/>
    <w:qFormat/>
    <w:rsid w:val="006246F0"/>
    <w:pPr>
      <w:pBdr>
        <w:top w:val="single" w:sz="4" w:space="10" w:color="0F4761" w:themeColor="accent1" w:themeShade="BF"/>
        <w:bottom w:val="single" w:sz="4" w:space="10" w:color="0F4761" w:themeColor="accent1" w:themeShade="BF"/>
      </w:pBdr>
      <w:spacing w:before="360" w:after="360"/>
      <w:ind w:left="864" w:right="864"/>
      <w:jc w:val="center"/>
    </w:pPr>
    <w:rPr>
      <w:i/>
      <w:iCs/>
      <w:color w:val="0F4761" w:themeColor="accent1" w:themeShade="BF"/>
    </w:rPr>
  </w:style>
  <w:style w:type="character" w:customStyle="1" w:styleId="IntenseQuoteChar">
    <w:name w:val="Intense Quote Char"/>
    <w:basedOn w:val="DefaultParagraphFont"/>
    <w:link w:val="IntenseQuote"/>
    <w:uiPriority w:val="30"/>
    <w:rsid w:val="006246F0"/>
    <w:rPr>
      <w:i/>
      <w:iCs/>
      <w:color w:val="0F4761" w:themeColor="accent1" w:themeShade="BF"/>
    </w:rPr>
  </w:style>
  <w:style w:type="character" w:styleId="IntenseReference">
    <w:name w:val="Intense Reference"/>
    <w:basedOn w:val="DefaultParagraphFont"/>
    <w:uiPriority w:val="32"/>
    <w:qFormat/>
    <w:rsid w:val="006246F0"/>
    <w:rPr>
      <w:b/>
      <w:bCs/>
      <w:smallCaps/>
      <w:color w:val="0F4761" w:themeColor="accent1" w:themeShade="BF"/>
      <w:spacing w:val="5"/>
    </w:rPr>
  </w:style>
  <w:style w:type="paragraph" w:styleId="Header">
    <w:name w:val="header"/>
    <w:basedOn w:val="Normal"/>
    <w:link w:val="HeaderChar"/>
    <w:uiPriority w:val="99"/>
    <w:unhideWhenUsed/>
    <w:rsid w:val="006246F0"/>
    <w:pPr>
      <w:tabs>
        <w:tab w:val="center" w:pos="4680"/>
        <w:tab w:val="right" w:pos="9360"/>
      </w:tabs>
      <w:spacing w:line="240" w:lineRule="auto"/>
    </w:pPr>
  </w:style>
  <w:style w:type="character" w:customStyle="1" w:styleId="HeaderChar">
    <w:name w:val="Header Char"/>
    <w:basedOn w:val="DefaultParagraphFont"/>
    <w:link w:val="Header"/>
    <w:uiPriority w:val="99"/>
    <w:rsid w:val="006246F0"/>
    <w:rPr>
      <w:rFonts w:ascii="Arial" w:eastAsia="MS PGothic" w:hAnsi="Arial" w:cs="Times New Roman"/>
      <w:color w:val="000000"/>
      <w:kern w:val="0"/>
      <w:sz w:val="20"/>
      <w:szCs w:val="20"/>
      <w14:ligatures w14:val="none"/>
    </w:rPr>
  </w:style>
  <w:style w:type="paragraph" w:styleId="Footer">
    <w:name w:val="footer"/>
    <w:basedOn w:val="Normal"/>
    <w:link w:val="FooterChar"/>
    <w:uiPriority w:val="99"/>
    <w:unhideWhenUsed/>
    <w:rsid w:val="006246F0"/>
    <w:pPr>
      <w:tabs>
        <w:tab w:val="center" w:pos="4680"/>
        <w:tab w:val="right" w:pos="9360"/>
      </w:tabs>
      <w:spacing w:line="240" w:lineRule="auto"/>
    </w:pPr>
  </w:style>
  <w:style w:type="character" w:customStyle="1" w:styleId="FooterChar">
    <w:name w:val="Footer Char"/>
    <w:basedOn w:val="DefaultParagraphFont"/>
    <w:link w:val="Footer"/>
    <w:uiPriority w:val="99"/>
    <w:rsid w:val="006246F0"/>
    <w:rPr>
      <w:rFonts w:ascii="Arial" w:eastAsia="MS PGothic" w:hAnsi="Arial" w:cs="Times New Roman"/>
      <w:color w:val="000000"/>
      <w:kern w:val="0"/>
      <w:sz w:val="20"/>
      <w:szCs w:val="20"/>
      <w14:ligatures w14:val="none"/>
    </w:rPr>
  </w:style>
  <w:style w:type="table" w:styleId="TableGrid">
    <w:name w:val="Table Grid"/>
    <w:basedOn w:val="TableNormal"/>
    <w:rsid w:val="006246F0"/>
    <w:pPr>
      <w:spacing w:after="0" w:line="240" w:lineRule="auto"/>
    </w:pPr>
    <w:rPr>
      <w:kern w:val="0"/>
      <w:sz w:val="22"/>
      <w:szCs w:val="22"/>
      <w14:ligatures w14:val="none"/>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ListParagraphChar">
    <w:name w:val="List Paragraph Char"/>
    <w:aliases w:val="Bullet List Char,FooterText Char,List Paragraph1 Char,Colorful List Accent 1 Char,numbered Char,Paragraphe de liste1 Char,列出段落 Char,列出段落1 Char,Bulletr List Paragraph Char,List Paragraph2 Char,List Paragraph21 Char,リスト段落1 Char"/>
    <w:link w:val="ListParagraph"/>
    <w:uiPriority w:val="99"/>
    <w:qFormat/>
    <w:rsid w:val="006246F0"/>
  </w:style>
  <w:style w:type="character" w:styleId="PlaceholderText">
    <w:name w:val="Placeholder Text"/>
    <w:basedOn w:val="DefaultParagraphFont"/>
    <w:uiPriority w:val="99"/>
    <w:semiHidden/>
    <w:rsid w:val="006246F0"/>
    <w:rPr>
      <w:color w:val="666666"/>
    </w:rPr>
  </w:style>
  <w:style w:type="character" w:customStyle="1" w:styleId="TORTemplate">
    <w:name w:val="TOR_Template"/>
    <w:basedOn w:val="DefaultParagraphFont"/>
    <w:uiPriority w:val="1"/>
    <w:qFormat/>
    <w:rsid w:val="006246F0"/>
    <w:rPr>
      <w:rFonts w:asciiTheme="minorHAnsi" w:hAnsiTheme="minorHAnsi"/>
      <w:sz w:val="20"/>
    </w:rPr>
  </w:style>
  <w:style w:type="character" w:customStyle="1" w:styleId="tortemplate0">
    <w:name w:val="tortemplate"/>
    <w:basedOn w:val="DefaultParagraphFont"/>
    <w:rsid w:val="00044FFB"/>
  </w:style>
  <w:style w:type="paragraph" w:customStyle="1" w:styleId="Default">
    <w:name w:val="Default"/>
    <w:rsid w:val="00A82826"/>
    <w:pPr>
      <w:autoSpaceDE w:val="0"/>
      <w:autoSpaceDN w:val="0"/>
      <w:adjustRightInd w:val="0"/>
      <w:spacing w:after="0" w:line="240" w:lineRule="auto"/>
    </w:pPr>
    <w:rPr>
      <w:rFonts w:ascii="Calibri" w:hAnsi="Calibri" w:cs="Calibri"/>
      <w:color w:val="000000"/>
      <w:kern w:val="0"/>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header" Target="header2.xml"/><Relationship Id="rId1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tyles" Target="styles.xml"/><Relationship Id="rId12" Type="http://schemas.openxmlformats.org/officeDocument/2006/relationships/header" Target="header1.xml"/><Relationship Id="rId17" Type="http://schemas.openxmlformats.org/officeDocument/2006/relationships/glossaryDocument" Target="glossary/document.xml"/><Relationship Id="rId2" Type="http://schemas.openxmlformats.org/officeDocument/2006/relationships/customXml" Target="../customXml/item2.xml"/><Relationship Id="rId16" Type="http://schemas.openxmlformats.org/officeDocument/2006/relationships/fontTable" Target="fontTable.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5" Type="http://schemas.openxmlformats.org/officeDocument/2006/relationships/customXml" Target="../customXml/item5.xml"/><Relationship Id="rId15" Type="http://schemas.openxmlformats.org/officeDocument/2006/relationships/header" Target="header3.xml"/><Relationship Id="rId10" Type="http://schemas.openxmlformats.org/officeDocument/2006/relationships/footnotes" Target="footnotes.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footer" Target="footer1.xml"/></Relationships>
</file>

<file path=word/_rels/header2.xml.rels><?xml version="1.0" encoding="UTF-8" standalone="yes"?>
<Relationships xmlns="http://schemas.openxmlformats.org/package/2006/relationships"><Relationship Id="rId1" Type="http://schemas.openxmlformats.org/officeDocument/2006/relationships/image" Target="media/image1.png"/></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DD89673F104A4259B79AA2E44861DC89"/>
        <w:category>
          <w:name w:val="General"/>
          <w:gallery w:val="placeholder"/>
        </w:category>
        <w:types>
          <w:type w:val="bbPlcHdr"/>
        </w:types>
        <w:behaviors>
          <w:behavior w:val="content"/>
        </w:behaviors>
        <w:guid w:val="{7BB7BEFF-964D-4C8F-85BC-67E40D72CE6F}"/>
      </w:docPartPr>
      <w:docPartBody>
        <w:p w:rsidR="00392B2E" w:rsidRDefault="002F2FEB" w:rsidP="002F2FEB">
          <w:pPr>
            <w:pStyle w:val="DD89673F104A4259B79AA2E44861DC892"/>
          </w:pPr>
          <w:r w:rsidRPr="00E90639">
            <w:rPr>
              <w:rStyle w:val="PlaceholderText"/>
              <w:rFonts w:asciiTheme="minorHAnsi" w:hAnsiTheme="minorHAnsi" w:cstheme="minorHAnsi"/>
              <w:color w:val="auto"/>
              <w:highlight w:val="lightGray"/>
            </w:rPr>
            <w:t>Click here</w:t>
          </w:r>
        </w:p>
      </w:docPartBody>
    </w:docPart>
    <w:docPart>
      <w:docPartPr>
        <w:name w:val="8090301900924D5CA62A1E4E80C39055"/>
        <w:category>
          <w:name w:val="General"/>
          <w:gallery w:val="placeholder"/>
        </w:category>
        <w:types>
          <w:type w:val="bbPlcHdr"/>
        </w:types>
        <w:behaviors>
          <w:behavior w:val="content"/>
        </w:behaviors>
        <w:guid w:val="{06385194-920A-4E15-9306-4021C8090398}"/>
      </w:docPartPr>
      <w:docPartBody>
        <w:p w:rsidR="00392B2E" w:rsidRDefault="002F2FEB" w:rsidP="002F2FEB">
          <w:pPr>
            <w:pStyle w:val="8090301900924D5CA62A1E4E80C390552"/>
          </w:pPr>
          <w:r w:rsidRPr="00E90639">
            <w:rPr>
              <w:rStyle w:val="PlaceholderText"/>
              <w:rFonts w:asciiTheme="minorHAnsi" w:hAnsiTheme="minorHAnsi" w:cstheme="minorHAnsi"/>
              <w:color w:val="auto"/>
              <w:highlight w:val="lightGray"/>
            </w:rPr>
            <w:t>Click here</w:t>
          </w:r>
        </w:p>
      </w:docPartBody>
    </w:docPart>
    <w:docPart>
      <w:docPartPr>
        <w:name w:val="A4744955DF004371B88296D7E944F4E5"/>
        <w:category>
          <w:name w:val="General"/>
          <w:gallery w:val="placeholder"/>
        </w:category>
        <w:types>
          <w:type w:val="bbPlcHdr"/>
        </w:types>
        <w:behaviors>
          <w:behavior w:val="content"/>
        </w:behaviors>
        <w:guid w:val="{8EC43646-9C8C-48F1-A95F-1E0EA4F2C791}"/>
      </w:docPartPr>
      <w:docPartBody>
        <w:p w:rsidR="00392B2E" w:rsidRDefault="002F2FEB" w:rsidP="002F2FEB">
          <w:pPr>
            <w:pStyle w:val="A4744955DF004371B88296D7E944F4E52"/>
          </w:pPr>
          <w:r w:rsidRPr="00E90639">
            <w:rPr>
              <w:rStyle w:val="PlaceholderText"/>
              <w:rFonts w:asciiTheme="minorHAnsi" w:hAnsiTheme="minorHAnsi" w:cstheme="minorHAnsi"/>
              <w:color w:val="auto"/>
              <w:highlight w:val="lightGray"/>
            </w:rPr>
            <w:t>Click here</w:t>
          </w:r>
        </w:p>
      </w:docPartBody>
    </w:docPart>
    <w:docPart>
      <w:docPartPr>
        <w:name w:val="D5B564E0FE6C4647B9AF6EC63425354B"/>
        <w:category>
          <w:name w:val="General"/>
          <w:gallery w:val="placeholder"/>
        </w:category>
        <w:types>
          <w:type w:val="bbPlcHdr"/>
        </w:types>
        <w:behaviors>
          <w:behavior w:val="content"/>
        </w:behaviors>
        <w:guid w:val="{465C1427-A913-4340-9A6F-BA95174C6B1A}"/>
      </w:docPartPr>
      <w:docPartBody>
        <w:p w:rsidR="00392B2E" w:rsidRDefault="002F2FEB" w:rsidP="002F2FEB">
          <w:pPr>
            <w:pStyle w:val="D5B564E0FE6C4647B9AF6EC63425354B2"/>
          </w:pPr>
          <w:r w:rsidRPr="00E90639">
            <w:rPr>
              <w:rStyle w:val="PlaceholderText"/>
              <w:rFonts w:asciiTheme="minorHAnsi" w:hAnsiTheme="minorHAnsi" w:cstheme="minorHAnsi"/>
              <w:color w:val="auto"/>
              <w:highlight w:val="lightGray"/>
            </w:rPr>
            <w:t>Click here</w:t>
          </w:r>
        </w:p>
      </w:docPartBody>
    </w:docPart>
    <w:docPart>
      <w:docPartPr>
        <w:name w:val="91FD6A93889A4FBCB0B104E303A3C34E"/>
        <w:category>
          <w:name w:val="General"/>
          <w:gallery w:val="placeholder"/>
        </w:category>
        <w:types>
          <w:type w:val="bbPlcHdr"/>
        </w:types>
        <w:behaviors>
          <w:behavior w:val="content"/>
        </w:behaviors>
        <w:guid w:val="{75F6B8BF-1321-4EC3-AF6F-3F9FCCD3BF82}"/>
      </w:docPartPr>
      <w:docPartBody>
        <w:p w:rsidR="00392B2E" w:rsidRDefault="002F2FEB" w:rsidP="002F2FEB">
          <w:pPr>
            <w:pStyle w:val="91FD6A93889A4FBCB0B104E303A3C34E2"/>
          </w:pPr>
          <w:r w:rsidRPr="00E90639">
            <w:rPr>
              <w:rStyle w:val="PlaceholderText"/>
              <w:rFonts w:asciiTheme="minorHAnsi" w:hAnsiTheme="minorHAnsi" w:cstheme="minorHAnsi"/>
              <w:color w:val="auto"/>
              <w:highlight w:val="lightGray"/>
            </w:rPr>
            <w:t>Click here</w:t>
          </w:r>
        </w:p>
      </w:docPartBody>
    </w:docPart>
    <w:docPart>
      <w:docPartPr>
        <w:name w:val="9FE3C20DF0AA49A39F6639DCE5FC5D6F"/>
        <w:category>
          <w:name w:val="General"/>
          <w:gallery w:val="placeholder"/>
        </w:category>
        <w:types>
          <w:type w:val="bbPlcHdr"/>
        </w:types>
        <w:behaviors>
          <w:behavior w:val="content"/>
        </w:behaviors>
        <w:guid w:val="{1D361060-A7FB-46FB-91EF-E3B0F4BEC673}"/>
      </w:docPartPr>
      <w:docPartBody>
        <w:p w:rsidR="00392B2E" w:rsidRDefault="002F2FEB" w:rsidP="002F2FEB">
          <w:pPr>
            <w:pStyle w:val="9FE3C20DF0AA49A39F6639DCE5FC5D6F2"/>
          </w:pPr>
          <w:r w:rsidRPr="00E90639">
            <w:rPr>
              <w:rStyle w:val="PlaceholderText"/>
              <w:rFonts w:asciiTheme="minorHAnsi" w:hAnsiTheme="minorHAnsi" w:cstheme="minorHAnsi"/>
              <w:color w:val="auto"/>
              <w:highlight w:val="lightGray"/>
            </w:rPr>
            <w:t>Click here</w:t>
          </w:r>
        </w:p>
      </w:docPartBody>
    </w:docPart>
    <w:docPart>
      <w:docPartPr>
        <w:name w:val="4026AF0294304472B5F5B2F05EA9C67C"/>
        <w:category>
          <w:name w:val="General"/>
          <w:gallery w:val="placeholder"/>
        </w:category>
        <w:types>
          <w:type w:val="bbPlcHdr"/>
        </w:types>
        <w:behaviors>
          <w:behavior w:val="content"/>
        </w:behaviors>
        <w:guid w:val="{48893639-7302-4800-928B-C3CC430BC78F}"/>
      </w:docPartPr>
      <w:docPartBody>
        <w:p w:rsidR="009617BE" w:rsidRDefault="00B56071" w:rsidP="00B56071">
          <w:pPr>
            <w:pStyle w:val="4026AF0294304472B5F5B2F05EA9C67C"/>
          </w:pPr>
          <w:r w:rsidRPr="004B1E6E">
            <w:rPr>
              <w:rStyle w:val="PlaceholderText"/>
              <w:rFonts w:cstheme="minorHAnsi"/>
            </w:rPr>
            <w:t>Click here</w:t>
          </w:r>
        </w:p>
      </w:docPartBody>
    </w:docPart>
    <w:docPart>
      <w:docPartPr>
        <w:name w:val="68C77E2CBF0D41D28B85D40B8BD143E9"/>
        <w:category>
          <w:name w:val="General"/>
          <w:gallery w:val="placeholder"/>
        </w:category>
        <w:types>
          <w:type w:val="bbPlcHdr"/>
        </w:types>
        <w:behaviors>
          <w:behavior w:val="content"/>
        </w:behaviors>
        <w:guid w:val="{85FA87AE-A1AE-4E21-BA30-98EC7C0E59E0}"/>
      </w:docPartPr>
      <w:docPartBody>
        <w:p w:rsidR="008E761E" w:rsidRDefault="002F2FEB" w:rsidP="002F2FEB">
          <w:pPr>
            <w:pStyle w:val="68C77E2CBF0D41D28B85D40B8BD143E92"/>
          </w:pPr>
          <w:r w:rsidRPr="00F91E50">
            <w:rPr>
              <w:rStyle w:val="TORTemplate"/>
              <w:highlight w:val="lightGray"/>
            </w:rPr>
            <w:t>Click here</w:t>
          </w:r>
        </w:p>
      </w:docPartBody>
    </w:docPart>
    <w:docPart>
      <w:docPartPr>
        <w:name w:val="29F8CAB4F8004AD89F60EBE540A00C4B"/>
        <w:category>
          <w:name w:val="General"/>
          <w:gallery w:val="placeholder"/>
        </w:category>
        <w:types>
          <w:type w:val="bbPlcHdr"/>
        </w:types>
        <w:behaviors>
          <w:behavior w:val="content"/>
        </w:behaviors>
        <w:guid w:val="{1C3F094C-7935-435C-9C81-4B9334FB3B11}"/>
      </w:docPartPr>
      <w:docPartBody>
        <w:p w:rsidR="008E761E" w:rsidRDefault="002F2FEB" w:rsidP="002F2FEB">
          <w:pPr>
            <w:pStyle w:val="29F8CAB4F8004AD89F60EBE540A00C4B2"/>
          </w:pPr>
          <w:r w:rsidRPr="00E90639">
            <w:rPr>
              <w:rFonts w:asciiTheme="minorHAnsi" w:eastAsia="Arial Unicode MS" w:hAnsiTheme="minorHAnsi" w:cstheme="minorHAnsi"/>
              <w:bCs/>
              <w:color w:val="auto"/>
              <w:highlight w:val="lightGray"/>
              <w:lang w:val="en-AU"/>
            </w:rPr>
            <w:t>Click here</w:t>
          </w:r>
        </w:p>
      </w:docPartBody>
    </w:docPart>
    <w:docPart>
      <w:docPartPr>
        <w:name w:val="6F967B7A183849F4B2BC7D4964768FFE"/>
        <w:category>
          <w:name w:val="General"/>
          <w:gallery w:val="placeholder"/>
        </w:category>
        <w:types>
          <w:type w:val="bbPlcHdr"/>
        </w:types>
        <w:behaviors>
          <w:behavior w:val="content"/>
        </w:behaviors>
        <w:guid w:val="{FE2CAACB-656A-4CE9-B2E5-EEEC09F7C23A}"/>
      </w:docPartPr>
      <w:docPartBody>
        <w:p w:rsidR="008E761E" w:rsidRDefault="002F2FEB" w:rsidP="002F2FEB">
          <w:pPr>
            <w:pStyle w:val="6F967B7A183849F4B2BC7D4964768FFE2"/>
          </w:pPr>
          <w:r w:rsidRPr="00E90639">
            <w:rPr>
              <w:rFonts w:asciiTheme="minorHAnsi" w:eastAsia="Arial Unicode MS" w:hAnsiTheme="minorHAnsi" w:cstheme="minorHAnsi"/>
              <w:bCs/>
              <w:color w:val="auto"/>
              <w:highlight w:val="lightGray"/>
              <w:lang w:val="en-AU"/>
            </w:rPr>
            <w:t>Click here</w:t>
          </w:r>
        </w:p>
      </w:docPartBody>
    </w:docPart>
    <w:docPart>
      <w:docPartPr>
        <w:name w:val="4F07F3DF42024BF287282B94747EB35C"/>
        <w:category>
          <w:name w:val="General"/>
          <w:gallery w:val="placeholder"/>
        </w:category>
        <w:types>
          <w:type w:val="bbPlcHdr"/>
        </w:types>
        <w:behaviors>
          <w:behavior w:val="content"/>
        </w:behaviors>
        <w:guid w:val="{FE35D156-8825-44A3-AEC3-FD379953A7CD}"/>
      </w:docPartPr>
      <w:docPartBody>
        <w:p w:rsidR="008E761E" w:rsidRDefault="002F2FEB" w:rsidP="002F2FEB">
          <w:pPr>
            <w:pStyle w:val="4F07F3DF42024BF287282B94747EB35C2"/>
          </w:pPr>
          <w:r w:rsidRPr="00E90639">
            <w:rPr>
              <w:rFonts w:asciiTheme="minorHAnsi" w:eastAsia="Arial Unicode MS" w:hAnsiTheme="minorHAnsi" w:cstheme="minorHAnsi"/>
              <w:bCs/>
              <w:color w:val="auto"/>
              <w:highlight w:val="lightGray"/>
              <w:lang w:val="en-AU"/>
            </w:rPr>
            <w:t>Click here</w:t>
          </w:r>
        </w:p>
      </w:docPartBody>
    </w:docPart>
    <w:docPart>
      <w:docPartPr>
        <w:name w:val="41F0C8146824450397CCEDEE20175414"/>
        <w:category>
          <w:name w:val="General"/>
          <w:gallery w:val="placeholder"/>
        </w:category>
        <w:types>
          <w:type w:val="bbPlcHdr"/>
        </w:types>
        <w:behaviors>
          <w:behavior w:val="content"/>
        </w:behaviors>
        <w:guid w:val="{E46334B0-4AAD-48A2-A1A4-27DBE8EF98F2}"/>
      </w:docPartPr>
      <w:docPartBody>
        <w:p w:rsidR="008E761E" w:rsidRDefault="002F2FEB" w:rsidP="002F2FEB">
          <w:pPr>
            <w:pStyle w:val="41F0C8146824450397CCEDEE201754142"/>
          </w:pPr>
          <w:r w:rsidRPr="00E90639">
            <w:rPr>
              <w:rFonts w:asciiTheme="minorHAnsi" w:eastAsia="Arial Unicode MS" w:hAnsiTheme="minorHAnsi" w:cstheme="minorHAnsi"/>
              <w:bCs/>
              <w:color w:val="auto"/>
              <w:highlight w:val="lightGray"/>
              <w:lang w:val="en-AU"/>
            </w:rPr>
            <w:t>Click here</w:t>
          </w:r>
        </w:p>
      </w:docPartBody>
    </w:docPart>
    <w:docPart>
      <w:docPartPr>
        <w:name w:val="0AF569EA91B346D5890ED3DEA794AAB2"/>
        <w:category>
          <w:name w:val="General"/>
          <w:gallery w:val="placeholder"/>
        </w:category>
        <w:types>
          <w:type w:val="bbPlcHdr"/>
        </w:types>
        <w:behaviors>
          <w:behavior w:val="content"/>
        </w:behaviors>
        <w:guid w:val="{EE563708-BF2C-4CC1-9BDA-1A62C1165B39}"/>
      </w:docPartPr>
      <w:docPartBody>
        <w:p w:rsidR="008E761E" w:rsidRDefault="00815365" w:rsidP="00815365">
          <w:pPr>
            <w:pStyle w:val="0AF569EA91B346D5890ED3DEA794AAB2"/>
          </w:pPr>
          <w:r w:rsidRPr="00F73C56">
            <w:rPr>
              <w:rFonts w:eastAsia="Arial Unicode MS" w:cstheme="minorHAnsi"/>
              <w:bCs/>
              <w:lang w:val="en-AU"/>
            </w:rPr>
            <w:t>Clic</w:t>
          </w:r>
          <w:r>
            <w:rPr>
              <w:rFonts w:eastAsia="Arial Unicode MS" w:cstheme="minorHAnsi"/>
              <w:bCs/>
              <w:lang w:val="en-AU"/>
            </w:rPr>
            <w:t>k h</w:t>
          </w:r>
          <w:r w:rsidRPr="00F73C56">
            <w:rPr>
              <w:rFonts w:eastAsia="Arial Unicode MS" w:cstheme="minorHAnsi"/>
              <w:bCs/>
              <w:lang w:val="en-AU"/>
            </w:rPr>
            <w:t>ere</w:t>
          </w:r>
        </w:p>
      </w:docPartBody>
    </w:docPart>
    <w:docPart>
      <w:docPartPr>
        <w:name w:val="9A00B789A9724FFEA8F240F40AA3024E"/>
        <w:category>
          <w:name w:val="General"/>
          <w:gallery w:val="placeholder"/>
        </w:category>
        <w:types>
          <w:type w:val="bbPlcHdr"/>
        </w:types>
        <w:behaviors>
          <w:behavior w:val="content"/>
        </w:behaviors>
        <w:guid w:val="{134B2375-A1F9-4C32-95CD-DF0A03629BA8}"/>
      </w:docPartPr>
      <w:docPartBody>
        <w:p w:rsidR="008E761E" w:rsidRDefault="002F2FEB" w:rsidP="002F2FEB">
          <w:pPr>
            <w:pStyle w:val="9A00B789A9724FFEA8F240F40AA3024E2"/>
          </w:pPr>
          <w:r w:rsidRPr="00F91E50">
            <w:rPr>
              <w:rStyle w:val="TORTemplate"/>
              <w:highlight w:val="lightGray"/>
            </w:rPr>
            <w:t xml:space="preserve">Click here </w:t>
          </w:r>
        </w:p>
      </w:docPartBody>
    </w:docPart>
    <w:docPart>
      <w:docPartPr>
        <w:name w:val="6BF9173E3B3245679555262C0F8498A4"/>
        <w:category>
          <w:name w:val="General"/>
          <w:gallery w:val="placeholder"/>
        </w:category>
        <w:types>
          <w:type w:val="bbPlcHdr"/>
        </w:types>
        <w:behaviors>
          <w:behavior w:val="content"/>
        </w:behaviors>
        <w:guid w:val="{0305BFC1-7E6A-4352-9194-9D0B0020152E}"/>
      </w:docPartPr>
      <w:docPartBody>
        <w:p w:rsidR="008E761E" w:rsidRDefault="002F2FEB" w:rsidP="002F2FEB">
          <w:pPr>
            <w:pStyle w:val="6BF9173E3B3245679555262C0F8498A42"/>
          </w:pPr>
          <w:r w:rsidRPr="00F91E50">
            <w:rPr>
              <w:rStyle w:val="TORTemplate"/>
              <w:highlight w:val="lightGray"/>
            </w:rPr>
            <w:t xml:space="preserve">Click here </w:t>
          </w:r>
        </w:p>
      </w:docPartBody>
    </w:docPart>
    <w:docPart>
      <w:docPartPr>
        <w:name w:val="58BB6B5D4C454EDE898D8556D26D7275"/>
        <w:category>
          <w:name w:val="General"/>
          <w:gallery w:val="placeholder"/>
        </w:category>
        <w:types>
          <w:type w:val="bbPlcHdr"/>
        </w:types>
        <w:behaviors>
          <w:behavior w:val="content"/>
        </w:behaviors>
        <w:guid w:val="{746A10D1-AADE-4ED4-8020-41BF417326EF}"/>
      </w:docPartPr>
      <w:docPartBody>
        <w:p w:rsidR="008E761E" w:rsidRDefault="00815365" w:rsidP="00815365">
          <w:pPr>
            <w:pStyle w:val="58BB6B5D4C454EDE898D8556D26D7275"/>
          </w:pPr>
          <w:r w:rsidRPr="00F73C56">
            <w:rPr>
              <w:rFonts w:eastAsia="Arial Unicode MS" w:cstheme="minorHAnsi"/>
              <w:bCs/>
              <w:lang w:val="en-AU"/>
            </w:rPr>
            <w:t>Clic</w:t>
          </w:r>
          <w:r>
            <w:rPr>
              <w:rFonts w:eastAsia="Arial Unicode MS" w:cstheme="minorHAnsi"/>
              <w:bCs/>
              <w:lang w:val="en-AU"/>
            </w:rPr>
            <w:t>k h</w:t>
          </w:r>
          <w:r w:rsidRPr="00F73C56">
            <w:rPr>
              <w:rFonts w:eastAsia="Arial Unicode MS" w:cstheme="minorHAnsi"/>
              <w:bCs/>
              <w:lang w:val="en-AU"/>
            </w:rPr>
            <w:t>ere</w:t>
          </w:r>
        </w:p>
      </w:docPartBody>
    </w:docPart>
    <w:docPart>
      <w:docPartPr>
        <w:name w:val="CFEB58EC5DC145759C11A8D02DF309E9"/>
        <w:category>
          <w:name w:val="General"/>
          <w:gallery w:val="placeholder"/>
        </w:category>
        <w:types>
          <w:type w:val="bbPlcHdr"/>
        </w:types>
        <w:behaviors>
          <w:behavior w:val="content"/>
        </w:behaviors>
        <w:guid w:val="{4AB2A8DC-3564-4E96-B069-8A58077DC51D}"/>
      </w:docPartPr>
      <w:docPartBody>
        <w:p w:rsidR="008E761E" w:rsidRDefault="002F2FEB" w:rsidP="002F2FEB">
          <w:pPr>
            <w:pStyle w:val="CFEB58EC5DC145759C11A8D02DF309E92"/>
          </w:pPr>
          <w:r w:rsidRPr="00E90639">
            <w:rPr>
              <w:rFonts w:asciiTheme="minorHAnsi" w:eastAsia="Arial Unicode MS" w:hAnsiTheme="minorHAnsi" w:cstheme="minorHAnsi"/>
              <w:bCs/>
              <w:color w:val="auto"/>
              <w:highlight w:val="lightGray"/>
              <w:lang w:val="en-AU"/>
            </w:rPr>
            <w:t>Click here</w:t>
          </w:r>
        </w:p>
      </w:docPartBody>
    </w:docPart>
    <w:docPart>
      <w:docPartPr>
        <w:name w:val="DCA45C6F76444B6CBFA48DC5EE2263D1"/>
        <w:category>
          <w:name w:val="General"/>
          <w:gallery w:val="placeholder"/>
        </w:category>
        <w:types>
          <w:type w:val="bbPlcHdr"/>
        </w:types>
        <w:behaviors>
          <w:behavior w:val="content"/>
        </w:behaviors>
        <w:guid w:val="{08779F18-6FC1-4319-B791-429D48584EC2}"/>
      </w:docPartPr>
      <w:docPartBody>
        <w:p w:rsidR="008E761E" w:rsidRDefault="002F2FEB" w:rsidP="002F2FEB">
          <w:pPr>
            <w:pStyle w:val="DCA45C6F76444B6CBFA48DC5EE2263D12"/>
          </w:pPr>
          <w:r w:rsidRPr="00E90639">
            <w:rPr>
              <w:rFonts w:asciiTheme="minorHAnsi" w:eastAsia="Arial Unicode MS" w:hAnsiTheme="minorHAnsi" w:cstheme="minorHAnsi"/>
              <w:bCs/>
              <w:color w:val="auto"/>
              <w:highlight w:val="lightGray"/>
              <w:lang w:val="en-AU"/>
            </w:rPr>
            <w:t>Click here</w:t>
          </w:r>
        </w:p>
      </w:docPartBody>
    </w:docPart>
    <w:docPart>
      <w:docPartPr>
        <w:name w:val="E4A5582351AA45C7B5F8FC5FE0AE24C7"/>
        <w:category>
          <w:name w:val="General"/>
          <w:gallery w:val="placeholder"/>
        </w:category>
        <w:types>
          <w:type w:val="bbPlcHdr"/>
        </w:types>
        <w:behaviors>
          <w:behavior w:val="content"/>
        </w:behaviors>
        <w:guid w:val="{476BE4D1-13C9-4227-8311-69F26330789D}"/>
      </w:docPartPr>
      <w:docPartBody>
        <w:p w:rsidR="008E761E" w:rsidRDefault="002F2FEB" w:rsidP="002F2FEB">
          <w:pPr>
            <w:pStyle w:val="E4A5582351AA45C7B5F8FC5FE0AE24C72"/>
          </w:pPr>
          <w:r w:rsidRPr="00E90639">
            <w:rPr>
              <w:rFonts w:asciiTheme="minorHAnsi" w:eastAsia="Arial Unicode MS" w:hAnsiTheme="minorHAnsi" w:cstheme="minorHAnsi"/>
              <w:bCs/>
              <w:color w:val="auto"/>
              <w:highlight w:val="lightGray"/>
              <w:lang w:val="en-AU"/>
            </w:rPr>
            <w:t>Click here</w:t>
          </w:r>
        </w:p>
      </w:docPartBody>
    </w:docPart>
    <w:docPart>
      <w:docPartPr>
        <w:name w:val="16DA2F32B149464D930F51784D0B74CF"/>
        <w:category>
          <w:name w:val="General"/>
          <w:gallery w:val="placeholder"/>
        </w:category>
        <w:types>
          <w:type w:val="bbPlcHdr"/>
        </w:types>
        <w:behaviors>
          <w:behavior w:val="content"/>
        </w:behaviors>
        <w:guid w:val="{7EA99A12-371B-4E96-A9B8-D36F3FB9D3F6}"/>
      </w:docPartPr>
      <w:docPartBody>
        <w:p w:rsidR="008E761E" w:rsidRDefault="002F2FEB" w:rsidP="002F2FEB">
          <w:pPr>
            <w:pStyle w:val="16DA2F32B149464D930F51784D0B74CF2"/>
          </w:pPr>
          <w:r w:rsidRPr="00E90639">
            <w:rPr>
              <w:rFonts w:asciiTheme="minorHAnsi" w:eastAsia="Arial Unicode MS" w:hAnsiTheme="minorHAnsi" w:cstheme="minorHAnsi"/>
              <w:bCs/>
              <w:color w:val="auto"/>
              <w:highlight w:val="lightGray"/>
              <w:lang w:val="en-AU"/>
            </w:rPr>
            <w:t>Click here</w:t>
          </w:r>
        </w:p>
      </w:docPartBody>
    </w:docPart>
    <w:docPart>
      <w:docPartPr>
        <w:name w:val="AC16F964AD8F4112801F3C03C826018F"/>
        <w:category>
          <w:name w:val="General"/>
          <w:gallery w:val="placeholder"/>
        </w:category>
        <w:types>
          <w:type w:val="bbPlcHdr"/>
        </w:types>
        <w:behaviors>
          <w:behavior w:val="content"/>
        </w:behaviors>
        <w:guid w:val="{8CD0260D-AF1A-433A-B34F-BBB8CE052502}"/>
      </w:docPartPr>
      <w:docPartBody>
        <w:p w:rsidR="008E761E" w:rsidRDefault="00815365" w:rsidP="00815365">
          <w:pPr>
            <w:pStyle w:val="AC16F964AD8F4112801F3C03C826018F"/>
          </w:pPr>
          <w:r w:rsidRPr="00F73C56">
            <w:rPr>
              <w:rFonts w:eastAsia="Arial Unicode MS" w:cstheme="minorHAnsi"/>
              <w:bCs/>
              <w:lang w:val="en-AU"/>
            </w:rPr>
            <w:t>Clic</w:t>
          </w:r>
          <w:r>
            <w:rPr>
              <w:rFonts w:eastAsia="Arial Unicode MS" w:cstheme="minorHAnsi"/>
              <w:bCs/>
              <w:lang w:val="en-AU"/>
            </w:rPr>
            <w:t>k h</w:t>
          </w:r>
          <w:r w:rsidRPr="00F73C56">
            <w:rPr>
              <w:rFonts w:eastAsia="Arial Unicode MS" w:cstheme="minorHAnsi"/>
              <w:bCs/>
              <w:lang w:val="en-AU"/>
            </w:rPr>
            <w:t>ere</w:t>
          </w:r>
        </w:p>
      </w:docPartBody>
    </w:docPart>
    <w:docPart>
      <w:docPartPr>
        <w:name w:val="F577CEB50FAD4724BBEE4B29C95FFCAC"/>
        <w:category>
          <w:name w:val="General"/>
          <w:gallery w:val="placeholder"/>
        </w:category>
        <w:types>
          <w:type w:val="bbPlcHdr"/>
        </w:types>
        <w:behaviors>
          <w:behavior w:val="content"/>
        </w:behaviors>
        <w:guid w:val="{53469EA0-E411-4B2F-BE50-452F07B2AF92}"/>
      </w:docPartPr>
      <w:docPartBody>
        <w:p w:rsidR="008E761E" w:rsidRDefault="002F2FEB" w:rsidP="002F2FEB">
          <w:pPr>
            <w:pStyle w:val="F577CEB50FAD4724BBEE4B29C95FFCAC2"/>
          </w:pPr>
          <w:r w:rsidRPr="00F91E50">
            <w:rPr>
              <w:rStyle w:val="TORTemplate"/>
              <w:highlight w:val="lightGray"/>
            </w:rPr>
            <w:t xml:space="preserve">Click here </w:t>
          </w:r>
        </w:p>
      </w:docPartBody>
    </w:docPart>
    <w:docPart>
      <w:docPartPr>
        <w:name w:val="16CD4ABF30FF464588815BDD80B483BF"/>
        <w:category>
          <w:name w:val="General"/>
          <w:gallery w:val="placeholder"/>
        </w:category>
        <w:types>
          <w:type w:val="bbPlcHdr"/>
        </w:types>
        <w:behaviors>
          <w:behavior w:val="content"/>
        </w:behaviors>
        <w:guid w:val="{6B494025-DB08-44CF-B720-C24225F5F67A}"/>
      </w:docPartPr>
      <w:docPartBody>
        <w:p w:rsidR="008E761E" w:rsidRDefault="002F2FEB" w:rsidP="002F2FEB">
          <w:pPr>
            <w:pStyle w:val="16CD4ABF30FF464588815BDD80B483BF2"/>
          </w:pPr>
          <w:r w:rsidRPr="00E90639">
            <w:rPr>
              <w:rFonts w:asciiTheme="minorHAnsi" w:eastAsia="Arial Unicode MS" w:hAnsiTheme="minorHAnsi" w:cstheme="minorHAnsi"/>
              <w:bCs/>
              <w:color w:val="auto"/>
              <w:highlight w:val="lightGray"/>
              <w:lang w:val="en-AU"/>
            </w:rPr>
            <w:t>Click here</w:t>
          </w:r>
        </w:p>
      </w:docPartBody>
    </w:docPart>
    <w:docPart>
      <w:docPartPr>
        <w:name w:val="77AF4902D3A243C58F12E94E3D4516AB"/>
        <w:category>
          <w:name w:val="General"/>
          <w:gallery w:val="placeholder"/>
        </w:category>
        <w:types>
          <w:type w:val="bbPlcHdr"/>
        </w:types>
        <w:behaviors>
          <w:behavior w:val="content"/>
        </w:behaviors>
        <w:guid w:val="{8D16D5AE-ECC0-410F-B429-49E9A268A5DA}"/>
      </w:docPartPr>
      <w:docPartBody>
        <w:p w:rsidR="008E761E" w:rsidRDefault="002F2FEB" w:rsidP="002F2FEB">
          <w:pPr>
            <w:pStyle w:val="77AF4902D3A243C58F12E94E3D4516AB2"/>
          </w:pPr>
          <w:r w:rsidRPr="00E90639">
            <w:rPr>
              <w:rFonts w:asciiTheme="minorHAnsi" w:eastAsia="Arial Unicode MS" w:hAnsiTheme="minorHAnsi" w:cstheme="minorHAnsi"/>
              <w:bCs/>
              <w:color w:val="auto"/>
              <w:highlight w:val="lightGray"/>
              <w:lang w:val="en-AU"/>
            </w:rPr>
            <w:t>Click here</w:t>
          </w:r>
        </w:p>
      </w:docPartBody>
    </w:docPart>
    <w:docPart>
      <w:docPartPr>
        <w:name w:val="A0D10BB34C1D47BABEADD37A51789FC3"/>
        <w:category>
          <w:name w:val="General"/>
          <w:gallery w:val="placeholder"/>
        </w:category>
        <w:types>
          <w:type w:val="bbPlcHdr"/>
        </w:types>
        <w:behaviors>
          <w:behavior w:val="content"/>
        </w:behaviors>
        <w:guid w:val="{FFA3A716-6BC6-4C54-9B91-9110071DF369}"/>
      </w:docPartPr>
      <w:docPartBody>
        <w:p w:rsidR="008E761E" w:rsidRDefault="002F2FEB" w:rsidP="002F2FEB">
          <w:pPr>
            <w:pStyle w:val="A0D10BB34C1D47BABEADD37A51789FC32"/>
          </w:pPr>
          <w:r w:rsidRPr="00E90639">
            <w:rPr>
              <w:rFonts w:asciiTheme="minorHAnsi" w:eastAsia="Arial Unicode MS" w:hAnsiTheme="minorHAnsi" w:cstheme="minorHAnsi"/>
              <w:bCs/>
              <w:color w:val="auto"/>
              <w:highlight w:val="lightGray"/>
              <w:lang w:val="en-AU"/>
            </w:rPr>
            <w:t>Click here</w:t>
          </w:r>
        </w:p>
      </w:docPartBody>
    </w:docPart>
    <w:docPart>
      <w:docPartPr>
        <w:name w:val="50B53D6101394AFF9C36FC368A28B11A"/>
        <w:category>
          <w:name w:val="General"/>
          <w:gallery w:val="placeholder"/>
        </w:category>
        <w:types>
          <w:type w:val="bbPlcHdr"/>
        </w:types>
        <w:behaviors>
          <w:behavior w:val="content"/>
        </w:behaviors>
        <w:guid w:val="{84B382B8-97BB-4BE3-A34B-CDFA89AF1289}"/>
      </w:docPartPr>
      <w:docPartBody>
        <w:p w:rsidR="008E761E" w:rsidRDefault="002F2FEB" w:rsidP="002F2FEB">
          <w:pPr>
            <w:pStyle w:val="50B53D6101394AFF9C36FC368A28B11A2"/>
          </w:pPr>
          <w:r w:rsidRPr="00E90639">
            <w:rPr>
              <w:rFonts w:asciiTheme="minorHAnsi" w:eastAsia="Arial Unicode MS" w:hAnsiTheme="minorHAnsi" w:cstheme="minorHAnsi"/>
              <w:bCs/>
              <w:color w:val="auto"/>
              <w:highlight w:val="lightGray"/>
              <w:lang w:val="en-AU"/>
            </w:rPr>
            <w:t>Click here</w:t>
          </w:r>
        </w:p>
      </w:docPartBody>
    </w:docPart>
    <w:docPart>
      <w:docPartPr>
        <w:name w:val="D7A72C6D3B4F4EC095A48A8E1A1A1BC8"/>
        <w:category>
          <w:name w:val="General"/>
          <w:gallery w:val="placeholder"/>
        </w:category>
        <w:types>
          <w:type w:val="bbPlcHdr"/>
        </w:types>
        <w:behaviors>
          <w:behavior w:val="content"/>
        </w:behaviors>
        <w:guid w:val="{E7A26943-7D49-4768-A6F2-1B50740AE3CA}"/>
      </w:docPartPr>
      <w:docPartBody>
        <w:p w:rsidR="008E761E" w:rsidRDefault="00815365" w:rsidP="00815365">
          <w:pPr>
            <w:pStyle w:val="D7A72C6D3B4F4EC095A48A8E1A1A1BC8"/>
          </w:pPr>
          <w:r w:rsidRPr="00F73C56">
            <w:rPr>
              <w:rFonts w:eastAsia="Arial Unicode MS" w:cstheme="minorHAnsi"/>
              <w:bCs/>
              <w:lang w:val="en-AU"/>
            </w:rPr>
            <w:t>Clic</w:t>
          </w:r>
          <w:r>
            <w:rPr>
              <w:rFonts w:eastAsia="Arial Unicode MS" w:cstheme="minorHAnsi"/>
              <w:bCs/>
              <w:lang w:val="en-AU"/>
            </w:rPr>
            <w:t>k h</w:t>
          </w:r>
          <w:r w:rsidRPr="00F73C56">
            <w:rPr>
              <w:rFonts w:eastAsia="Arial Unicode MS" w:cstheme="minorHAnsi"/>
              <w:bCs/>
              <w:lang w:val="en-AU"/>
            </w:rPr>
            <w:t>ere</w:t>
          </w:r>
        </w:p>
      </w:docPartBody>
    </w:docPart>
    <w:docPart>
      <w:docPartPr>
        <w:name w:val="F28C4F40CED94B9C96A3D015147A9F0F"/>
        <w:category>
          <w:name w:val="General"/>
          <w:gallery w:val="placeholder"/>
        </w:category>
        <w:types>
          <w:type w:val="bbPlcHdr"/>
        </w:types>
        <w:behaviors>
          <w:behavior w:val="content"/>
        </w:behaviors>
        <w:guid w:val="{B30120DA-DA28-4CED-B70F-302B9E1534DF}"/>
      </w:docPartPr>
      <w:docPartBody>
        <w:p w:rsidR="008E761E" w:rsidRDefault="002F2FEB" w:rsidP="002F2FEB">
          <w:pPr>
            <w:pStyle w:val="F28C4F40CED94B9C96A3D015147A9F0F2"/>
          </w:pPr>
          <w:r w:rsidRPr="00F91E50">
            <w:rPr>
              <w:rStyle w:val="TORTemplate"/>
              <w:highlight w:val="lightGray"/>
            </w:rPr>
            <w:t>Click here</w:t>
          </w:r>
        </w:p>
      </w:docPartBody>
    </w:docPart>
    <w:docPart>
      <w:docPartPr>
        <w:name w:val="400C198F236B45778A13B08009A9FB99"/>
        <w:category>
          <w:name w:val="General"/>
          <w:gallery w:val="placeholder"/>
        </w:category>
        <w:types>
          <w:type w:val="bbPlcHdr"/>
        </w:types>
        <w:behaviors>
          <w:behavior w:val="content"/>
        </w:behaviors>
        <w:guid w:val="{1BBFBD72-EBAB-4083-A0DF-728A0F661038}"/>
      </w:docPartPr>
      <w:docPartBody>
        <w:p w:rsidR="008E761E" w:rsidRDefault="002F2FEB" w:rsidP="002F2FEB">
          <w:pPr>
            <w:pStyle w:val="400C198F236B45778A13B08009A9FB992"/>
          </w:pPr>
          <w:r w:rsidRPr="00E90639">
            <w:rPr>
              <w:rFonts w:asciiTheme="minorHAnsi" w:eastAsia="Arial Unicode MS" w:hAnsiTheme="minorHAnsi" w:cstheme="minorHAnsi"/>
              <w:bCs/>
              <w:color w:val="auto"/>
              <w:highlight w:val="lightGray"/>
              <w:lang w:val="en-AU"/>
            </w:rPr>
            <w:t>Click here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Aptos">
    <w:charset w:val="00"/>
    <w:family w:val="swiss"/>
    <w:pitch w:val="variable"/>
    <w:sig w:usb0="20000287" w:usb1="00000003" w:usb2="00000000" w:usb3="00000000" w:csb0="0000019F" w:csb1="00000000"/>
  </w:font>
  <w:font w:name="Arial">
    <w:panose1 w:val="020B0604020202020204"/>
    <w:charset w:val="00"/>
    <w:family w:val="swiss"/>
    <w:pitch w:val="variable"/>
    <w:sig w:usb0="E0002EFF" w:usb1="C000785B" w:usb2="00000009" w:usb3="00000000" w:csb0="000001FF" w:csb1="00000000"/>
  </w:font>
  <w:font w:name="MS PGothic">
    <w:panose1 w:val="020B0600070205080204"/>
    <w:charset w:val="80"/>
    <w:family w:val="swiss"/>
    <w:pitch w:val="variable"/>
    <w:sig w:usb0="E00002FF" w:usb1="6AC7FDFB" w:usb2="08000012" w:usb3="00000000" w:csb0="0002009F" w:csb1="00000000"/>
  </w:font>
  <w:font w:name="Aptos Display">
    <w:charset w:val="00"/>
    <w:family w:val="swiss"/>
    <w:pitch w:val="variable"/>
    <w:sig w:usb0="20000287" w:usb1="00000003" w:usb2="00000000" w:usb3="00000000" w:csb0="0000019F" w:csb1="00000000"/>
  </w:font>
  <w:font w:name="Yu Gothic Light">
    <w:panose1 w:val="020B0300000000000000"/>
    <w:charset w:val="80"/>
    <w:family w:val="swiss"/>
    <w:pitch w:val="variable"/>
    <w:sig w:usb0="E00002FF" w:usb1="2AC7FDFF" w:usb2="00000016" w:usb3="00000000" w:csb0="0002009F" w:csb1="00000000"/>
  </w:font>
  <w:font w:name="Calibri">
    <w:altName w:val="Calibri"/>
    <w:panose1 w:val="020F0502020204030204"/>
    <w:charset w:val="00"/>
    <w:family w:val="swiss"/>
    <w:pitch w:val="variable"/>
    <w:sig w:usb0="E4002EFF" w:usb1="C200247B" w:usb2="00000009" w:usb3="00000000" w:csb0="000001FF" w:csb1="00000000"/>
  </w:font>
  <w:font w:name="Arial Unicode MS">
    <w:panose1 w:val="020B0604020202020204"/>
    <w:charset w:val="80"/>
    <w:family w:val="swiss"/>
    <w:pitch w:val="variable"/>
    <w:sig w:usb0="F7FFAFFF" w:usb1="E9DFFFFF" w:usb2="0000003F" w:usb3="00000000" w:csb0="003F01FF" w:csb1="00000000"/>
  </w:font>
  <w:font w:name="Yu Gothic">
    <w:altName w:val="游ゴシック"/>
    <w:panose1 w:val="020B0400000000000000"/>
    <w:charset w:val="80"/>
    <w:family w:val="swiss"/>
    <w:pitch w:val="variable"/>
    <w:sig w:usb0="E00002FF" w:usb1="2AC7FDFF" w:usb2="00000016" w:usb3="00000000" w:csb0="0002009F" w:csb1="00000000"/>
  </w:font>
  <w:font w:name="Times">
    <w:panose1 w:val="02020603050405020304"/>
    <w:charset w:val="00"/>
    <w:family w:val="roman"/>
    <w:pitch w:val="variable"/>
    <w:sig w:usb0="E0002EFF" w:usb1="C000785B" w:usb2="00000009" w:usb3="00000000" w:csb0="000001FF" w:csb1="00000000"/>
  </w:font>
  <w:font w:name="Yu Mincho">
    <w:charset w:val="80"/>
    <w:family w:val="roman"/>
    <w:pitch w:val="variable"/>
    <w:sig w:usb0="800002E7" w:usb1="2AC7FCFF" w:usb2="00000012" w:usb3="00000000" w:csb0="000200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392B2E"/>
    <w:rsid w:val="001A2B98"/>
    <w:rsid w:val="002F2FEB"/>
    <w:rsid w:val="0033101F"/>
    <w:rsid w:val="00392B2E"/>
    <w:rsid w:val="0042406A"/>
    <w:rsid w:val="00496357"/>
    <w:rsid w:val="004B2FF9"/>
    <w:rsid w:val="00536EAE"/>
    <w:rsid w:val="00543A46"/>
    <w:rsid w:val="00576DFE"/>
    <w:rsid w:val="005B4E17"/>
    <w:rsid w:val="005D6514"/>
    <w:rsid w:val="005E4537"/>
    <w:rsid w:val="0062179F"/>
    <w:rsid w:val="007C7667"/>
    <w:rsid w:val="00813F94"/>
    <w:rsid w:val="00815365"/>
    <w:rsid w:val="008E761E"/>
    <w:rsid w:val="00953127"/>
    <w:rsid w:val="009617BE"/>
    <w:rsid w:val="00A661F1"/>
    <w:rsid w:val="00B56071"/>
    <w:rsid w:val="00B94D1D"/>
    <w:rsid w:val="00BF5375"/>
    <w:rsid w:val="00C1015A"/>
    <w:rsid w:val="00CE45CE"/>
    <w:rsid w:val="00D06964"/>
    <w:rsid w:val="00D926C7"/>
    <w:rsid w:val="00DE4ECC"/>
    <w:rsid w:val="00DE60D5"/>
    <w:rsid w:val="00E31C26"/>
    <w:rsid w:val="00E83F4C"/>
    <w:rsid w:val="00F1701C"/>
  </w:rsids>
  <m:mathPr>
    <m:mathFont m:val="Cambria Math"/>
    <m:brkBin m:val="before"/>
    <m:brkBinSub m:val="--"/>
    <m:smallFrac m:val="0"/>
    <m:dispDef/>
    <m:lMargin m:val="0"/>
    <m:rMargin m:val="0"/>
    <m:defJc m:val="centerGroup"/>
    <m:wrapIndent m:val="1440"/>
    <m:intLim m:val="subSup"/>
    <m:naryLim m:val="undOvr"/>
  </m:mathPr>
  <w:themeFontLang w:val="en-US" w:eastAsia="ja-JP"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n-US" w:eastAsia="en-US"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TORTemplate">
    <w:name w:val="TOR_Template"/>
    <w:basedOn w:val="DefaultParagraphFont"/>
    <w:uiPriority w:val="1"/>
    <w:qFormat/>
    <w:rsid w:val="002F2FEB"/>
    <w:rPr>
      <w:rFonts w:asciiTheme="minorHAnsi" w:hAnsiTheme="minorHAnsi"/>
      <w:sz w:val="20"/>
    </w:rPr>
  </w:style>
  <w:style w:type="character" w:styleId="PlaceholderText">
    <w:name w:val="Placeholder Text"/>
    <w:basedOn w:val="DefaultParagraphFont"/>
    <w:uiPriority w:val="99"/>
    <w:semiHidden/>
    <w:rsid w:val="002F2FEB"/>
    <w:rPr>
      <w:color w:val="666666"/>
    </w:rPr>
  </w:style>
  <w:style w:type="paragraph" w:customStyle="1" w:styleId="21C6DE96BAFF430DB1ADD50EDDE59A6D2">
    <w:name w:val="21C6DE96BAFF430DB1ADD50EDDE59A6D2"/>
    <w:rsid w:val="002F2FEB"/>
    <w:pPr>
      <w:spacing w:after="0" w:line="276" w:lineRule="auto"/>
    </w:pPr>
    <w:rPr>
      <w:rFonts w:ascii="Arial" w:eastAsia="MS PGothic" w:hAnsi="Arial" w:cs="Times New Roman"/>
      <w:color w:val="000000"/>
      <w:kern w:val="0"/>
      <w:sz w:val="20"/>
      <w:szCs w:val="20"/>
      <w14:ligatures w14:val="none"/>
    </w:rPr>
  </w:style>
  <w:style w:type="paragraph" w:customStyle="1" w:styleId="68C77E2CBF0D41D28B85D40B8BD143E92">
    <w:name w:val="68C77E2CBF0D41D28B85D40B8BD143E92"/>
    <w:rsid w:val="002F2FEB"/>
    <w:pPr>
      <w:spacing w:after="0" w:line="276" w:lineRule="auto"/>
    </w:pPr>
    <w:rPr>
      <w:rFonts w:ascii="Arial" w:eastAsia="MS PGothic" w:hAnsi="Arial" w:cs="Times New Roman"/>
      <w:color w:val="000000"/>
      <w:kern w:val="0"/>
      <w:sz w:val="20"/>
      <w:szCs w:val="20"/>
      <w14:ligatures w14:val="none"/>
    </w:rPr>
  </w:style>
  <w:style w:type="paragraph" w:customStyle="1" w:styleId="29F8CAB4F8004AD89F60EBE540A00C4B2">
    <w:name w:val="29F8CAB4F8004AD89F60EBE540A00C4B2"/>
    <w:rsid w:val="002F2FEB"/>
    <w:pPr>
      <w:spacing w:after="0" w:line="276" w:lineRule="auto"/>
    </w:pPr>
    <w:rPr>
      <w:rFonts w:ascii="Arial" w:eastAsia="MS PGothic" w:hAnsi="Arial" w:cs="Times New Roman"/>
      <w:color w:val="000000"/>
      <w:kern w:val="0"/>
      <w:sz w:val="20"/>
      <w:szCs w:val="20"/>
      <w14:ligatures w14:val="none"/>
    </w:rPr>
  </w:style>
  <w:style w:type="paragraph" w:customStyle="1" w:styleId="6F967B7A183849F4B2BC7D4964768FFE2">
    <w:name w:val="6F967B7A183849F4B2BC7D4964768FFE2"/>
    <w:rsid w:val="002F2FEB"/>
    <w:pPr>
      <w:spacing w:after="0" w:line="276" w:lineRule="auto"/>
    </w:pPr>
    <w:rPr>
      <w:rFonts w:ascii="Arial" w:eastAsia="MS PGothic" w:hAnsi="Arial" w:cs="Times New Roman"/>
      <w:color w:val="000000"/>
      <w:kern w:val="0"/>
      <w:sz w:val="20"/>
      <w:szCs w:val="20"/>
      <w14:ligatures w14:val="none"/>
    </w:rPr>
  </w:style>
  <w:style w:type="paragraph" w:customStyle="1" w:styleId="4F07F3DF42024BF287282B94747EB35C2">
    <w:name w:val="4F07F3DF42024BF287282B94747EB35C2"/>
    <w:rsid w:val="002F2FEB"/>
    <w:pPr>
      <w:spacing w:after="0" w:line="276" w:lineRule="auto"/>
    </w:pPr>
    <w:rPr>
      <w:rFonts w:ascii="Arial" w:eastAsia="MS PGothic" w:hAnsi="Arial" w:cs="Times New Roman"/>
      <w:color w:val="000000"/>
      <w:kern w:val="0"/>
      <w:sz w:val="20"/>
      <w:szCs w:val="20"/>
      <w14:ligatures w14:val="none"/>
    </w:rPr>
  </w:style>
  <w:style w:type="paragraph" w:customStyle="1" w:styleId="41F0C8146824450397CCEDEE201754142">
    <w:name w:val="41F0C8146824450397CCEDEE201754142"/>
    <w:rsid w:val="002F2FEB"/>
    <w:pPr>
      <w:spacing w:after="0" w:line="276" w:lineRule="auto"/>
    </w:pPr>
    <w:rPr>
      <w:rFonts w:ascii="Arial" w:eastAsia="MS PGothic" w:hAnsi="Arial" w:cs="Times New Roman"/>
      <w:color w:val="000000"/>
      <w:kern w:val="0"/>
      <w:sz w:val="20"/>
      <w:szCs w:val="20"/>
      <w14:ligatures w14:val="none"/>
    </w:rPr>
  </w:style>
  <w:style w:type="paragraph" w:customStyle="1" w:styleId="9A00B789A9724FFEA8F240F40AA3024E2">
    <w:name w:val="9A00B789A9724FFEA8F240F40AA3024E2"/>
    <w:rsid w:val="002F2FEB"/>
    <w:pPr>
      <w:spacing w:after="0" w:line="276" w:lineRule="auto"/>
    </w:pPr>
    <w:rPr>
      <w:rFonts w:ascii="Arial" w:eastAsia="MS PGothic" w:hAnsi="Arial" w:cs="Times New Roman"/>
      <w:color w:val="000000"/>
      <w:kern w:val="0"/>
      <w:sz w:val="20"/>
      <w:szCs w:val="20"/>
      <w14:ligatures w14:val="none"/>
    </w:rPr>
  </w:style>
  <w:style w:type="paragraph" w:customStyle="1" w:styleId="6BF9173E3B3245679555262C0F8498A42">
    <w:name w:val="6BF9173E3B3245679555262C0F8498A42"/>
    <w:rsid w:val="002F2FEB"/>
    <w:pPr>
      <w:spacing w:after="0" w:line="276" w:lineRule="auto"/>
    </w:pPr>
    <w:rPr>
      <w:rFonts w:ascii="Arial" w:eastAsia="MS PGothic" w:hAnsi="Arial" w:cs="Times New Roman"/>
      <w:color w:val="000000"/>
      <w:kern w:val="0"/>
      <w:sz w:val="20"/>
      <w:szCs w:val="20"/>
      <w14:ligatures w14:val="none"/>
    </w:rPr>
  </w:style>
  <w:style w:type="paragraph" w:customStyle="1" w:styleId="CFEB58EC5DC145759C11A8D02DF309E92">
    <w:name w:val="CFEB58EC5DC145759C11A8D02DF309E92"/>
    <w:rsid w:val="002F2FEB"/>
    <w:pPr>
      <w:spacing w:after="0" w:line="276" w:lineRule="auto"/>
    </w:pPr>
    <w:rPr>
      <w:rFonts w:ascii="Arial" w:eastAsia="MS PGothic" w:hAnsi="Arial" w:cs="Times New Roman"/>
      <w:color w:val="000000"/>
      <w:kern w:val="0"/>
      <w:sz w:val="20"/>
      <w:szCs w:val="20"/>
      <w14:ligatures w14:val="none"/>
    </w:rPr>
  </w:style>
  <w:style w:type="paragraph" w:customStyle="1" w:styleId="DCA45C6F76444B6CBFA48DC5EE2263D12">
    <w:name w:val="DCA45C6F76444B6CBFA48DC5EE2263D12"/>
    <w:rsid w:val="002F2FEB"/>
    <w:pPr>
      <w:spacing w:after="0" w:line="276" w:lineRule="auto"/>
    </w:pPr>
    <w:rPr>
      <w:rFonts w:ascii="Arial" w:eastAsia="MS PGothic" w:hAnsi="Arial" w:cs="Times New Roman"/>
      <w:color w:val="000000"/>
      <w:kern w:val="0"/>
      <w:sz w:val="20"/>
      <w:szCs w:val="20"/>
      <w14:ligatures w14:val="none"/>
    </w:rPr>
  </w:style>
  <w:style w:type="paragraph" w:customStyle="1" w:styleId="E4A5582351AA45C7B5F8FC5FE0AE24C72">
    <w:name w:val="E4A5582351AA45C7B5F8FC5FE0AE24C72"/>
    <w:rsid w:val="002F2FEB"/>
    <w:pPr>
      <w:spacing w:after="0" w:line="276" w:lineRule="auto"/>
    </w:pPr>
    <w:rPr>
      <w:rFonts w:ascii="Arial" w:eastAsia="MS PGothic" w:hAnsi="Arial" w:cs="Times New Roman"/>
      <w:color w:val="000000"/>
      <w:kern w:val="0"/>
      <w:sz w:val="20"/>
      <w:szCs w:val="20"/>
      <w14:ligatures w14:val="none"/>
    </w:rPr>
  </w:style>
  <w:style w:type="paragraph" w:customStyle="1" w:styleId="16DA2F32B149464D930F51784D0B74CF2">
    <w:name w:val="16DA2F32B149464D930F51784D0B74CF2"/>
    <w:rsid w:val="002F2FEB"/>
    <w:pPr>
      <w:spacing w:after="0" w:line="276" w:lineRule="auto"/>
    </w:pPr>
    <w:rPr>
      <w:rFonts w:ascii="Arial" w:eastAsia="MS PGothic" w:hAnsi="Arial" w:cs="Times New Roman"/>
      <w:color w:val="000000"/>
      <w:kern w:val="0"/>
      <w:sz w:val="20"/>
      <w:szCs w:val="20"/>
      <w14:ligatures w14:val="none"/>
    </w:rPr>
  </w:style>
  <w:style w:type="paragraph" w:customStyle="1" w:styleId="F577CEB50FAD4724BBEE4B29C95FFCAC2">
    <w:name w:val="F577CEB50FAD4724BBEE4B29C95FFCAC2"/>
    <w:rsid w:val="002F2FEB"/>
    <w:pPr>
      <w:spacing w:after="0" w:line="276" w:lineRule="auto"/>
    </w:pPr>
    <w:rPr>
      <w:rFonts w:ascii="Arial" w:eastAsia="MS PGothic" w:hAnsi="Arial" w:cs="Times New Roman"/>
      <w:color w:val="000000"/>
      <w:kern w:val="0"/>
      <w:sz w:val="20"/>
      <w:szCs w:val="20"/>
      <w14:ligatures w14:val="none"/>
    </w:rPr>
  </w:style>
  <w:style w:type="paragraph" w:customStyle="1" w:styleId="16CD4ABF30FF464588815BDD80B483BF2">
    <w:name w:val="16CD4ABF30FF464588815BDD80B483BF2"/>
    <w:rsid w:val="002F2FEB"/>
    <w:pPr>
      <w:spacing w:after="0" w:line="276" w:lineRule="auto"/>
    </w:pPr>
    <w:rPr>
      <w:rFonts w:ascii="Arial" w:eastAsia="MS PGothic" w:hAnsi="Arial" w:cs="Times New Roman"/>
      <w:color w:val="000000"/>
      <w:kern w:val="0"/>
      <w:sz w:val="20"/>
      <w:szCs w:val="20"/>
      <w14:ligatures w14:val="none"/>
    </w:rPr>
  </w:style>
  <w:style w:type="paragraph" w:customStyle="1" w:styleId="77AF4902D3A243C58F12E94E3D4516AB2">
    <w:name w:val="77AF4902D3A243C58F12E94E3D4516AB2"/>
    <w:rsid w:val="002F2FEB"/>
    <w:pPr>
      <w:spacing w:after="0" w:line="276" w:lineRule="auto"/>
    </w:pPr>
    <w:rPr>
      <w:rFonts w:ascii="Arial" w:eastAsia="MS PGothic" w:hAnsi="Arial" w:cs="Times New Roman"/>
      <w:color w:val="000000"/>
      <w:kern w:val="0"/>
      <w:sz w:val="20"/>
      <w:szCs w:val="20"/>
      <w14:ligatures w14:val="none"/>
    </w:rPr>
  </w:style>
  <w:style w:type="paragraph" w:customStyle="1" w:styleId="A0D10BB34C1D47BABEADD37A51789FC32">
    <w:name w:val="A0D10BB34C1D47BABEADD37A51789FC32"/>
    <w:rsid w:val="002F2FEB"/>
    <w:pPr>
      <w:spacing w:after="0" w:line="276" w:lineRule="auto"/>
    </w:pPr>
    <w:rPr>
      <w:rFonts w:ascii="Arial" w:eastAsia="MS PGothic" w:hAnsi="Arial" w:cs="Times New Roman"/>
      <w:color w:val="000000"/>
      <w:kern w:val="0"/>
      <w:sz w:val="20"/>
      <w:szCs w:val="20"/>
      <w14:ligatures w14:val="none"/>
    </w:rPr>
  </w:style>
  <w:style w:type="paragraph" w:customStyle="1" w:styleId="50B53D6101394AFF9C36FC368A28B11A2">
    <w:name w:val="50B53D6101394AFF9C36FC368A28B11A2"/>
    <w:rsid w:val="002F2FEB"/>
    <w:pPr>
      <w:spacing w:after="0" w:line="276" w:lineRule="auto"/>
    </w:pPr>
    <w:rPr>
      <w:rFonts w:ascii="Arial" w:eastAsia="MS PGothic" w:hAnsi="Arial" w:cs="Times New Roman"/>
      <w:color w:val="000000"/>
      <w:kern w:val="0"/>
      <w:sz w:val="20"/>
      <w:szCs w:val="20"/>
      <w14:ligatures w14:val="none"/>
    </w:rPr>
  </w:style>
  <w:style w:type="paragraph" w:customStyle="1" w:styleId="F28C4F40CED94B9C96A3D015147A9F0F2">
    <w:name w:val="F28C4F40CED94B9C96A3D015147A9F0F2"/>
    <w:rsid w:val="002F2FEB"/>
    <w:pPr>
      <w:spacing w:after="0" w:line="276" w:lineRule="auto"/>
    </w:pPr>
    <w:rPr>
      <w:rFonts w:ascii="Arial" w:eastAsia="MS PGothic" w:hAnsi="Arial" w:cs="Times New Roman"/>
      <w:color w:val="000000"/>
      <w:kern w:val="0"/>
      <w:sz w:val="20"/>
      <w:szCs w:val="20"/>
      <w14:ligatures w14:val="none"/>
    </w:rPr>
  </w:style>
  <w:style w:type="paragraph" w:customStyle="1" w:styleId="400C198F236B45778A13B08009A9FB992">
    <w:name w:val="400C198F236B45778A13B08009A9FB992"/>
    <w:rsid w:val="002F2FEB"/>
    <w:pPr>
      <w:spacing w:after="0" w:line="276" w:lineRule="auto"/>
    </w:pPr>
    <w:rPr>
      <w:rFonts w:ascii="Arial" w:eastAsia="MS PGothic" w:hAnsi="Arial" w:cs="Times New Roman"/>
      <w:color w:val="000000"/>
      <w:kern w:val="0"/>
      <w:sz w:val="20"/>
      <w:szCs w:val="20"/>
      <w14:ligatures w14:val="none"/>
    </w:rPr>
  </w:style>
  <w:style w:type="paragraph" w:customStyle="1" w:styleId="DD89673F104A4259B79AA2E44861DC892">
    <w:name w:val="DD89673F104A4259B79AA2E44861DC892"/>
    <w:rsid w:val="002F2FEB"/>
    <w:pPr>
      <w:spacing w:after="0" w:line="276" w:lineRule="auto"/>
    </w:pPr>
    <w:rPr>
      <w:rFonts w:ascii="Arial" w:eastAsia="MS PGothic" w:hAnsi="Arial" w:cs="Times New Roman"/>
      <w:color w:val="000000"/>
      <w:kern w:val="0"/>
      <w:sz w:val="20"/>
      <w:szCs w:val="20"/>
      <w14:ligatures w14:val="none"/>
    </w:rPr>
  </w:style>
  <w:style w:type="paragraph" w:customStyle="1" w:styleId="8090301900924D5CA62A1E4E80C390552">
    <w:name w:val="8090301900924D5CA62A1E4E80C390552"/>
    <w:rsid w:val="002F2FEB"/>
    <w:pPr>
      <w:spacing w:after="0" w:line="276" w:lineRule="auto"/>
    </w:pPr>
    <w:rPr>
      <w:rFonts w:ascii="Arial" w:eastAsia="MS PGothic" w:hAnsi="Arial" w:cs="Times New Roman"/>
      <w:color w:val="000000"/>
      <w:kern w:val="0"/>
      <w:sz w:val="20"/>
      <w:szCs w:val="20"/>
      <w14:ligatures w14:val="none"/>
    </w:rPr>
  </w:style>
  <w:style w:type="paragraph" w:customStyle="1" w:styleId="A4744955DF004371B88296D7E944F4E52">
    <w:name w:val="A4744955DF004371B88296D7E944F4E52"/>
    <w:rsid w:val="002F2FEB"/>
    <w:pPr>
      <w:spacing w:after="0" w:line="276" w:lineRule="auto"/>
    </w:pPr>
    <w:rPr>
      <w:rFonts w:ascii="Arial" w:eastAsia="MS PGothic" w:hAnsi="Arial" w:cs="Times New Roman"/>
      <w:color w:val="000000"/>
      <w:kern w:val="0"/>
      <w:sz w:val="20"/>
      <w:szCs w:val="20"/>
      <w14:ligatures w14:val="none"/>
    </w:rPr>
  </w:style>
  <w:style w:type="paragraph" w:customStyle="1" w:styleId="D5B564E0FE6C4647B9AF6EC63425354B2">
    <w:name w:val="D5B564E0FE6C4647B9AF6EC63425354B2"/>
    <w:rsid w:val="002F2FEB"/>
    <w:pPr>
      <w:spacing w:after="0" w:line="276" w:lineRule="auto"/>
    </w:pPr>
    <w:rPr>
      <w:rFonts w:ascii="Arial" w:eastAsia="MS PGothic" w:hAnsi="Arial" w:cs="Times New Roman"/>
      <w:color w:val="000000"/>
      <w:kern w:val="0"/>
      <w:sz w:val="20"/>
      <w:szCs w:val="20"/>
      <w14:ligatures w14:val="none"/>
    </w:rPr>
  </w:style>
  <w:style w:type="paragraph" w:customStyle="1" w:styleId="91FD6A93889A4FBCB0B104E303A3C34E2">
    <w:name w:val="91FD6A93889A4FBCB0B104E303A3C34E2"/>
    <w:rsid w:val="002F2FEB"/>
    <w:pPr>
      <w:spacing w:after="0" w:line="276" w:lineRule="auto"/>
    </w:pPr>
    <w:rPr>
      <w:rFonts w:ascii="Arial" w:eastAsia="MS PGothic" w:hAnsi="Arial" w:cs="Times New Roman"/>
      <w:color w:val="000000"/>
      <w:kern w:val="0"/>
      <w:sz w:val="20"/>
      <w:szCs w:val="20"/>
      <w14:ligatures w14:val="none"/>
    </w:rPr>
  </w:style>
  <w:style w:type="paragraph" w:customStyle="1" w:styleId="9FE3C20DF0AA49A39F6639DCE5FC5D6F2">
    <w:name w:val="9FE3C20DF0AA49A39F6639DCE5FC5D6F2"/>
    <w:rsid w:val="002F2FEB"/>
    <w:pPr>
      <w:spacing w:after="0" w:line="276" w:lineRule="auto"/>
    </w:pPr>
    <w:rPr>
      <w:rFonts w:ascii="Arial" w:eastAsia="MS PGothic" w:hAnsi="Arial" w:cs="Times New Roman"/>
      <w:color w:val="000000"/>
      <w:kern w:val="0"/>
      <w:sz w:val="20"/>
      <w:szCs w:val="20"/>
      <w14:ligatures w14:val="none"/>
    </w:rPr>
  </w:style>
  <w:style w:type="paragraph" w:customStyle="1" w:styleId="4026AF0294304472B5F5B2F05EA9C67C">
    <w:name w:val="4026AF0294304472B5F5B2F05EA9C67C"/>
    <w:rsid w:val="00B56071"/>
  </w:style>
  <w:style w:type="paragraph" w:customStyle="1" w:styleId="0AF569EA91B346D5890ED3DEA794AAB2">
    <w:name w:val="0AF569EA91B346D5890ED3DEA794AAB2"/>
    <w:rsid w:val="00815365"/>
  </w:style>
  <w:style w:type="paragraph" w:customStyle="1" w:styleId="58BB6B5D4C454EDE898D8556D26D7275">
    <w:name w:val="58BB6B5D4C454EDE898D8556D26D7275"/>
    <w:rsid w:val="00815365"/>
  </w:style>
  <w:style w:type="paragraph" w:customStyle="1" w:styleId="AC16F964AD8F4112801F3C03C826018F">
    <w:name w:val="AC16F964AD8F4112801F3C03C826018F"/>
    <w:rsid w:val="00815365"/>
  </w:style>
  <w:style w:type="paragraph" w:customStyle="1" w:styleId="D7A72C6D3B4F4EC095A48A8E1A1A1BC8">
    <w:name w:val="D7A72C6D3B4F4EC095A48A8E1A1A1BC8"/>
    <w:rsid w:val="00815365"/>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0003CA7B7816445846181D105E4848B" ma:contentTypeVersion="14" ma:contentTypeDescription="Create a new document." ma:contentTypeScope="" ma:versionID="b815652a8b6d92640bc778fde0179add">
  <xsd:schema xmlns:xsd="http://www.w3.org/2001/XMLSchema" xmlns:xs="http://www.w3.org/2001/XMLSchema" xmlns:p="http://schemas.microsoft.com/office/2006/metadata/properties" xmlns:ns2="6c3a60b3-c9da-43e7-8603-91a10211b960" xmlns:ns3="b674fc7c-5b97-482d-90c9-cf3aac5a425f" xmlns:ns4="ca283e0b-db31-4043-a2ef-b80661bf084a" targetNamespace="http://schemas.microsoft.com/office/2006/metadata/properties" ma:root="true" ma:fieldsID="0be32c2de5f47ff6c1e16dbdbaac8bbd" ns2:_="" ns3:_="" ns4:_="">
    <xsd:import namespace="6c3a60b3-c9da-43e7-8603-91a10211b960"/>
    <xsd:import namespace="b674fc7c-5b97-482d-90c9-cf3aac5a425f"/>
    <xsd:import namespace="ca283e0b-db31-4043-a2ef-b80661bf084a"/>
    <xsd:element name="properties">
      <xsd:complexType>
        <xsd:sequence>
          <xsd:element name="documentManagement">
            <xsd:complexType>
              <xsd:all>
                <xsd:element ref="ns2:_dlc_DocId" minOccurs="0"/>
                <xsd:element ref="ns2:_dlc_DocIdUrl" minOccurs="0"/>
                <xsd:element ref="ns2:_dlc_DocIdPersistId" minOccurs="0"/>
                <xsd:element ref="ns3:MediaServiceMetadata" minOccurs="0"/>
                <xsd:element ref="ns3:MediaServiceFastMetadata" minOccurs="0"/>
                <xsd:element ref="ns3:MediaServiceSearchProperties" minOccurs="0"/>
                <xsd:element ref="ns3:MediaServiceDateTaken" minOccurs="0"/>
                <xsd:element ref="ns3:MediaServiceGenerationTime" minOccurs="0"/>
                <xsd:element ref="ns3:MediaServiceEventHashCode" minOccurs="0"/>
                <xsd:element ref="ns3:MediaLengthInSeconds" minOccurs="0"/>
                <xsd:element ref="ns3:lcf76f155ced4ddcb4097134ff3c332f" minOccurs="0"/>
                <xsd:element ref="ns4:TaxCatchAll" minOccurs="0"/>
                <xsd:element ref="ns3:MediaServiceOCR" minOccurs="0"/>
                <xsd:element ref="ns3:CO" minOccurs="0"/>
                <xsd:element ref="ns3:ServiceType" minOccurs="0"/>
                <xsd:element ref="ns3: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c3a60b3-c9da-43e7-8603-91a10211b960"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b674fc7c-5b97-482d-90c9-cf3aac5a425f"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SearchProperties" ma:index="13" nillable="true" ma:displayName="MediaServiceSearchProperties" ma:hidden="true" ma:internalName="MediaServiceSearchProperties" ma:readOnly="true">
      <xsd:simpleType>
        <xsd:restriction base="dms:Note"/>
      </xsd:simpleType>
    </xsd:element>
    <xsd:element name="MediaServiceDateTaken" ma:index="14" nillable="true" ma:displayName="MediaServiceDateTaken" ma:hidden="true" ma:indexed="true" ma:internalName="MediaServiceDateTaken"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73f51738-d318-4883-9d64-4f0bd0ccc55e" ma:termSetId="09814cd3-568e-fe90-9814-8d621ff8fb84" ma:anchorId="fba54fb3-c3e1-fe81-a776-ca4b69148c4d" ma:open="true" ma:isKeyword="false">
      <xsd:complexType>
        <xsd:sequence>
          <xsd:element ref="pc:Terms" minOccurs="0" maxOccurs="1"/>
        </xsd:sequence>
      </xsd:complexType>
    </xsd:element>
    <xsd:element name="MediaServiceOCR" ma:index="21" nillable="true" ma:displayName="Extracted Text" ma:internalName="MediaServiceOCR" ma:readOnly="true">
      <xsd:simpleType>
        <xsd:restriction base="dms:Note">
          <xsd:maxLength value="255"/>
        </xsd:restriction>
      </xsd:simpleType>
    </xsd:element>
    <xsd:element name="CO" ma:index="22" nillable="true" ma:displayName="CO" ma:default="Uganda" ma:description="Country Office" ma:format="Dropdown" ma:internalName="CO">
      <xsd:simpleType>
        <xsd:restriction base="dms:Text">
          <xsd:maxLength value="255"/>
        </xsd:restriction>
      </xsd:simpleType>
    </xsd:element>
    <xsd:element name="ServiceType" ma:index="23" nillable="true" ma:displayName="Service Type" ma:default="Cost-extension" ma:format="Dropdown" ma:internalName="ServiceType">
      <xsd:simpleType>
        <xsd:restriction base="dms:Text">
          <xsd:maxLength value="255"/>
        </xsd:restriction>
      </xsd:simpleType>
    </xsd:element>
    <xsd:element name="MediaServiceLocation" ma:index="24" nillable="true" ma:displayName="Location" ma:indexed="true"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ca283e0b-db31-4043-a2ef-b80661bf084a" elementFormDefault="qualified">
    <xsd:import namespace="http://schemas.microsoft.com/office/2006/documentManagement/types"/>
    <xsd:import namespace="http://schemas.microsoft.com/office/infopath/2007/PartnerControls"/>
    <xsd:element name="TaxCatchAll" ma:index="20" nillable="true" ma:displayName="Taxonomy Catch All Column" ma:hidden="true" ma:list="{ab08c8b8-a938-443a-870c-ece69476fef8}" ma:internalName="TaxCatchAll" ma:showField="CatchAllData" ma:web="6c3a60b3-c9da-43e7-8603-91a10211b960">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4.xml><?xml version="1.0" encoding="utf-8"?>
<p:properties xmlns:p="http://schemas.microsoft.com/office/2006/metadata/properties" xmlns:xsi="http://www.w3.org/2001/XMLSchema-instance" xmlns:pc="http://schemas.microsoft.com/office/infopath/2007/PartnerControls">
  <documentManagement>
    <_dlc_DocId xmlns="6c3a60b3-c9da-43e7-8603-91a10211b960">GSSCFINANCE-1465160544-22471</_dlc_DocId>
    <_dlc_DocIdUrl xmlns="6c3a60b3-c9da-43e7-8603-91a10211b960">
      <Url>https://unicef.sharepoint.com/teams/GSSC-Finance/_layouts/15/DocIdRedir.aspx?ID=GSSCFINANCE-1465160544-22471</Url>
      <Description>GSSCFINANCE-1465160544-22471</Description>
    </_dlc_DocIdUrl>
    <TaxCatchAll xmlns="ca283e0b-db31-4043-a2ef-b80661bf084a" xsi:nil="true"/>
    <CO xmlns="b674fc7c-5b97-482d-90c9-cf3aac5a425f">Uganda</CO>
    <ServiceType xmlns="b674fc7c-5b97-482d-90c9-cf3aac5a425f">Cost-extension</ServiceType>
    <lcf76f155ced4ddcb4097134ff3c332f xmlns="b674fc7c-5b97-482d-90c9-cf3aac5a425f">
      <Terms xmlns="http://schemas.microsoft.com/office/infopath/2007/PartnerControls"/>
    </lcf76f155ced4ddcb4097134ff3c332f>
  </documentManagement>
</p:properties>
</file>

<file path=customXml/item5.xml><?xml version="1.0" encoding="utf-8"?>
<b:Sources xmlns:b="http://schemas.openxmlformats.org/officeDocument/2006/bibliography" xmlns="http://schemas.openxmlformats.org/officeDocument/2006/bibliography" SelectedStyle="\APASixthEditionOfficeOnline.xsl" StyleName="APA" Version="6"/>
</file>

<file path=customXml/itemProps1.xml><?xml version="1.0" encoding="utf-8"?>
<ds:datastoreItem xmlns:ds="http://schemas.openxmlformats.org/officeDocument/2006/customXml" ds:itemID="{8BE92107-7774-44BD-9941-08ECED9A4FBB}">
  <ds:schemaRefs>
    <ds:schemaRef ds:uri="http://schemas.microsoft.com/sharepoint/v3/contenttype/forms"/>
  </ds:schemaRefs>
</ds:datastoreItem>
</file>

<file path=customXml/itemProps2.xml><?xml version="1.0" encoding="utf-8"?>
<ds:datastoreItem xmlns:ds="http://schemas.openxmlformats.org/officeDocument/2006/customXml" ds:itemID="{E544EE35-4266-480A-A881-3303D7CE72F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c3a60b3-c9da-43e7-8603-91a10211b960"/>
    <ds:schemaRef ds:uri="b674fc7c-5b97-482d-90c9-cf3aac5a425f"/>
    <ds:schemaRef ds:uri="ca283e0b-db31-4043-a2ef-b80661bf084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B3194416-6E39-4707-AE72-83E309E51674}">
  <ds:schemaRefs>
    <ds:schemaRef ds:uri="http://schemas.microsoft.com/sharepoint/events"/>
  </ds:schemaRefs>
</ds:datastoreItem>
</file>

<file path=customXml/itemProps4.xml><?xml version="1.0" encoding="utf-8"?>
<ds:datastoreItem xmlns:ds="http://schemas.openxmlformats.org/officeDocument/2006/customXml" ds:itemID="{7A6DB02D-8A98-4C47-BF01-9FB357152DB6}">
  <ds:schemaRefs>
    <ds:schemaRef ds:uri="http://schemas.microsoft.com/office/2006/metadata/properties"/>
    <ds:schemaRef ds:uri="http://schemas.microsoft.com/office/infopath/2007/PartnerControls"/>
    <ds:schemaRef ds:uri="6c3a60b3-c9da-43e7-8603-91a10211b960"/>
    <ds:schemaRef ds:uri="ca283e0b-db31-4043-a2ef-b80661bf084a"/>
    <ds:schemaRef ds:uri="b674fc7c-5b97-482d-90c9-cf3aac5a425f"/>
  </ds:schemaRefs>
</ds:datastoreItem>
</file>

<file path=customXml/itemProps5.xml><?xml version="1.0" encoding="utf-8"?>
<ds:datastoreItem xmlns:ds="http://schemas.openxmlformats.org/officeDocument/2006/customXml" ds:itemID="{161BF52A-2291-4621-965F-19E79E24AA84}">
  <ds:schemaRefs>
    <ds:schemaRef ds:uri="http://schemas.openxmlformats.org/officeDocument/2006/bibliography"/>
  </ds:schemaRefs>
</ds:datastoreItem>
</file>

<file path=docMetadata/LabelInfo.xml><?xml version="1.0" encoding="utf-8"?>
<clbl:labelList xmlns:clbl="http://schemas.microsoft.com/office/2020/mipLabelMetadata">
  <clbl:label id="{eee08fc8-2e19-4976-b6b2-bcf6fe21b6c3}" enabled="1" method="Standard" siteId="{77410195-14e1-4fb8-904b-ab1892023667}" removed="0"/>
</clbl:labelList>
</file>

<file path=docProps/app.xml><?xml version="1.0" encoding="utf-8"?>
<Properties xmlns="http://schemas.openxmlformats.org/officeDocument/2006/extended-properties" xmlns:vt="http://schemas.openxmlformats.org/officeDocument/2006/docPropsVTypes">
  <Template>Normal</Template>
  <TotalTime>20</TotalTime>
  <Pages>2</Pages>
  <Words>508</Words>
  <Characters>2897</Characters>
  <Application>Microsoft Office Word</Application>
  <DocSecurity>0</DocSecurity>
  <Lines>24</Lines>
  <Paragraphs>6</Paragraphs>
  <ScaleCrop>false</ScaleCrop>
  <Company>UNICEF</Company>
  <LinksUpToDate>false</LinksUpToDate>
  <CharactersWithSpaces>3399</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Viktoria Nagyfejeo</dc:creator>
  <cp:keywords/>
  <dc:description/>
  <cp:lastModifiedBy>Jolan Csirene Kosztovics</cp:lastModifiedBy>
  <cp:revision>24</cp:revision>
  <dcterms:created xsi:type="dcterms:W3CDTF">2026-10-28T12:08:00Z</dcterms:created>
  <dcterms:modified xsi:type="dcterms:W3CDTF">2026-10-28T13:24:00Z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0x010100A0003CA7B7816445846181D105E4848B</vt:lpwstr>
  </property>
  <property fmtid="{D5CDD505-2E9C-101B-9397-08002B2CF9AE}" pid="3" name="_dlc_DocIdItemGuid">
    <vt:lpwstr>de48855f-0fc3-44af-be55-5ad4be5b4307</vt:lpwstr>
  </property>
  <property fmtid="{D5CDD505-2E9C-101B-9397-08002B2CF9AE}" pid="4" name="MediaServiceImageTags">
    <vt:lpwstr/>
  </property>
  <property fmtid="{D5CDD505-2E9C-101B-9397-08002B2CF9AE}" pid="5" name="docLang">
    <vt:lpwstr>en</vt:lpwstr>
  </property>
  <property fmtid="{D5CDD505-2E9C-101B-9397-08002B2CF9AE}" pid="6" name="ClassificationWatermarkShapeIds">
    <vt:lpwstr>9375980,549031ff,7e5e3ebb</vt:lpwstr>
  </property>
  <property fmtid="{D5CDD505-2E9C-101B-9397-08002B2CF9AE}" pid="7" name="ClassificationWatermarkFontProps">
    <vt:lpwstr>#000000,10,Aptos</vt:lpwstr>
  </property>
  <property fmtid="{D5CDD505-2E9C-101B-9397-08002B2CF9AE}" pid="8" name="ClassificationWatermarkText">
    <vt:lpwstr>UNICEF - Internal use only</vt:lpwstr>
  </property>
  <property fmtid="{D5CDD505-2E9C-101B-9397-08002B2CF9AE}" pid="9" name="MSIP_Label_eee08fc8-2e19-4976-b6b2-bcf6fe21b6c3_Enabled">
    <vt:lpwstr>true</vt:lpwstr>
  </property>
  <property fmtid="{D5CDD505-2E9C-101B-9397-08002B2CF9AE}" pid="10" name="MSIP_Label_eee08fc8-2e19-4976-b6b2-bcf6fe21b6c3_SetDate">
    <vt:lpwstr>2026-05-18T14:25:00Z</vt:lpwstr>
  </property>
  <property fmtid="{D5CDD505-2E9C-101B-9397-08002B2CF9AE}" pid="11" name="MSIP_Label_eee08fc8-2e19-4976-b6b2-bcf6fe21b6c3_Method">
    <vt:lpwstr>Standard</vt:lpwstr>
  </property>
  <property fmtid="{D5CDD505-2E9C-101B-9397-08002B2CF9AE}" pid="12" name="MSIP_Label_eee08fc8-2e19-4976-b6b2-bcf6fe21b6c3_Name">
    <vt:lpwstr>InternalOnly</vt:lpwstr>
  </property>
  <property fmtid="{D5CDD505-2E9C-101B-9397-08002B2CF9AE}" pid="13" name="MSIP_Label_eee08fc8-2e19-4976-b6b2-bcf6fe21b6c3_SiteId">
    <vt:lpwstr>77410195-14e1-4fb8-904b-ab1892023667</vt:lpwstr>
  </property>
  <property fmtid="{D5CDD505-2E9C-101B-9397-08002B2CF9AE}" pid="14" name="MSIP_Label_eee08fc8-2e19-4976-b6b2-bcf6fe21b6c3_ActionId">
    <vt:lpwstr>a7b30a3b-560d-413c-b11f-a302b9332307</vt:lpwstr>
  </property>
  <property fmtid="{D5CDD505-2E9C-101B-9397-08002B2CF9AE}" pid="15" name="MSIP_Label_eee08fc8-2e19-4976-b6b2-bcf6fe21b6c3_ContentBits">
    <vt:lpwstr>4</vt:lpwstr>
  </property>
  <property fmtid="{D5CDD505-2E9C-101B-9397-08002B2CF9AE}" pid="16" name="MSIP_Label_eee08fc8-2e19-4976-b6b2-bcf6fe21b6c3_Tag">
    <vt:lpwstr>10, 3, 0, 2</vt:lpwstr>
  </property>
</Properties>
</file>