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2376C7" w14:textId="77777777" w:rsidR="006246F0" w:rsidRPr="003D47B5" w:rsidRDefault="006246F0" w:rsidP="006246F0">
      <w:pPr>
        <w:spacing w:line="240" w:lineRule="auto"/>
        <w:ind w:left="720" w:hanging="720"/>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489A2603" w14:textId="77777777" w:rsidR="007A511E" w:rsidRDefault="007A511E" w:rsidP="00620F29">
      <w:pPr>
        <w:spacing w:line="240" w:lineRule="auto"/>
        <w:ind w:left="2880" w:firstLine="720"/>
        <w:rPr>
          <w:rFonts w:asciiTheme="minorHAnsi" w:hAnsiTheme="minorHAnsi" w:cstheme="minorBidi"/>
          <w:b/>
          <w:bCs/>
        </w:rPr>
      </w:pPr>
    </w:p>
    <w:p w14:paraId="223E24B7" w14:textId="77777777" w:rsidR="00A31D69" w:rsidRDefault="00A31D69" w:rsidP="004B50F2">
      <w:pPr>
        <w:spacing w:line="240" w:lineRule="auto"/>
        <w:jc w:val="center"/>
        <w:rPr>
          <w:rFonts w:asciiTheme="minorHAnsi" w:hAnsiTheme="minorHAnsi" w:cstheme="minorBidi"/>
          <w:b/>
          <w:bCs/>
        </w:rPr>
      </w:pPr>
      <w:r w:rsidRPr="00A31D69">
        <w:rPr>
          <w:rFonts w:asciiTheme="minorHAnsi" w:hAnsiTheme="minorHAnsi" w:cstheme="minorBidi"/>
          <w:b/>
          <w:bCs/>
        </w:rPr>
        <w:t>Africa Strategy Coordination and Strategic Communications Consultant</w:t>
      </w:r>
    </w:p>
    <w:p w14:paraId="4612560C" w14:textId="6335CE74" w:rsidR="004B50F2" w:rsidRDefault="00A31D69" w:rsidP="004B50F2">
      <w:pPr>
        <w:spacing w:line="240" w:lineRule="auto"/>
        <w:jc w:val="center"/>
        <w:rPr>
          <w:rFonts w:asciiTheme="minorHAnsi" w:hAnsiTheme="minorHAnsi" w:cstheme="minorBidi"/>
          <w:b/>
          <w:bCs/>
        </w:rPr>
      </w:pPr>
      <w:r w:rsidRPr="00A31D69">
        <w:rPr>
          <w:rFonts w:asciiTheme="minorHAnsi" w:hAnsiTheme="minorHAnsi" w:cstheme="minorBidi"/>
          <w:b/>
          <w:bCs/>
        </w:rPr>
        <w:t xml:space="preserve">UNICEF Global </w:t>
      </w:r>
      <w:proofErr w:type="spellStart"/>
      <w:r w:rsidRPr="00A31D69">
        <w:rPr>
          <w:rFonts w:asciiTheme="minorHAnsi" w:hAnsiTheme="minorHAnsi" w:cstheme="minorBidi"/>
          <w:b/>
          <w:bCs/>
        </w:rPr>
        <w:t>Programme</w:t>
      </w:r>
      <w:proofErr w:type="spellEnd"/>
      <w:r w:rsidRPr="00A31D69">
        <w:rPr>
          <w:rFonts w:asciiTheme="minorHAnsi" w:hAnsiTheme="minorHAnsi" w:cstheme="minorBidi"/>
          <w:b/>
          <w:bCs/>
        </w:rPr>
        <w:t xml:space="preserve"> Division (GPD) – Director’s Office, New York, USA, 8 months (remote)</w:t>
      </w:r>
    </w:p>
    <w:p w14:paraId="2BCE7238" w14:textId="5F2FC871" w:rsidR="1E49EE09" w:rsidRDefault="00F604D4" w:rsidP="267AC970">
      <w:pPr>
        <w:spacing w:line="240" w:lineRule="auto"/>
        <w:ind w:left="2160" w:firstLine="720"/>
        <w:rPr>
          <w:rStyle w:val="TORTemplate"/>
        </w:rPr>
      </w:pPr>
      <w:r w:rsidRPr="267AC970">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Bidi"/>
            <w:color w:val="FF0000"/>
            <w:lang w:val="en-AU"/>
          </w:rPr>
        </w:sdtEndPr>
        <w:sdtContent>
          <w:r w:rsidR="6F4820A7" w:rsidRPr="267AC970">
            <w:rPr>
              <w:rStyle w:val="TORTemplate"/>
            </w:rPr>
            <w:t>USD</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0706" w:type="dxa"/>
        <w:tblInd w:w="-635" w:type="dxa"/>
        <w:tblLayout w:type="fixed"/>
        <w:tblLook w:val="04A0" w:firstRow="1" w:lastRow="0" w:firstColumn="1" w:lastColumn="0" w:noHBand="0" w:noVBand="1"/>
      </w:tblPr>
      <w:tblGrid>
        <w:gridCol w:w="540"/>
        <w:gridCol w:w="1980"/>
        <w:gridCol w:w="1080"/>
        <w:gridCol w:w="1029"/>
        <w:gridCol w:w="1379"/>
        <w:gridCol w:w="1031"/>
        <w:gridCol w:w="16"/>
        <w:gridCol w:w="1118"/>
        <w:gridCol w:w="16"/>
        <w:gridCol w:w="1151"/>
        <w:gridCol w:w="16"/>
        <w:gridCol w:w="1334"/>
        <w:gridCol w:w="16"/>
      </w:tblGrid>
      <w:tr w:rsidR="006246F0" w:rsidRPr="00EC460A" w14:paraId="002D6C9B" w14:textId="77777777" w:rsidTr="00DD1963">
        <w:trPr>
          <w:gridAfter w:val="1"/>
          <w:wAfter w:w="16" w:type="dxa"/>
        </w:trPr>
        <w:tc>
          <w:tcPr>
            <w:tcW w:w="540" w:type="dxa"/>
          </w:tcPr>
          <w:p w14:paraId="6B7C141B"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S. No.</w:t>
            </w:r>
          </w:p>
        </w:tc>
        <w:tc>
          <w:tcPr>
            <w:tcW w:w="1980"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080" w:type="dxa"/>
          </w:tcPr>
          <w:p w14:paraId="603117B3"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Deadline for completion of deliverable</w:t>
            </w:r>
          </w:p>
        </w:tc>
        <w:tc>
          <w:tcPr>
            <w:tcW w:w="1029" w:type="dxa"/>
            <w:shd w:val="clear" w:color="auto" w:fill="FFFFFF" w:themeFill="background1"/>
          </w:tcPr>
          <w:p w14:paraId="56671162"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Details of Travel Required</w:t>
            </w:r>
          </w:p>
        </w:tc>
        <w:tc>
          <w:tcPr>
            <w:tcW w:w="1379" w:type="dxa"/>
            <w:shd w:val="clear" w:color="auto" w:fill="F6C5AC" w:themeFill="accent2" w:themeFillTint="66"/>
          </w:tcPr>
          <w:p w14:paraId="4B12B0E5"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Professional Fee (Daily)</w:t>
            </w:r>
          </w:p>
          <w:p w14:paraId="0B2B9CB1" w14:textId="77777777" w:rsidR="006246F0" w:rsidRPr="00EC460A" w:rsidRDefault="006246F0" w:rsidP="009A74C0">
            <w:pPr>
              <w:spacing w:line="240" w:lineRule="auto"/>
              <w:ind w:right="-19"/>
              <w:jc w:val="center"/>
              <w:rPr>
                <w:rFonts w:asciiTheme="minorHAnsi" w:eastAsiaTheme="minorEastAsia" w:hAnsiTheme="minorHAnsi" w:cstheme="minorHAnsi"/>
                <w:color w:val="00B0F0"/>
                <w14:ligatures w14:val="standardContextual"/>
              </w:rPr>
            </w:pPr>
          </w:p>
          <w:p w14:paraId="2326E4CE" w14:textId="77777777" w:rsidR="006246F0" w:rsidRPr="00EC460A" w:rsidRDefault="006246F0" w:rsidP="009A74C0">
            <w:pPr>
              <w:spacing w:line="240" w:lineRule="auto"/>
              <w:jc w:val="center"/>
              <w:rPr>
                <w:rFonts w:asciiTheme="minorHAnsi" w:hAnsiTheme="minorHAnsi" w:cstheme="minorHAnsi"/>
                <w:b/>
                <w:bCs/>
              </w:rPr>
            </w:pPr>
          </w:p>
        </w:tc>
        <w:tc>
          <w:tcPr>
            <w:tcW w:w="1031" w:type="dxa"/>
            <w:shd w:val="clear" w:color="auto" w:fill="F6C5AC" w:themeFill="accent2" w:themeFillTint="66"/>
          </w:tcPr>
          <w:p w14:paraId="262476A6"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Input Days</w:t>
            </w:r>
          </w:p>
        </w:tc>
        <w:tc>
          <w:tcPr>
            <w:tcW w:w="1134" w:type="dxa"/>
            <w:gridSpan w:val="2"/>
            <w:shd w:val="clear" w:color="auto" w:fill="F6C5AC" w:themeFill="accent2" w:themeFillTint="66"/>
          </w:tcPr>
          <w:p w14:paraId="5FE8808A" w14:textId="0A6434EC"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Professional Fee </w:t>
            </w:r>
          </w:p>
        </w:tc>
        <w:tc>
          <w:tcPr>
            <w:tcW w:w="1167" w:type="dxa"/>
            <w:gridSpan w:val="2"/>
            <w:shd w:val="clear" w:color="auto" w:fill="F6C5AC" w:themeFill="accent2" w:themeFillTint="66"/>
          </w:tcPr>
          <w:p w14:paraId="75981DD9" w14:textId="414EEDCB"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Travel Cost </w:t>
            </w:r>
          </w:p>
        </w:tc>
        <w:tc>
          <w:tcPr>
            <w:tcW w:w="1350" w:type="dxa"/>
            <w:gridSpan w:val="2"/>
            <w:shd w:val="clear" w:color="auto" w:fill="F6C5AC" w:themeFill="accent2" w:themeFillTint="66"/>
          </w:tcPr>
          <w:p w14:paraId="67BE075D" w14:textId="3DAC3D26"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Total Amount (All Inclusive Fee</w:t>
            </w:r>
            <w:r w:rsidR="004F3476">
              <w:rPr>
                <w:rFonts w:asciiTheme="minorHAnsi" w:hAnsiTheme="minorHAnsi" w:cstheme="minorHAnsi"/>
                <w:b/>
                <w:bCs/>
              </w:rPr>
              <w:t>)</w:t>
            </w:r>
            <w:r w:rsidRPr="00EC460A">
              <w:rPr>
                <w:rFonts w:asciiTheme="minorHAnsi" w:hAnsiTheme="minorHAnsi" w:cstheme="minorHAnsi"/>
                <w:b/>
                <w:bCs/>
              </w:rPr>
              <w:t xml:space="preserve"> </w:t>
            </w:r>
          </w:p>
        </w:tc>
      </w:tr>
      <w:tr w:rsidR="006246F0" w:rsidRPr="00EC460A" w14:paraId="617FD3A9" w14:textId="77777777" w:rsidTr="00DD1963">
        <w:trPr>
          <w:gridAfter w:val="1"/>
          <w:wAfter w:w="16" w:type="dxa"/>
        </w:trPr>
        <w:tc>
          <w:tcPr>
            <w:tcW w:w="540" w:type="dxa"/>
          </w:tcPr>
          <w:p w14:paraId="69AC2669" w14:textId="77777777" w:rsidR="006246F0" w:rsidRPr="00EC460A" w:rsidRDefault="006246F0" w:rsidP="009A74C0">
            <w:pPr>
              <w:spacing w:line="240" w:lineRule="auto"/>
              <w:jc w:val="center"/>
              <w:rPr>
                <w:rFonts w:asciiTheme="minorHAnsi" w:hAnsiTheme="minorHAnsi" w:cstheme="minorHAnsi"/>
                <w:b/>
                <w:bCs/>
                <w:i/>
                <w:iCs/>
              </w:rPr>
            </w:pPr>
          </w:p>
        </w:tc>
        <w:tc>
          <w:tcPr>
            <w:tcW w:w="1980" w:type="dxa"/>
          </w:tcPr>
          <w:p w14:paraId="0C4A7B84"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(A)</w:t>
            </w:r>
          </w:p>
        </w:tc>
        <w:tc>
          <w:tcPr>
            <w:tcW w:w="1080" w:type="dxa"/>
          </w:tcPr>
          <w:p w14:paraId="20713200"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(B)</w:t>
            </w:r>
          </w:p>
        </w:tc>
        <w:tc>
          <w:tcPr>
            <w:tcW w:w="1029" w:type="dxa"/>
            <w:shd w:val="clear" w:color="auto" w:fill="FFFFFF" w:themeFill="background1"/>
          </w:tcPr>
          <w:p w14:paraId="3197E292"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(C)</w:t>
            </w:r>
          </w:p>
        </w:tc>
        <w:tc>
          <w:tcPr>
            <w:tcW w:w="1379" w:type="dxa"/>
            <w:shd w:val="clear" w:color="auto" w:fill="F6C5AC" w:themeFill="accent2" w:themeFillTint="66"/>
          </w:tcPr>
          <w:p w14:paraId="2ADBDA33"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(D)</w:t>
            </w:r>
          </w:p>
        </w:tc>
        <w:tc>
          <w:tcPr>
            <w:tcW w:w="1031" w:type="dxa"/>
            <w:shd w:val="clear" w:color="auto" w:fill="F6C5AC" w:themeFill="accent2" w:themeFillTint="66"/>
          </w:tcPr>
          <w:p w14:paraId="4F4EA43A"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(E)</w:t>
            </w:r>
          </w:p>
        </w:tc>
        <w:tc>
          <w:tcPr>
            <w:tcW w:w="1134" w:type="dxa"/>
            <w:gridSpan w:val="2"/>
            <w:shd w:val="clear" w:color="auto" w:fill="F6C5AC" w:themeFill="accent2" w:themeFillTint="66"/>
          </w:tcPr>
          <w:p w14:paraId="16FF2CC6"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 xml:space="preserve">(F = </w:t>
            </w:r>
            <w:proofErr w:type="spellStart"/>
            <w:r w:rsidRPr="00EC460A">
              <w:rPr>
                <w:rFonts w:asciiTheme="minorHAnsi" w:hAnsiTheme="minorHAnsi" w:cstheme="minorHAnsi"/>
                <w:b/>
                <w:bCs/>
                <w:i/>
                <w:iCs/>
              </w:rPr>
              <w:t>DxE</w:t>
            </w:r>
            <w:proofErr w:type="spellEnd"/>
            <w:r w:rsidRPr="00EC460A">
              <w:rPr>
                <w:rFonts w:asciiTheme="minorHAnsi" w:hAnsiTheme="minorHAnsi" w:cstheme="minorHAnsi"/>
                <w:b/>
                <w:bCs/>
                <w:i/>
                <w:iCs/>
              </w:rPr>
              <w:t>)</w:t>
            </w:r>
          </w:p>
        </w:tc>
        <w:tc>
          <w:tcPr>
            <w:tcW w:w="1167" w:type="dxa"/>
            <w:gridSpan w:val="2"/>
            <w:shd w:val="clear" w:color="auto" w:fill="F6C5AC" w:themeFill="accent2" w:themeFillTint="66"/>
          </w:tcPr>
          <w:p w14:paraId="56656A64"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(G)</w:t>
            </w:r>
          </w:p>
        </w:tc>
        <w:tc>
          <w:tcPr>
            <w:tcW w:w="1350" w:type="dxa"/>
            <w:gridSpan w:val="2"/>
            <w:shd w:val="clear" w:color="auto" w:fill="F6C5AC" w:themeFill="accent2" w:themeFillTint="66"/>
          </w:tcPr>
          <w:p w14:paraId="0BAF5C97"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(H = F+G)</w:t>
            </w:r>
          </w:p>
        </w:tc>
      </w:tr>
      <w:tr w:rsidR="00930045" w:rsidRPr="00EC460A" w14:paraId="3AD22B07" w14:textId="77777777" w:rsidTr="00DD1963">
        <w:trPr>
          <w:gridAfter w:val="1"/>
          <w:wAfter w:w="16" w:type="dxa"/>
          <w:trHeight w:val="540"/>
        </w:trPr>
        <w:tc>
          <w:tcPr>
            <w:tcW w:w="540" w:type="dxa"/>
          </w:tcPr>
          <w:p w14:paraId="11B48C8C" w14:textId="6870A894" w:rsidR="00930045" w:rsidRPr="0024564A" w:rsidRDefault="00930045" w:rsidP="00930045">
            <w:pPr>
              <w:spacing w:line="240" w:lineRule="auto"/>
              <w:jc w:val="center"/>
              <w:rPr>
                <w:rFonts w:asciiTheme="minorHAnsi" w:hAnsiTheme="minorHAnsi" w:cstheme="minorBidi"/>
              </w:rPr>
            </w:pPr>
          </w:p>
          <w:p w14:paraId="7FE7ED2E" w14:textId="166B8F0C" w:rsidR="00930045" w:rsidRPr="0024564A" w:rsidRDefault="00930045" w:rsidP="00930045">
            <w:pPr>
              <w:spacing w:line="240" w:lineRule="auto"/>
              <w:jc w:val="center"/>
              <w:rPr>
                <w:rFonts w:asciiTheme="minorHAnsi" w:hAnsiTheme="minorHAnsi" w:cstheme="minorBidi"/>
              </w:rPr>
            </w:pPr>
            <w:r>
              <w:rPr>
                <w:rFonts w:asciiTheme="minorHAnsi" w:hAnsiTheme="minorHAnsi" w:cstheme="minorBidi"/>
              </w:rPr>
              <w:t>1.</w:t>
            </w:r>
          </w:p>
        </w:tc>
        <w:tc>
          <w:tcPr>
            <w:tcW w:w="1980" w:type="dxa"/>
          </w:tcPr>
          <w:p w14:paraId="063AC99F" w14:textId="7C55B56F" w:rsidR="00930045" w:rsidRDefault="00930045" w:rsidP="00930045">
            <w:pPr>
              <w:rPr>
                <w:rFonts w:ascii="Calibri" w:eastAsia="Calibri" w:hAnsi="Calibri" w:cs="Calibri"/>
                <w:color w:val="000000" w:themeColor="text1"/>
              </w:rPr>
            </w:pPr>
            <w:r w:rsidRPr="003D0D07">
              <w:rPr>
                <w:rFonts w:ascii="Calibri" w:eastAsiaTheme="minorHAnsi" w:hAnsi="Calibri" w:cs="Calibri"/>
              </w:rPr>
              <w:t>November 2026: Year-end coordination and partner engagement</w:t>
            </w:r>
          </w:p>
        </w:tc>
        <w:tc>
          <w:tcPr>
            <w:tcW w:w="1080" w:type="dxa"/>
          </w:tcPr>
          <w:p w14:paraId="42DE9CB9" w14:textId="181C441A" w:rsidR="00930045" w:rsidRPr="009037F0" w:rsidRDefault="00930045" w:rsidP="00930045">
            <w:pPr>
              <w:rPr>
                <w:rFonts w:ascii="Calibri" w:eastAsiaTheme="minorHAnsi" w:hAnsi="Calibri" w:cs="Calibri"/>
              </w:rPr>
            </w:pPr>
            <w:r w:rsidRPr="003D0D07">
              <w:rPr>
                <w:rFonts w:ascii="Calibri" w:eastAsiaTheme="minorHAnsi" w:hAnsi="Calibri" w:cs="Calibri"/>
              </w:rPr>
              <w:t>30 November 2026 – 13 days</w:t>
            </w:r>
          </w:p>
        </w:tc>
        <w:tc>
          <w:tcPr>
            <w:tcW w:w="1029" w:type="dxa"/>
            <w:shd w:val="clear" w:color="auto" w:fill="FFFFFF" w:themeFill="background1"/>
          </w:tcPr>
          <w:p w14:paraId="25FE2752" w14:textId="51D54678" w:rsidR="00930045" w:rsidRPr="009037F0" w:rsidRDefault="00930045" w:rsidP="00930045">
            <w:pPr>
              <w:spacing w:line="240" w:lineRule="auto"/>
              <w:rPr>
                <w:rFonts w:ascii="Calibri" w:eastAsiaTheme="minorHAnsi" w:hAnsi="Calibri" w:cs="Calibri"/>
              </w:rPr>
            </w:pPr>
          </w:p>
        </w:tc>
        <w:tc>
          <w:tcPr>
            <w:tcW w:w="1379" w:type="dxa"/>
            <w:shd w:val="clear" w:color="auto" w:fill="F6C5AC" w:themeFill="accent2" w:themeFillTint="66"/>
          </w:tcPr>
          <w:p w14:paraId="223742A4" w14:textId="458618DC" w:rsidR="00930045" w:rsidRPr="009B3299" w:rsidRDefault="00930045" w:rsidP="00930045">
            <w:pPr>
              <w:spacing w:line="240" w:lineRule="auto"/>
              <w:rPr>
                <w:rFonts w:asciiTheme="minorHAnsi" w:eastAsia="Arial Unicode MS" w:hAnsiTheme="minorHAnsi" w:cstheme="minorBidi"/>
                <w:color w:val="auto"/>
                <w:highlight w:val="lightGray"/>
                <w:lang w:val="en-AU"/>
              </w:rPr>
            </w:pPr>
            <w:r w:rsidRPr="1E49EE09">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3D045CDA" w14:textId="77777777" w:rsidR="00930045" w:rsidRPr="009B3299" w:rsidRDefault="00930045" w:rsidP="00930045">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6B6AF7C7" w14:textId="77777777" w:rsidR="00930045" w:rsidRPr="009B3299" w:rsidRDefault="00930045" w:rsidP="00930045">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01B06C4E" w14:textId="77777777" w:rsidR="00930045" w:rsidRPr="009B3299" w:rsidRDefault="00930045" w:rsidP="00930045">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6837AC19" w14:textId="479B4FA3" w:rsidR="00930045" w:rsidRPr="009B3299" w:rsidRDefault="00930045" w:rsidP="00930045">
            <w:pPr>
              <w:spacing w:line="240" w:lineRule="auto"/>
              <w:rPr>
                <w:rFonts w:asciiTheme="minorHAnsi" w:hAnsiTheme="minorHAnsi"/>
              </w:rPr>
            </w:pPr>
            <w:sdt>
              <w:sdtPr>
                <w:rPr>
                  <w:rStyle w:val="TORTemplate"/>
                  <w:sz w:val="16"/>
                  <w:szCs w:val="16"/>
                </w:rPr>
                <w:id w:val="145713650"/>
                <w:placeholder>
                  <w:docPart w:val="51A87EC5B51544B5859307212AB5C294"/>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Click here</w:t>
                </w:r>
              </w:sdtContent>
            </w:sdt>
          </w:p>
        </w:tc>
      </w:tr>
      <w:tr w:rsidR="00930045" w:rsidRPr="00EC460A" w14:paraId="69AF2BD8" w14:textId="77777777" w:rsidTr="00DD1963">
        <w:trPr>
          <w:gridAfter w:val="1"/>
          <w:wAfter w:w="16" w:type="dxa"/>
        </w:trPr>
        <w:tc>
          <w:tcPr>
            <w:tcW w:w="540" w:type="dxa"/>
          </w:tcPr>
          <w:p w14:paraId="2BC98442" w14:textId="375B7070" w:rsidR="00930045" w:rsidRPr="0024564A" w:rsidRDefault="00930045" w:rsidP="00930045">
            <w:pPr>
              <w:spacing w:line="240" w:lineRule="auto"/>
              <w:jc w:val="center"/>
              <w:rPr>
                <w:rFonts w:asciiTheme="minorHAnsi" w:hAnsiTheme="minorHAnsi" w:cstheme="minorBidi"/>
              </w:rPr>
            </w:pPr>
            <w:r>
              <w:rPr>
                <w:rFonts w:asciiTheme="minorHAnsi" w:hAnsiTheme="minorHAnsi" w:cstheme="minorBidi"/>
              </w:rPr>
              <w:t>2.</w:t>
            </w:r>
          </w:p>
        </w:tc>
        <w:tc>
          <w:tcPr>
            <w:tcW w:w="1980" w:type="dxa"/>
          </w:tcPr>
          <w:p w14:paraId="76856C75" w14:textId="7F1E4FE4" w:rsidR="00930045" w:rsidRPr="00A24193" w:rsidRDefault="00930045" w:rsidP="00930045">
            <w:pPr>
              <w:spacing w:line="240" w:lineRule="auto"/>
              <w:rPr>
                <w:rFonts w:asciiTheme="minorHAnsi" w:hAnsiTheme="minorHAnsi"/>
              </w:rPr>
            </w:pPr>
            <w:r w:rsidRPr="003D0D07">
              <w:rPr>
                <w:rFonts w:ascii="Calibri" w:eastAsiaTheme="minorHAnsi" w:hAnsi="Calibri" w:cs="Calibri"/>
              </w:rPr>
              <w:t>December 2026: Year-end implementation update and strategic communications</w:t>
            </w:r>
          </w:p>
        </w:tc>
        <w:tc>
          <w:tcPr>
            <w:tcW w:w="1080" w:type="dxa"/>
          </w:tcPr>
          <w:p w14:paraId="779EB39F" w14:textId="0F6D492E" w:rsidR="00930045" w:rsidRPr="009037F0" w:rsidRDefault="00930045" w:rsidP="00930045">
            <w:pPr>
              <w:spacing w:line="240" w:lineRule="auto"/>
              <w:rPr>
                <w:rFonts w:ascii="Calibri" w:eastAsiaTheme="minorHAnsi" w:hAnsi="Calibri" w:cs="Calibri"/>
              </w:rPr>
            </w:pPr>
            <w:r w:rsidRPr="003D0D07">
              <w:rPr>
                <w:rFonts w:ascii="Calibri" w:eastAsiaTheme="minorHAnsi" w:hAnsi="Calibri" w:cs="Calibri"/>
              </w:rPr>
              <w:t>31 December 2026 – 13 days</w:t>
            </w:r>
          </w:p>
        </w:tc>
        <w:tc>
          <w:tcPr>
            <w:tcW w:w="1029" w:type="dxa"/>
            <w:shd w:val="clear" w:color="auto" w:fill="FFFFFF" w:themeFill="background1"/>
          </w:tcPr>
          <w:p w14:paraId="1E5DC2FD" w14:textId="51ECC79F" w:rsidR="00930045" w:rsidRPr="009037F0" w:rsidRDefault="00930045" w:rsidP="00930045">
            <w:pPr>
              <w:spacing w:line="240" w:lineRule="auto"/>
              <w:rPr>
                <w:rFonts w:ascii="Calibri" w:eastAsiaTheme="minorHAnsi" w:hAnsi="Calibri" w:cs="Calibri"/>
              </w:rPr>
            </w:pPr>
          </w:p>
        </w:tc>
        <w:tc>
          <w:tcPr>
            <w:tcW w:w="1379" w:type="dxa"/>
            <w:shd w:val="clear" w:color="auto" w:fill="F6C5AC" w:themeFill="accent2" w:themeFillTint="66"/>
          </w:tcPr>
          <w:sdt>
            <w:sdtPr>
              <w:rPr>
                <w:rStyle w:val="TORTemplate"/>
              </w:rPr>
              <w:id w:val="828871141"/>
              <w:placeholder>
                <w:docPart w:val="840D5498ED984A54BB0F45ABA440C11C"/>
              </w:placeholder>
              <w:showingPlcHdr/>
            </w:sdtPr>
            <w:sdtEndPr>
              <w:rPr>
                <w:rStyle w:val="DefaultParagraphFont"/>
                <w:rFonts w:ascii="Arial" w:eastAsia="Arial Unicode MS" w:hAnsi="Arial" w:cstheme="minorBidi"/>
                <w:b/>
                <w:bCs/>
                <w:color w:val="auto"/>
                <w:lang w:val="en-AU"/>
              </w:rPr>
            </w:sdtEndPr>
            <w:sdtContent>
              <w:p w14:paraId="0E0E30DD"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408574063"/>
              <w:placeholder>
                <w:docPart w:val="8B54664516BE465090D4F393A7A54FF4"/>
              </w:placeholder>
              <w:showingPlcHdr/>
            </w:sdtPr>
            <w:sdtEndPr>
              <w:rPr>
                <w:rStyle w:val="DefaultParagraphFont"/>
                <w:rFonts w:ascii="Arial" w:eastAsia="Arial Unicode MS" w:hAnsi="Arial" w:cstheme="minorBidi"/>
                <w:b/>
                <w:bCs/>
                <w:color w:val="auto"/>
                <w:lang w:val="en-AU"/>
              </w:rPr>
            </w:sdtEndPr>
            <w:sdtContent>
              <w:p w14:paraId="517556AA"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88035049"/>
              <w:placeholder>
                <w:docPart w:val="52B53353FCF04CCB8164659ADEA542FE"/>
              </w:placeholder>
              <w:showingPlcHdr/>
            </w:sdtPr>
            <w:sdtEndPr>
              <w:rPr>
                <w:rStyle w:val="DefaultParagraphFont"/>
                <w:rFonts w:ascii="Arial" w:eastAsia="Arial Unicode MS" w:hAnsi="Arial" w:cstheme="minorBidi"/>
                <w:b/>
                <w:bCs/>
                <w:color w:val="auto"/>
                <w:lang w:val="en-AU"/>
              </w:rPr>
            </w:sdtEndPr>
            <w:sdtContent>
              <w:p w14:paraId="1D8AA36F"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54523396"/>
              <w:placeholder>
                <w:docPart w:val="689501B1411348A9A49F77E8B3266C28"/>
              </w:placeholder>
              <w:showingPlcHdr/>
            </w:sdtPr>
            <w:sdtEndPr>
              <w:rPr>
                <w:rStyle w:val="DefaultParagraphFont"/>
                <w:rFonts w:ascii="Arial" w:eastAsia="Arial Unicode MS" w:hAnsi="Arial" w:cstheme="minorBidi"/>
                <w:b/>
                <w:bCs/>
                <w:color w:val="auto"/>
                <w:lang w:val="en-AU"/>
              </w:rPr>
            </w:sdtEndPr>
            <w:sdtContent>
              <w:p w14:paraId="6AAC8D79"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24040302"/>
              <w:placeholder>
                <w:docPart w:val="2770F5264D16493AB94B1A399024E92D"/>
              </w:placeholder>
            </w:sdtPr>
            <w:sdtEndPr>
              <w:rPr>
                <w:rStyle w:val="DefaultParagraphFont"/>
                <w:rFonts w:ascii="Arial" w:eastAsia="Arial Unicode MS" w:hAnsi="Arial" w:cstheme="minorBidi"/>
                <w:b/>
                <w:bCs/>
                <w:color w:val="auto"/>
                <w:lang w:val="en-AU"/>
              </w:rPr>
            </w:sdtEndPr>
            <w:sdtContent>
              <w:p w14:paraId="78BC44FA" w14:textId="2C4B0B24" w:rsidR="00930045" w:rsidRPr="009B3299" w:rsidRDefault="00930045" w:rsidP="00930045">
                <w:pPr>
                  <w:spacing w:line="240" w:lineRule="auto"/>
                  <w:rPr>
                    <w:rFonts w:asciiTheme="minorHAnsi" w:hAnsiTheme="minorHAnsi"/>
                  </w:rPr>
                </w:pPr>
                <w:sdt>
                  <w:sdtPr>
                    <w:rPr>
                      <w:rStyle w:val="TORTemplate"/>
                      <w:sz w:val="16"/>
                      <w:szCs w:val="16"/>
                    </w:rPr>
                    <w:id w:val="390701917"/>
                    <w:placeholder>
                      <w:docPart w:val="3472128F5CB047D3BD6DA58D5E624FF9"/>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 xml:space="preserve">Click here </w:t>
                    </w:r>
                  </w:sdtContent>
                </w:sdt>
              </w:p>
            </w:sdtContent>
          </w:sdt>
        </w:tc>
      </w:tr>
      <w:tr w:rsidR="00930045" w:rsidRPr="00EC460A" w14:paraId="603CC3EB" w14:textId="77777777" w:rsidTr="00DD1963">
        <w:trPr>
          <w:gridAfter w:val="1"/>
          <w:wAfter w:w="16" w:type="dxa"/>
          <w:trHeight w:val="585"/>
        </w:trPr>
        <w:tc>
          <w:tcPr>
            <w:tcW w:w="540" w:type="dxa"/>
          </w:tcPr>
          <w:p w14:paraId="0031F595" w14:textId="173177EC" w:rsidR="00930045" w:rsidRPr="0024564A" w:rsidRDefault="00930045" w:rsidP="00930045">
            <w:pPr>
              <w:spacing w:line="240" w:lineRule="auto"/>
              <w:jc w:val="center"/>
              <w:rPr>
                <w:rFonts w:asciiTheme="minorHAnsi" w:hAnsiTheme="minorHAnsi" w:cstheme="minorBidi"/>
              </w:rPr>
            </w:pPr>
            <w:r>
              <w:rPr>
                <w:rFonts w:asciiTheme="minorHAnsi" w:hAnsiTheme="minorHAnsi" w:cstheme="minorBidi"/>
              </w:rPr>
              <w:t>3.</w:t>
            </w:r>
          </w:p>
        </w:tc>
        <w:tc>
          <w:tcPr>
            <w:tcW w:w="1980" w:type="dxa"/>
          </w:tcPr>
          <w:p w14:paraId="7EFC08BA" w14:textId="48EBE5AC" w:rsidR="00930045" w:rsidRPr="00A24193" w:rsidRDefault="00930045" w:rsidP="00930045">
            <w:pPr>
              <w:spacing w:line="240" w:lineRule="auto"/>
              <w:rPr>
                <w:rFonts w:asciiTheme="minorHAnsi" w:hAnsiTheme="minorHAnsi"/>
              </w:rPr>
            </w:pPr>
            <w:r w:rsidRPr="003D0D07">
              <w:rPr>
                <w:rFonts w:ascii="Calibri" w:eastAsiaTheme="minorHAnsi" w:hAnsi="Calibri" w:cs="Calibri"/>
              </w:rPr>
              <w:t>January 2027: Annual workplan and governance preparation</w:t>
            </w:r>
          </w:p>
        </w:tc>
        <w:tc>
          <w:tcPr>
            <w:tcW w:w="1080" w:type="dxa"/>
          </w:tcPr>
          <w:p w14:paraId="25E7C86E" w14:textId="1AC37FA4" w:rsidR="00930045" w:rsidRPr="009037F0" w:rsidRDefault="00930045" w:rsidP="00930045">
            <w:pPr>
              <w:spacing w:line="240" w:lineRule="auto"/>
              <w:rPr>
                <w:rFonts w:ascii="Calibri" w:eastAsiaTheme="minorHAnsi" w:hAnsi="Calibri" w:cs="Calibri"/>
              </w:rPr>
            </w:pPr>
            <w:r w:rsidRPr="003D0D07">
              <w:rPr>
                <w:rFonts w:ascii="Calibri" w:eastAsiaTheme="minorHAnsi" w:hAnsi="Calibri" w:cs="Calibri"/>
              </w:rPr>
              <w:t>31 January 2027 – 13 days</w:t>
            </w:r>
          </w:p>
        </w:tc>
        <w:tc>
          <w:tcPr>
            <w:tcW w:w="1029" w:type="dxa"/>
            <w:shd w:val="clear" w:color="auto" w:fill="FFFFFF" w:themeFill="background1"/>
          </w:tcPr>
          <w:p w14:paraId="56BA1F63" w14:textId="36504266" w:rsidR="00930045" w:rsidRPr="009037F0" w:rsidRDefault="00930045" w:rsidP="00930045">
            <w:pPr>
              <w:spacing w:line="240" w:lineRule="auto"/>
              <w:rPr>
                <w:rFonts w:ascii="Calibri" w:eastAsiaTheme="minorHAnsi" w:hAnsi="Calibri" w:cs="Calibri"/>
              </w:rPr>
            </w:pPr>
          </w:p>
          <w:p w14:paraId="4800EF90" w14:textId="629AC850" w:rsidR="00930045" w:rsidRPr="009037F0" w:rsidRDefault="008708A3" w:rsidP="00930045">
            <w:pPr>
              <w:spacing w:line="240" w:lineRule="auto"/>
              <w:rPr>
                <w:rFonts w:ascii="Calibri" w:eastAsiaTheme="minorHAnsi" w:hAnsi="Calibri" w:cs="Calibri"/>
              </w:rPr>
            </w:pPr>
            <w:r w:rsidRPr="009037F0">
              <w:rPr>
                <w:rFonts w:ascii="Calibri" w:eastAsiaTheme="minorHAnsi" w:hAnsi="Calibri" w:cs="Calibri"/>
              </w:rPr>
              <w:t>Planned trip to New York</w:t>
            </w:r>
          </w:p>
        </w:tc>
        <w:tc>
          <w:tcPr>
            <w:tcW w:w="1379" w:type="dxa"/>
            <w:shd w:val="clear" w:color="auto" w:fill="F6C5AC" w:themeFill="accent2" w:themeFillTint="66"/>
          </w:tcPr>
          <w:p w14:paraId="66F34BB7" w14:textId="77777777" w:rsidR="00930045" w:rsidRPr="009B3299" w:rsidRDefault="00930045" w:rsidP="00930045">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1EAC949B" w14:textId="77777777" w:rsidR="00930045" w:rsidRPr="009B3299" w:rsidRDefault="00930045" w:rsidP="00930045">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5DCDD214" w14:textId="77777777" w:rsidR="00930045" w:rsidRPr="009B3299" w:rsidRDefault="00930045" w:rsidP="00930045">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3C0125F4" w14:textId="77777777" w:rsidR="00930045" w:rsidRPr="009B3299" w:rsidRDefault="00930045" w:rsidP="00930045">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1319CF92" w14:textId="55F71F45" w:rsidR="00930045" w:rsidRPr="009B3299" w:rsidRDefault="00930045" w:rsidP="00930045">
            <w:pPr>
              <w:spacing w:line="240" w:lineRule="auto"/>
              <w:rPr>
                <w:rFonts w:asciiTheme="minorHAnsi" w:hAnsiTheme="minorHAnsi"/>
              </w:rPr>
            </w:pPr>
            <w:sdt>
              <w:sdtPr>
                <w:rPr>
                  <w:rStyle w:val="TORTemplate"/>
                  <w:sz w:val="16"/>
                  <w:szCs w:val="16"/>
                </w:rPr>
                <w:id w:val="1651789045"/>
                <w:placeholder>
                  <w:docPart w:val="3E8EC9DA95CB4ABA8CB0425838A6FF1F"/>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 xml:space="preserve">Click here </w:t>
                </w:r>
              </w:sdtContent>
            </w:sdt>
          </w:p>
        </w:tc>
      </w:tr>
      <w:tr w:rsidR="00930045" w:rsidRPr="00EC460A" w14:paraId="0CF46A6C" w14:textId="77777777" w:rsidTr="00DD1963">
        <w:trPr>
          <w:gridAfter w:val="1"/>
          <w:wAfter w:w="16" w:type="dxa"/>
        </w:trPr>
        <w:tc>
          <w:tcPr>
            <w:tcW w:w="540" w:type="dxa"/>
          </w:tcPr>
          <w:p w14:paraId="1634EAD6" w14:textId="230476CE" w:rsidR="00930045" w:rsidRPr="0024564A" w:rsidRDefault="00930045" w:rsidP="00930045">
            <w:pPr>
              <w:spacing w:line="240" w:lineRule="auto"/>
              <w:jc w:val="center"/>
              <w:rPr>
                <w:rFonts w:asciiTheme="minorHAnsi" w:hAnsiTheme="minorHAnsi" w:cstheme="minorBidi"/>
              </w:rPr>
            </w:pPr>
            <w:r>
              <w:rPr>
                <w:rFonts w:asciiTheme="minorHAnsi" w:hAnsiTheme="minorHAnsi" w:cstheme="minorBidi"/>
              </w:rPr>
              <w:t>4.</w:t>
            </w:r>
          </w:p>
        </w:tc>
        <w:tc>
          <w:tcPr>
            <w:tcW w:w="1980" w:type="dxa"/>
          </w:tcPr>
          <w:p w14:paraId="0721CCC4" w14:textId="79FAD9DF" w:rsidR="00930045" w:rsidRPr="00A24193" w:rsidRDefault="00930045" w:rsidP="00930045">
            <w:pPr>
              <w:spacing w:line="240" w:lineRule="auto"/>
              <w:rPr>
                <w:rStyle w:val="TORTemplate"/>
                <w:lang w:val="en-AU"/>
              </w:rPr>
            </w:pPr>
            <w:r w:rsidRPr="003D0D07">
              <w:rPr>
                <w:rFonts w:ascii="Calibri" w:eastAsiaTheme="minorHAnsi" w:hAnsi="Calibri" w:cs="Calibri"/>
              </w:rPr>
              <w:t>February 2027: Governance follow-up, implementation tracking and strategic communications</w:t>
            </w:r>
          </w:p>
        </w:tc>
        <w:tc>
          <w:tcPr>
            <w:tcW w:w="1080" w:type="dxa"/>
          </w:tcPr>
          <w:p w14:paraId="36B93772" w14:textId="59047225" w:rsidR="00930045" w:rsidRPr="009037F0" w:rsidRDefault="00930045" w:rsidP="00930045">
            <w:pPr>
              <w:spacing w:line="240" w:lineRule="auto"/>
              <w:rPr>
                <w:rFonts w:ascii="Calibri" w:eastAsiaTheme="minorHAnsi" w:hAnsi="Calibri" w:cs="Calibri"/>
              </w:rPr>
            </w:pPr>
            <w:r w:rsidRPr="003D0D07">
              <w:rPr>
                <w:rFonts w:ascii="Calibri" w:eastAsiaTheme="minorHAnsi" w:hAnsi="Calibri" w:cs="Calibri"/>
              </w:rPr>
              <w:t>28 February 2027 – 13 days</w:t>
            </w:r>
          </w:p>
        </w:tc>
        <w:tc>
          <w:tcPr>
            <w:tcW w:w="1029" w:type="dxa"/>
            <w:shd w:val="clear" w:color="auto" w:fill="FFFFFF" w:themeFill="background1"/>
          </w:tcPr>
          <w:sdt>
            <w:sdtPr>
              <w:rPr>
                <w:rFonts w:ascii="Calibri" w:eastAsiaTheme="minorHAnsi" w:hAnsi="Calibri" w:cs="Calibri"/>
              </w:rPr>
              <w:id w:val="-97492252"/>
              <w:placeholder>
                <w:docPart w:val="7A33E54818D24F59BB95D7DA3BCC6623"/>
              </w:placeholder>
            </w:sdtPr>
            <w:sdtContent>
              <w:p w14:paraId="214EB2E7" w14:textId="39CFB413" w:rsidR="00930045" w:rsidRPr="009037F0" w:rsidRDefault="00930045" w:rsidP="00930045">
                <w:pPr>
                  <w:spacing w:line="240" w:lineRule="auto"/>
                  <w:rPr>
                    <w:rFonts w:ascii="Calibri" w:eastAsiaTheme="minorHAnsi" w:hAnsi="Calibri" w:cs="Calibri"/>
                  </w:rPr>
                </w:pPr>
              </w:p>
              <w:p w14:paraId="7A90EBC0" w14:textId="7C8DDF4F" w:rsidR="00930045" w:rsidRPr="009037F0" w:rsidRDefault="00CC2BD3" w:rsidP="00930045">
                <w:pPr>
                  <w:spacing w:line="240" w:lineRule="auto"/>
                  <w:rPr>
                    <w:rFonts w:ascii="Calibri" w:eastAsiaTheme="minorHAnsi" w:hAnsi="Calibri" w:cs="Calibri"/>
                  </w:rPr>
                </w:pPr>
                <w:r w:rsidRPr="009037F0">
                  <w:rPr>
                    <w:rFonts w:ascii="Calibri" w:eastAsiaTheme="minorHAnsi" w:hAnsi="Calibri" w:cs="Calibri"/>
                  </w:rPr>
                  <w:t>Planned trip to Addis Ababa</w:t>
                </w:r>
              </w:p>
            </w:sdtContent>
          </w:sdt>
        </w:tc>
        <w:tc>
          <w:tcPr>
            <w:tcW w:w="1379" w:type="dxa"/>
            <w:shd w:val="clear" w:color="auto" w:fill="F6C5AC" w:themeFill="accent2" w:themeFillTint="66"/>
          </w:tcPr>
          <w:sdt>
            <w:sdtPr>
              <w:rPr>
                <w:rStyle w:val="TORTemplate"/>
              </w:rPr>
              <w:id w:val="1657183186"/>
              <w:placeholder>
                <w:docPart w:val="9CA6A083DD1C4508B6E6D4DBD0F2CEED"/>
              </w:placeholder>
              <w:showingPlcHdr/>
            </w:sdtPr>
            <w:sdtEndPr>
              <w:rPr>
                <w:rStyle w:val="DefaultParagraphFont"/>
                <w:rFonts w:ascii="Arial" w:eastAsia="Arial Unicode MS" w:hAnsi="Arial" w:cstheme="minorBidi"/>
                <w:b/>
                <w:bCs/>
                <w:color w:val="auto"/>
                <w:lang w:val="en-AU"/>
              </w:rPr>
            </w:sdtEndPr>
            <w:sdtContent>
              <w:p w14:paraId="24B10EB3"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679921355"/>
              <w:placeholder>
                <w:docPart w:val="13D8790E76A64FD5A319719199585EB0"/>
              </w:placeholder>
              <w:showingPlcHdr/>
            </w:sdtPr>
            <w:sdtEndPr>
              <w:rPr>
                <w:rStyle w:val="DefaultParagraphFont"/>
                <w:rFonts w:ascii="Arial" w:eastAsia="Arial Unicode MS" w:hAnsi="Arial" w:cstheme="minorBidi"/>
                <w:b/>
                <w:bCs/>
                <w:color w:val="auto"/>
                <w:lang w:val="en-AU"/>
              </w:rPr>
            </w:sdtEndPr>
            <w:sdtContent>
              <w:p w14:paraId="378DBCDF"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871298345"/>
              <w:placeholder>
                <w:docPart w:val="4A822B88A115478EB5F075B5F8A45EA8"/>
              </w:placeholder>
              <w:showingPlcHdr/>
            </w:sdtPr>
            <w:sdtEndPr>
              <w:rPr>
                <w:rStyle w:val="DefaultParagraphFont"/>
                <w:rFonts w:ascii="Arial" w:eastAsia="Arial Unicode MS" w:hAnsi="Arial" w:cstheme="minorBidi"/>
                <w:b/>
                <w:bCs/>
                <w:color w:val="auto"/>
                <w:lang w:val="en-AU"/>
              </w:rPr>
            </w:sdtEndPr>
            <w:sdtContent>
              <w:p w14:paraId="53939AAA"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078481888"/>
              <w:placeholder>
                <w:docPart w:val="861728F860054C178043B6F84C5023AD"/>
              </w:placeholder>
              <w:showingPlcHdr/>
            </w:sdtPr>
            <w:sdtEndPr>
              <w:rPr>
                <w:rStyle w:val="DefaultParagraphFont"/>
                <w:rFonts w:ascii="Arial" w:eastAsia="Arial Unicode MS" w:hAnsi="Arial" w:cstheme="minorBidi"/>
                <w:b/>
                <w:bCs/>
                <w:color w:val="auto"/>
                <w:lang w:val="en-AU"/>
              </w:rPr>
            </w:sdtEndPr>
            <w:sdtContent>
              <w:p w14:paraId="60A15BEC"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95936101"/>
              <w:placeholder>
                <w:docPart w:val="EB7EB8BC1C7B4EBBABF39ACE70DB605E"/>
              </w:placeholder>
            </w:sdtPr>
            <w:sdtEndPr>
              <w:rPr>
                <w:rStyle w:val="DefaultParagraphFont"/>
                <w:rFonts w:ascii="Arial" w:eastAsia="Arial Unicode MS" w:hAnsi="Arial" w:cstheme="minorBidi"/>
                <w:b/>
                <w:bCs/>
                <w:color w:val="auto"/>
                <w:lang w:val="en-AU"/>
              </w:rPr>
            </w:sdtEndPr>
            <w:sdtContent>
              <w:p w14:paraId="295069B7" w14:textId="047786F1" w:rsidR="00930045" w:rsidRPr="009B3299" w:rsidRDefault="00930045" w:rsidP="00930045">
                <w:pPr>
                  <w:spacing w:line="240" w:lineRule="auto"/>
                  <w:rPr>
                    <w:rFonts w:asciiTheme="minorHAnsi" w:hAnsiTheme="minorHAnsi"/>
                  </w:rPr>
                </w:pPr>
                <w:sdt>
                  <w:sdtPr>
                    <w:rPr>
                      <w:rStyle w:val="TORTemplate"/>
                      <w:sz w:val="16"/>
                      <w:szCs w:val="16"/>
                    </w:rPr>
                    <w:id w:val="1885293250"/>
                    <w:placeholder>
                      <w:docPart w:val="6F40E4A18E304C9E8D36A4279078A064"/>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 xml:space="preserve">Click here </w:t>
                    </w:r>
                  </w:sdtContent>
                </w:sdt>
              </w:p>
            </w:sdtContent>
          </w:sdt>
        </w:tc>
      </w:tr>
      <w:tr w:rsidR="00930045" w:rsidRPr="00EC460A" w14:paraId="3D7E0235" w14:textId="77777777" w:rsidTr="00DD1963">
        <w:trPr>
          <w:gridAfter w:val="1"/>
          <w:wAfter w:w="16" w:type="dxa"/>
        </w:trPr>
        <w:tc>
          <w:tcPr>
            <w:tcW w:w="540" w:type="dxa"/>
          </w:tcPr>
          <w:p w14:paraId="17A37C04" w14:textId="4AB7FF5D" w:rsidR="00930045" w:rsidRPr="0024564A" w:rsidRDefault="00930045" w:rsidP="00930045">
            <w:pPr>
              <w:spacing w:line="240" w:lineRule="auto"/>
              <w:jc w:val="center"/>
              <w:rPr>
                <w:rFonts w:asciiTheme="minorHAnsi" w:hAnsiTheme="minorHAnsi" w:cstheme="minorBidi"/>
              </w:rPr>
            </w:pPr>
            <w:r>
              <w:rPr>
                <w:rFonts w:asciiTheme="minorHAnsi" w:hAnsiTheme="minorHAnsi" w:cstheme="minorBidi"/>
              </w:rPr>
              <w:t>5.</w:t>
            </w:r>
          </w:p>
        </w:tc>
        <w:tc>
          <w:tcPr>
            <w:tcW w:w="1980" w:type="dxa"/>
          </w:tcPr>
          <w:p w14:paraId="2FCDA1C5" w14:textId="27853055" w:rsidR="00930045" w:rsidRPr="00A24193" w:rsidRDefault="00930045" w:rsidP="00930045">
            <w:pPr>
              <w:spacing w:line="240" w:lineRule="auto"/>
              <w:rPr>
                <w:rFonts w:asciiTheme="minorHAnsi" w:hAnsiTheme="minorHAnsi"/>
              </w:rPr>
            </w:pPr>
            <w:r w:rsidRPr="003D0D07">
              <w:rPr>
                <w:rFonts w:ascii="Calibri" w:eastAsiaTheme="minorHAnsi" w:hAnsi="Calibri" w:cs="Calibri"/>
              </w:rPr>
              <w:t>March 2027: Implementation review and strategic communications</w:t>
            </w:r>
          </w:p>
        </w:tc>
        <w:tc>
          <w:tcPr>
            <w:tcW w:w="1080" w:type="dxa"/>
          </w:tcPr>
          <w:p w14:paraId="7EC3D236" w14:textId="1A9BDECB" w:rsidR="00930045" w:rsidRPr="009037F0" w:rsidRDefault="00930045" w:rsidP="00930045">
            <w:pPr>
              <w:spacing w:line="240" w:lineRule="auto"/>
              <w:rPr>
                <w:rFonts w:ascii="Calibri" w:eastAsiaTheme="minorHAnsi" w:hAnsi="Calibri" w:cs="Calibri"/>
              </w:rPr>
            </w:pPr>
            <w:r w:rsidRPr="003D0D07">
              <w:rPr>
                <w:rFonts w:ascii="Calibri" w:eastAsiaTheme="minorHAnsi" w:hAnsi="Calibri" w:cs="Calibri"/>
              </w:rPr>
              <w:t>31 March 2027 – 13 days</w:t>
            </w:r>
          </w:p>
        </w:tc>
        <w:tc>
          <w:tcPr>
            <w:tcW w:w="1029" w:type="dxa"/>
            <w:shd w:val="clear" w:color="auto" w:fill="FFFFFF" w:themeFill="background1"/>
          </w:tcPr>
          <w:p w14:paraId="3964650B" w14:textId="745408E5" w:rsidR="00930045" w:rsidRPr="009037F0" w:rsidRDefault="00930045" w:rsidP="00930045">
            <w:pPr>
              <w:spacing w:line="240" w:lineRule="auto"/>
              <w:rPr>
                <w:rFonts w:ascii="Calibri" w:eastAsiaTheme="minorHAnsi" w:hAnsi="Calibri" w:cs="Calibri"/>
              </w:rPr>
            </w:pPr>
          </w:p>
        </w:tc>
        <w:tc>
          <w:tcPr>
            <w:tcW w:w="1379" w:type="dxa"/>
            <w:shd w:val="clear" w:color="auto" w:fill="F6C5AC" w:themeFill="accent2" w:themeFillTint="66"/>
          </w:tcPr>
          <w:sdt>
            <w:sdtPr>
              <w:rPr>
                <w:rStyle w:val="TORTemplate"/>
              </w:rPr>
              <w:id w:val="1141762290"/>
              <w:placeholder>
                <w:docPart w:val="FA22B79E568742B3ADEAC24B606849BA"/>
              </w:placeholder>
              <w:showingPlcHdr/>
            </w:sdtPr>
            <w:sdtEndPr>
              <w:rPr>
                <w:rStyle w:val="DefaultParagraphFont"/>
                <w:rFonts w:ascii="Arial" w:eastAsia="Arial Unicode MS" w:hAnsi="Arial" w:cstheme="minorBidi"/>
                <w:b/>
                <w:bCs/>
                <w:color w:val="auto"/>
                <w:lang w:val="en-AU"/>
              </w:rPr>
            </w:sdtEndPr>
            <w:sdtContent>
              <w:p w14:paraId="5B85218C"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290781037"/>
              <w:placeholder>
                <w:docPart w:val="D8733622AC884E58B311491C3378DC86"/>
              </w:placeholder>
              <w:showingPlcHdr/>
            </w:sdtPr>
            <w:sdtEndPr>
              <w:rPr>
                <w:rStyle w:val="DefaultParagraphFont"/>
                <w:rFonts w:ascii="Arial" w:eastAsia="Arial Unicode MS" w:hAnsi="Arial" w:cstheme="minorBidi"/>
                <w:b/>
                <w:bCs/>
                <w:color w:val="auto"/>
                <w:lang w:val="en-AU"/>
              </w:rPr>
            </w:sdtEndPr>
            <w:sdtContent>
              <w:p w14:paraId="1D64EDCD"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2132088388"/>
              <w:placeholder>
                <w:docPart w:val="F024E2D6342347BEAF1698C4BE689146"/>
              </w:placeholder>
              <w:showingPlcHdr/>
            </w:sdtPr>
            <w:sdtEndPr>
              <w:rPr>
                <w:rStyle w:val="DefaultParagraphFont"/>
                <w:rFonts w:ascii="Arial" w:eastAsia="Arial Unicode MS" w:hAnsi="Arial" w:cstheme="minorBidi"/>
                <w:b/>
                <w:bCs/>
                <w:color w:val="auto"/>
                <w:lang w:val="en-AU"/>
              </w:rPr>
            </w:sdtEndPr>
            <w:sdtContent>
              <w:p w14:paraId="44038134"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421800689"/>
              <w:placeholder>
                <w:docPart w:val="9FF6C4C020BA460BB4C5DDACDC02CA65"/>
              </w:placeholder>
              <w:showingPlcHdr/>
            </w:sdtPr>
            <w:sdtEndPr>
              <w:rPr>
                <w:rStyle w:val="DefaultParagraphFont"/>
                <w:rFonts w:ascii="Arial" w:eastAsia="Arial Unicode MS" w:hAnsi="Arial" w:cstheme="minorBidi"/>
                <w:b/>
                <w:bCs/>
                <w:color w:val="auto"/>
                <w:lang w:val="en-AU"/>
              </w:rPr>
            </w:sdtEndPr>
            <w:sdtContent>
              <w:p w14:paraId="5580766A"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442752754"/>
              <w:placeholder>
                <w:docPart w:val="C7319C4B7C99471E82A52CFC1D88B644"/>
              </w:placeholder>
            </w:sdtPr>
            <w:sdtEndPr>
              <w:rPr>
                <w:rStyle w:val="DefaultParagraphFont"/>
                <w:rFonts w:ascii="Arial" w:eastAsia="Arial Unicode MS" w:hAnsi="Arial" w:cstheme="minorBidi"/>
                <w:b/>
                <w:bCs/>
                <w:color w:val="auto"/>
                <w:lang w:val="en-AU"/>
              </w:rPr>
            </w:sdtEndPr>
            <w:sdtContent>
              <w:p w14:paraId="3C4BA822" w14:textId="78807C1A" w:rsidR="00930045" w:rsidRPr="009B3299" w:rsidRDefault="00930045" w:rsidP="00930045">
                <w:pPr>
                  <w:spacing w:line="240" w:lineRule="auto"/>
                  <w:rPr>
                    <w:rFonts w:asciiTheme="minorHAnsi" w:hAnsiTheme="minorHAnsi"/>
                  </w:rPr>
                </w:pPr>
                <w:sdt>
                  <w:sdtPr>
                    <w:rPr>
                      <w:rStyle w:val="TORTemplate"/>
                      <w:sz w:val="16"/>
                      <w:szCs w:val="16"/>
                    </w:rPr>
                    <w:id w:val="-1874068658"/>
                    <w:placeholder>
                      <w:docPart w:val="EE5BD6FFB5D84A799F7260A63F62240E"/>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Click here</w:t>
                    </w:r>
                  </w:sdtContent>
                </w:sdt>
              </w:p>
            </w:sdtContent>
          </w:sdt>
        </w:tc>
      </w:tr>
      <w:tr w:rsidR="009037F0" w:rsidRPr="00EC460A" w14:paraId="06639649" w14:textId="77777777" w:rsidTr="00DD1963">
        <w:trPr>
          <w:gridAfter w:val="1"/>
          <w:wAfter w:w="16" w:type="dxa"/>
        </w:trPr>
        <w:tc>
          <w:tcPr>
            <w:tcW w:w="540" w:type="dxa"/>
          </w:tcPr>
          <w:p w14:paraId="1211D066" w14:textId="6C09C56C" w:rsidR="009037F0" w:rsidRDefault="009037F0" w:rsidP="009037F0">
            <w:pPr>
              <w:spacing w:line="240" w:lineRule="auto"/>
              <w:jc w:val="center"/>
              <w:rPr>
                <w:rFonts w:asciiTheme="minorHAnsi" w:hAnsiTheme="minorHAnsi" w:cstheme="minorBidi"/>
              </w:rPr>
            </w:pPr>
            <w:r>
              <w:rPr>
                <w:rFonts w:asciiTheme="minorHAnsi" w:hAnsiTheme="minorHAnsi" w:cstheme="minorBidi"/>
              </w:rPr>
              <w:t>6.</w:t>
            </w:r>
          </w:p>
        </w:tc>
        <w:tc>
          <w:tcPr>
            <w:tcW w:w="1980" w:type="dxa"/>
          </w:tcPr>
          <w:p w14:paraId="5074A661" w14:textId="3B9BEB25" w:rsidR="009037F0" w:rsidRPr="00A24193" w:rsidRDefault="009037F0" w:rsidP="009037F0">
            <w:pPr>
              <w:spacing w:line="240" w:lineRule="auto"/>
              <w:rPr>
                <w:rFonts w:asciiTheme="minorHAnsi" w:hAnsiTheme="minorHAnsi"/>
              </w:rPr>
            </w:pPr>
            <w:r w:rsidRPr="003D0D07">
              <w:rPr>
                <w:rFonts w:ascii="Calibri" w:eastAsiaTheme="minorHAnsi" w:hAnsi="Calibri" w:cs="Calibri"/>
              </w:rPr>
              <w:t>April 2027: Engagement support and strategic communications</w:t>
            </w:r>
          </w:p>
        </w:tc>
        <w:tc>
          <w:tcPr>
            <w:tcW w:w="1080" w:type="dxa"/>
          </w:tcPr>
          <w:p w14:paraId="261FC276" w14:textId="68BED40E" w:rsidR="009037F0" w:rsidRPr="009037F0" w:rsidRDefault="009037F0" w:rsidP="009037F0">
            <w:pPr>
              <w:spacing w:line="240" w:lineRule="auto"/>
              <w:rPr>
                <w:rFonts w:ascii="Calibri" w:eastAsiaTheme="minorHAnsi" w:hAnsi="Calibri" w:cs="Calibri"/>
              </w:rPr>
            </w:pPr>
            <w:r w:rsidRPr="003D0D07">
              <w:rPr>
                <w:rFonts w:ascii="Calibri" w:eastAsiaTheme="minorHAnsi" w:hAnsi="Calibri" w:cs="Calibri"/>
              </w:rPr>
              <w:t>30 April 2027 – 13 days</w:t>
            </w:r>
          </w:p>
        </w:tc>
        <w:tc>
          <w:tcPr>
            <w:tcW w:w="1029" w:type="dxa"/>
            <w:shd w:val="clear" w:color="auto" w:fill="FFFFFF" w:themeFill="background1"/>
          </w:tcPr>
          <w:p w14:paraId="2B73FFEF" w14:textId="076B29DA" w:rsidR="009037F0" w:rsidRPr="009037F0" w:rsidRDefault="009037F0" w:rsidP="009037F0">
            <w:pPr>
              <w:spacing w:line="240" w:lineRule="auto"/>
              <w:rPr>
                <w:rFonts w:ascii="Calibri" w:eastAsiaTheme="minorHAnsi" w:hAnsi="Calibri" w:cs="Calibri"/>
              </w:rPr>
            </w:pPr>
            <w:r w:rsidRPr="009037F0">
              <w:rPr>
                <w:rFonts w:ascii="Calibri" w:eastAsiaTheme="minorHAnsi" w:hAnsi="Calibri" w:cs="Calibri"/>
              </w:rPr>
              <w:t>Planned trip to Nairobi</w:t>
            </w:r>
          </w:p>
        </w:tc>
        <w:tc>
          <w:tcPr>
            <w:tcW w:w="1379" w:type="dxa"/>
            <w:shd w:val="clear" w:color="auto" w:fill="F6C5AC" w:themeFill="accent2" w:themeFillTint="66"/>
          </w:tcPr>
          <w:sdt>
            <w:sdtPr>
              <w:rPr>
                <w:rStyle w:val="TORTemplate"/>
              </w:rPr>
              <w:id w:val="862554882"/>
              <w:placeholder>
                <w:docPart w:val="6552C996370D4F92B51CC8E3C1484524"/>
              </w:placeholder>
              <w:showingPlcHdr/>
            </w:sdtPr>
            <w:sdtEndPr>
              <w:rPr>
                <w:rStyle w:val="DefaultParagraphFont"/>
                <w:rFonts w:ascii="Arial" w:eastAsia="Arial Unicode MS" w:hAnsi="Arial" w:cstheme="minorBidi"/>
                <w:b/>
                <w:bCs/>
                <w:color w:val="auto"/>
                <w:lang w:val="en-AU"/>
              </w:rPr>
            </w:sdtEndPr>
            <w:sdtContent>
              <w:p w14:paraId="1C2E5037" w14:textId="7E5EAB5C"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436722788"/>
              <w:placeholder>
                <w:docPart w:val="71AF00CF951A4BA780EACDE5D1B9F972"/>
              </w:placeholder>
              <w:showingPlcHdr/>
            </w:sdtPr>
            <w:sdtEndPr>
              <w:rPr>
                <w:rStyle w:val="DefaultParagraphFont"/>
                <w:rFonts w:ascii="Arial" w:eastAsia="Arial Unicode MS" w:hAnsi="Arial" w:cstheme="minorBidi"/>
                <w:b/>
                <w:bCs/>
                <w:color w:val="auto"/>
                <w:lang w:val="en-AU"/>
              </w:rPr>
            </w:sdtEndPr>
            <w:sdtContent>
              <w:p w14:paraId="37C80009" w14:textId="1FF61696"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1248381555"/>
              <w:placeholder>
                <w:docPart w:val="1A2B0A8B67464198B83A818702BEF40B"/>
              </w:placeholder>
              <w:showingPlcHdr/>
            </w:sdtPr>
            <w:sdtEndPr>
              <w:rPr>
                <w:rStyle w:val="DefaultParagraphFont"/>
                <w:rFonts w:ascii="Arial" w:eastAsia="Arial Unicode MS" w:hAnsi="Arial" w:cstheme="minorBidi"/>
                <w:b/>
                <w:bCs/>
                <w:color w:val="auto"/>
                <w:lang w:val="en-AU"/>
              </w:rPr>
            </w:sdtEndPr>
            <w:sdtContent>
              <w:p w14:paraId="0EB619A3" w14:textId="2A48FA4F"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3408505"/>
              <w:placeholder>
                <w:docPart w:val="3DCB6CAFAB154AAEBB3C2D1A6EC004E2"/>
              </w:placeholder>
              <w:showingPlcHdr/>
            </w:sdtPr>
            <w:sdtEndPr>
              <w:rPr>
                <w:rStyle w:val="DefaultParagraphFont"/>
                <w:rFonts w:ascii="Arial" w:eastAsia="Arial Unicode MS" w:hAnsi="Arial" w:cstheme="minorBidi"/>
                <w:b/>
                <w:bCs/>
                <w:color w:val="auto"/>
                <w:lang w:val="en-AU"/>
              </w:rPr>
            </w:sdtEndPr>
            <w:sdtContent>
              <w:p w14:paraId="7B0236D0" w14:textId="7FB25E7B"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553573593"/>
              <w:placeholder>
                <w:docPart w:val="799B54436D3E4CEF851052BEC6D7AD1B"/>
              </w:placeholder>
            </w:sdtPr>
            <w:sdtEndPr>
              <w:rPr>
                <w:rStyle w:val="DefaultParagraphFont"/>
                <w:rFonts w:ascii="Arial" w:eastAsia="Arial Unicode MS" w:hAnsi="Arial" w:cstheme="minorBidi"/>
                <w:b/>
                <w:bCs/>
                <w:color w:val="auto"/>
                <w:lang w:val="en-AU"/>
              </w:rPr>
            </w:sdtEndPr>
            <w:sdtContent>
              <w:p w14:paraId="1EFDB709" w14:textId="2E38F472" w:rsidR="009037F0" w:rsidRDefault="009037F0" w:rsidP="009037F0">
                <w:pPr>
                  <w:spacing w:line="240" w:lineRule="auto"/>
                  <w:rPr>
                    <w:rStyle w:val="TORTemplate"/>
                  </w:rPr>
                </w:pPr>
                <w:sdt>
                  <w:sdtPr>
                    <w:rPr>
                      <w:rStyle w:val="TORTemplate"/>
                      <w:sz w:val="16"/>
                      <w:szCs w:val="16"/>
                    </w:rPr>
                    <w:id w:val="599924946"/>
                    <w:placeholder>
                      <w:docPart w:val="B9A3043F74D84DC98EE417857A67CA1D"/>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Click here</w:t>
                    </w:r>
                  </w:sdtContent>
                </w:sdt>
              </w:p>
            </w:sdtContent>
          </w:sdt>
        </w:tc>
      </w:tr>
      <w:tr w:rsidR="009037F0" w:rsidRPr="00EC460A" w14:paraId="22EB602D" w14:textId="77777777" w:rsidTr="00DD1963">
        <w:trPr>
          <w:gridAfter w:val="1"/>
          <w:wAfter w:w="16" w:type="dxa"/>
        </w:trPr>
        <w:tc>
          <w:tcPr>
            <w:tcW w:w="540" w:type="dxa"/>
          </w:tcPr>
          <w:p w14:paraId="353FABD8" w14:textId="4B47C30B" w:rsidR="009037F0" w:rsidRDefault="009037F0" w:rsidP="009037F0">
            <w:pPr>
              <w:spacing w:line="240" w:lineRule="auto"/>
              <w:jc w:val="center"/>
              <w:rPr>
                <w:rFonts w:asciiTheme="minorHAnsi" w:hAnsiTheme="minorHAnsi" w:cstheme="minorBidi"/>
              </w:rPr>
            </w:pPr>
            <w:r>
              <w:rPr>
                <w:rFonts w:asciiTheme="minorHAnsi" w:hAnsiTheme="minorHAnsi" w:cstheme="minorBidi"/>
              </w:rPr>
              <w:t>7.</w:t>
            </w:r>
          </w:p>
        </w:tc>
        <w:tc>
          <w:tcPr>
            <w:tcW w:w="1980" w:type="dxa"/>
          </w:tcPr>
          <w:p w14:paraId="66B03E6E" w14:textId="6798C21B" w:rsidR="009037F0" w:rsidRPr="00A24193" w:rsidRDefault="009037F0" w:rsidP="009037F0">
            <w:pPr>
              <w:spacing w:line="240" w:lineRule="auto"/>
              <w:rPr>
                <w:rFonts w:asciiTheme="minorHAnsi" w:hAnsiTheme="minorHAnsi"/>
              </w:rPr>
            </w:pPr>
            <w:r w:rsidRPr="003D0D07">
              <w:rPr>
                <w:rFonts w:ascii="Calibri" w:eastAsiaTheme="minorHAnsi" w:hAnsi="Calibri" w:cs="Calibri"/>
              </w:rPr>
              <w:t>May 2027: Engagement and progress reporting</w:t>
            </w:r>
          </w:p>
        </w:tc>
        <w:tc>
          <w:tcPr>
            <w:tcW w:w="1080" w:type="dxa"/>
          </w:tcPr>
          <w:p w14:paraId="1257EE4F" w14:textId="7BDA13C5" w:rsidR="009037F0" w:rsidRPr="009037F0" w:rsidRDefault="009037F0" w:rsidP="009037F0">
            <w:pPr>
              <w:spacing w:line="240" w:lineRule="auto"/>
              <w:rPr>
                <w:rFonts w:ascii="Calibri" w:eastAsiaTheme="minorHAnsi" w:hAnsi="Calibri" w:cs="Calibri"/>
              </w:rPr>
            </w:pPr>
            <w:r w:rsidRPr="003D0D07">
              <w:rPr>
                <w:rFonts w:ascii="Calibri" w:eastAsiaTheme="minorHAnsi" w:hAnsi="Calibri" w:cs="Calibri"/>
              </w:rPr>
              <w:t>31 May 2027 – 13 days</w:t>
            </w:r>
          </w:p>
        </w:tc>
        <w:tc>
          <w:tcPr>
            <w:tcW w:w="1029" w:type="dxa"/>
            <w:shd w:val="clear" w:color="auto" w:fill="FFFFFF" w:themeFill="background1"/>
          </w:tcPr>
          <w:p w14:paraId="525E1933" w14:textId="77777777" w:rsidR="009037F0" w:rsidRPr="009037F0" w:rsidRDefault="009037F0" w:rsidP="009037F0">
            <w:pPr>
              <w:spacing w:line="240" w:lineRule="auto"/>
              <w:rPr>
                <w:rFonts w:ascii="Calibri" w:eastAsiaTheme="minorHAnsi" w:hAnsi="Calibri" w:cs="Calibri"/>
              </w:rPr>
            </w:pPr>
          </w:p>
        </w:tc>
        <w:tc>
          <w:tcPr>
            <w:tcW w:w="1379" w:type="dxa"/>
            <w:shd w:val="clear" w:color="auto" w:fill="F6C5AC" w:themeFill="accent2" w:themeFillTint="66"/>
          </w:tcPr>
          <w:sdt>
            <w:sdtPr>
              <w:rPr>
                <w:rStyle w:val="TORTemplate"/>
              </w:rPr>
              <w:id w:val="233820128"/>
              <w:placeholder>
                <w:docPart w:val="2D8AB4588091433DABD54E4126FDE581"/>
              </w:placeholder>
              <w:showingPlcHdr/>
            </w:sdtPr>
            <w:sdtEndPr>
              <w:rPr>
                <w:rStyle w:val="DefaultParagraphFont"/>
                <w:rFonts w:ascii="Arial" w:eastAsia="Arial Unicode MS" w:hAnsi="Arial" w:cstheme="minorBidi"/>
                <w:b/>
                <w:bCs/>
                <w:color w:val="auto"/>
                <w:lang w:val="en-AU"/>
              </w:rPr>
            </w:sdtEndPr>
            <w:sdtContent>
              <w:p w14:paraId="7EF9A4D2" w14:textId="1A5EFECA"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354338750"/>
              <w:placeholder>
                <w:docPart w:val="9E1F0EC6289F4425BAE75BFD416604D8"/>
              </w:placeholder>
              <w:showingPlcHdr/>
            </w:sdtPr>
            <w:sdtEndPr>
              <w:rPr>
                <w:rStyle w:val="DefaultParagraphFont"/>
                <w:rFonts w:ascii="Arial" w:eastAsia="Arial Unicode MS" w:hAnsi="Arial" w:cstheme="minorBidi"/>
                <w:b/>
                <w:bCs/>
                <w:color w:val="auto"/>
                <w:lang w:val="en-AU"/>
              </w:rPr>
            </w:sdtEndPr>
            <w:sdtContent>
              <w:p w14:paraId="4A3510B0" w14:textId="4080CA03"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1530947888"/>
              <w:placeholder>
                <w:docPart w:val="7DA34C192DAF4665A75C3F4D27FC4F91"/>
              </w:placeholder>
              <w:showingPlcHdr/>
            </w:sdtPr>
            <w:sdtEndPr>
              <w:rPr>
                <w:rStyle w:val="DefaultParagraphFont"/>
                <w:rFonts w:ascii="Arial" w:eastAsia="Arial Unicode MS" w:hAnsi="Arial" w:cstheme="minorBidi"/>
                <w:b/>
                <w:bCs/>
                <w:color w:val="auto"/>
                <w:lang w:val="en-AU"/>
              </w:rPr>
            </w:sdtEndPr>
            <w:sdtContent>
              <w:p w14:paraId="70CE0846" w14:textId="0AE98861"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695459879"/>
              <w:placeholder>
                <w:docPart w:val="759EA48033E545E79C18B8A305881DC5"/>
              </w:placeholder>
              <w:showingPlcHdr/>
            </w:sdtPr>
            <w:sdtEndPr>
              <w:rPr>
                <w:rStyle w:val="DefaultParagraphFont"/>
                <w:rFonts w:ascii="Arial" w:eastAsia="Arial Unicode MS" w:hAnsi="Arial" w:cstheme="minorBidi"/>
                <w:b/>
                <w:bCs/>
                <w:color w:val="auto"/>
                <w:lang w:val="en-AU"/>
              </w:rPr>
            </w:sdtEndPr>
            <w:sdtContent>
              <w:p w14:paraId="2B206B8E" w14:textId="08B3A25E"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771631003"/>
              <w:placeholder>
                <w:docPart w:val="DC2D89CA06C5497AA70A7403E4D11F2C"/>
              </w:placeholder>
            </w:sdtPr>
            <w:sdtEndPr>
              <w:rPr>
                <w:rStyle w:val="DefaultParagraphFont"/>
                <w:rFonts w:ascii="Arial" w:eastAsia="Arial Unicode MS" w:hAnsi="Arial" w:cstheme="minorBidi"/>
                <w:b/>
                <w:bCs/>
                <w:color w:val="auto"/>
                <w:lang w:val="en-AU"/>
              </w:rPr>
            </w:sdtEndPr>
            <w:sdtContent>
              <w:p w14:paraId="15CADF76" w14:textId="2C87C0F7" w:rsidR="009037F0" w:rsidRDefault="009037F0" w:rsidP="009037F0">
                <w:pPr>
                  <w:spacing w:line="240" w:lineRule="auto"/>
                  <w:rPr>
                    <w:rStyle w:val="TORTemplate"/>
                  </w:rPr>
                </w:pPr>
                <w:sdt>
                  <w:sdtPr>
                    <w:rPr>
                      <w:rStyle w:val="TORTemplate"/>
                      <w:sz w:val="16"/>
                      <w:szCs w:val="16"/>
                    </w:rPr>
                    <w:id w:val="-70590721"/>
                    <w:placeholder>
                      <w:docPart w:val="CB1A54577038491E8395ED11EA0D3320"/>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Click here</w:t>
                    </w:r>
                  </w:sdtContent>
                </w:sdt>
              </w:p>
            </w:sdtContent>
          </w:sdt>
        </w:tc>
      </w:tr>
      <w:tr w:rsidR="009037F0" w:rsidRPr="00EC460A" w14:paraId="71BD2B8E" w14:textId="77777777" w:rsidTr="00DD1963">
        <w:trPr>
          <w:gridAfter w:val="1"/>
          <w:wAfter w:w="16" w:type="dxa"/>
        </w:trPr>
        <w:tc>
          <w:tcPr>
            <w:tcW w:w="540" w:type="dxa"/>
          </w:tcPr>
          <w:p w14:paraId="321200A3" w14:textId="29078803" w:rsidR="009037F0" w:rsidRDefault="009037F0" w:rsidP="009037F0">
            <w:pPr>
              <w:spacing w:line="240" w:lineRule="auto"/>
              <w:jc w:val="center"/>
              <w:rPr>
                <w:rFonts w:asciiTheme="minorHAnsi" w:hAnsiTheme="minorHAnsi" w:cstheme="minorBidi"/>
              </w:rPr>
            </w:pPr>
            <w:r>
              <w:rPr>
                <w:rFonts w:asciiTheme="minorHAnsi" w:hAnsiTheme="minorHAnsi" w:cstheme="minorBidi"/>
              </w:rPr>
              <w:t>8.</w:t>
            </w:r>
          </w:p>
        </w:tc>
        <w:tc>
          <w:tcPr>
            <w:tcW w:w="1980" w:type="dxa"/>
          </w:tcPr>
          <w:p w14:paraId="77AF4D58" w14:textId="6A5B7394" w:rsidR="009037F0" w:rsidRPr="00A24193" w:rsidRDefault="009037F0" w:rsidP="009037F0">
            <w:pPr>
              <w:spacing w:line="240" w:lineRule="auto"/>
              <w:rPr>
                <w:rFonts w:asciiTheme="minorHAnsi" w:hAnsiTheme="minorHAnsi"/>
              </w:rPr>
            </w:pPr>
            <w:r w:rsidRPr="003D0D07">
              <w:rPr>
                <w:rFonts w:ascii="Calibri" w:eastAsiaTheme="minorHAnsi" w:hAnsi="Calibri" w:cs="Calibri"/>
              </w:rPr>
              <w:t>June 2027: Governance, final reporting and handover</w:t>
            </w:r>
          </w:p>
        </w:tc>
        <w:tc>
          <w:tcPr>
            <w:tcW w:w="1080" w:type="dxa"/>
          </w:tcPr>
          <w:p w14:paraId="1B372AE6" w14:textId="783561FA" w:rsidR="009037F0" w:rsidRPr="009037F0" w:rsidRDefault="009037F0" w:rsidP="009037F0">
            <w:pPr>
              <w:spacing w:line="240" w:lineRule="auto"/>
              <w:rPr>
                <w:rFonts w:ascii="Calibri" w:eastAsiaTheme="minorHAnsi" w:hAnsi="Calibri" w:cs="Calibri"/>
              </w:rPr>
            </w:pPr>
            <w:r w:rsidRPr="003D0D07">
              <w:rPr>
                <w:rFonts w:ascii="Calibri" w:eastAsiaTheme="minorHAnsi" w:hAnsi="Calibri" w:cs="Calibri"/>
              </w:rPr>
              <w:t>30 June 2027 – 13 days</w:t>
            </w:r>
          </w:p>
        </w:tc>
        <w:tc>
          <w:tcPr>
            <w:tcW w:w="1029" w:type="dxa"/>
            <w:shd w:val="clear" w:color="auto" w:fill="FFFFFF" w:themeFill="background1"/>
          </w:tcPr>
          <w:p w14:paraId="2E756BD5" w14:textId="77777777" w:rsidR="009037F0" w:rsidRPr="009037F0" w:rsidRDefault="009037F0" w:rsidP="009037F0">
            <w:pPr>
              <w:spacing w:line="240" w:lineRule="auto"/>
              <w:rPr>
                <w:rFonts w:ascii="Calibri" w:eastAsiaTheme="minorHAnsi" w:hAnsi="Calibri" w:cs="Calibri"/>
              </w:rPr>
            </w:pPr>
          </w:p>
        </w:tc>
        <w:tc>
          <w:tcPr>
            <w:tcW w:w="1379" w:type="dxa"/>
            <w:shd w:val="clear" w:color="auto" w:fill="F6C5AC" w:themeFill="accent2" w:themeFillTint="66"/>
          </w:tcPr>
          <w:sdt>
            <w:sdtPr>
              <w:rPr>
                <w:rStyle w:val="TORTemplate"/>
              </w:rPr>
              <w:id w:val="-2057309119"/>
              <w:placeholder>
                <w:docPart w:val="A81C9FC852CF427F84A2C9CD83A49369"/>
              </w:placeholder>
              <w:showingPlcHdr/>
            </w:sdtPr>
            <w:sdtEndPr>
              <w:rPr>
                <w:rStyle w:val="DefaultParagraphFont"/>
                <w:rFonts w:ascii="Arial" w:eastAsia="Arial Unicode MS" w:hAnsi="Arial" w:cstheme="minorBidi"/>
                <w:b/>
                <w:bCs/>
                <w:color w:val="auto"/>
                <w:lang w:val="en-AU"/>
              </w:rPr>
            </w:sdtEndPr>
            <w:sdtContent>
              <w:p w14:paraId="69B69FA5" w14:textId="6175B81A"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552012082"/>
              <w:placeholder>
                <w:docPart w:val="30C06E90AFD84BF3B062898B06888601"/>
              </w:placeholder>
              <w:showingPlcHdr/>
            </w:sdtPr>
            <w:sdtEndPr>
              <w:rPr>
                <w:rStyle w:val="DefaultParagraphFont"/>
                <w:rFonts w:ascii="Arial" w:eastAsia="Arial Unicode MS" w:hAnsi="Arial" w:cstheme="minorBidi"/>
                <w:b/>
                <w:bCs/>
                <w:color w:val="auto"/>
                <w:lang w:val="en-AU"/>
              </w:rPr>
            </w:sdtEndPr>
            <w:sdtContent>
              <w:p w14:paraId="1E1771E8" w14:textId="55FEF7C9"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04701738"/>
              <w:placeholder>
                <w:docPart w:val="EE0DD0AA00CF418CB83821894F56D6F8"/>
              </w:placeholder>
              <w:showingPlcHdr/>
            </w:sdtPr>
            <w:sdtEndPr>
              <w:rPr>
                <w:rStyle w:val="DefaultParagraphFont"/>
                <w:rFonts w:ascii="Arial" w:eastAsia="Arial Unicode MS" w:hAnsi="Arial" w:cstheme="minorBidi"/>
                <w:b/>
                <w:bCs/>
                <w:color w:val="auto"/>
                <w:lang w:val="en-AU"/>
              </w:rPr>
            </w:sdtEndPr>
            <w:sdtContent>
              <w:p w14:paraId="04799984" w14:textId="6C0D83D4"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844319953"/>
              <w:placeholder>
                <w:docPart w:val="5B635DD974204562A50EC687177096E0"/>
              </w:placeholder>
              <w:showingPlcHdr/>
            </w:sdtPr>
            <w:sdtEndPr>
              <w:rPr>
                <w:rStyle w:val="DefaultParagraphFont"/>
                <w:rFonts w:ascii="Arial" w:eastAsia="Arial Unicode MS" w:hAnsi="Arial" w:cstheme="minorBidi"/>
                <w:b/>
                <w:bCs/>
                <w:color w:val="auto"/>
                <w:lang w:val="en-AU"/>
              </w:rPr>
            </w:sdtEndPr>
            <w:sdtContent>
              <w:p w14:paraId="48031453" w14:textId="4148D074" w:rsidR="009037F0" w:rsidRDefault="009037F0" w:rsidP="009037F0">
                <w:pPr>
                  <w:spacing w:line="240" w:lineRule="auto"/>
                  <w:rPr>
                    <w:rStyle w:val="TORTemplate"/>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782101135"/>
              <w:placeholder>
                <w:docPart w:val="40BE485335464DA78E5AD32B4675D80B"/>
              </w:placeholder>
            </w:sdtPr>
            <w:sdtEndPr>
              <w:rPr>
                <w:rStyle w:val="DefaultParagraphFont"/>
                <w:rFonts w:ascii="Arial" w:eastAsia="Arial Unicode MS" w:hAnsi="Arial" w:cstheme="minorBidi"/>
                <w:b/>
                <w:bCs/>
                <w:color w:val="auto"/>
                <w:lang w:val="en-AU"/>
              </w:rPr>
            </w:sdtEndPr>
            <w:sdtContent>
              <w:p w14:paraId="392F96E9" w14:textId="046BE9BC" w:rsidR="009037F0" w:rsidRDefault="009037F0" w:rsidP="009037F0">
                <w:pPr>
                  <w:spacing w:line="240" w:lineRule="auto"/>
                  <w:rPr>
                    <w:rStyle w:val="TORTemplate"/>
                  </w:rPr>
                </w:pPr>
                <w:sdt>
                  <w:sdtPr>
                    <w:rPr>
                      <w:rStyle w:val="TORTemplate"/>
                      <w:sz w:val="16"/>
                      <w:szCs w:val="16"/>
                    </w:rPr>
                    <w:id w:val="1981352095"/>
                    <w:placeholder>
                      <w:docPart w:val="C92E1A3781474482AA9BE8303058F803"/>
                    </w:placeholder>
                    <w:showingPlcHdr/>
                  </w:sdtPr>
                  <w:sdtEndPr>
                    <w:rPr>
                      <w:rStyle w:val="DefaultParagraphFont"/>
                      <w:rFonts w:ascii="Arial" w:eastAsia="Arial Unicode MS" w:hAnsi="Arial" w:cstheme="minorHAnsi"/>
                      <w:b/>
                      <w:color w:val="auto"/>
                      <w:lang w:val="en-AU"/>
                    </w:rPr>
                  </w:sdtEndPr>
                  <w:sdtContent>
                    <w:r w:rsidRPr="00F91E50">
                      <w:rPr>
                        <w:rStyle w:val="TORTemplate"/>
                        <w:highlight w:val="lightGray"/>
                      </w:rPr>
                      <w:t>Click here</w:t>
                    </w:r>
                  </w:sdtContent>
                </w:sdt>
              </w:p>
            </w:sdtContent>
          </w:sdt>
        </w:tc>
      </w:tr>
      <w:tr w:rsidR="00930045" w:rsidRPr="00EC460A" w14:paraId="140E1A42" w14:textId="77777777" w:rsidTr="55C8DD5E">
        <w:trPr>
          <w:trHeight w:val="350"/>
        </w:trPr>
        <w:tc>
          <w:tcPr>
            <w:tcW w:w="540" w:type="dxa"/>
          </w:tcPr>
          <w:p w14:paraId="4EC6C3F3" w14:textId="77777777" w:rsidR="00930045" w:rsidRPr="00EC460A" w:rsidRDefault="00930045" w:rsidP="00930045">
            <w:pPr>
              <w:spacing w:line="240" w:lineRule="auto"/>
              <w:jc w:val="both"/>
              <w:rPr>
                <w:rFonts w:asciiTheme="minorHAnsi" w:hAnsiTheme="minorHAnsi" w:cstheme="minorHAnsi"/>
                <w:b/>
                <w:bCs/>
              </w:rPr>
            </w:pPr>
          </w:p>
        </w:tc>
        <w:tc>
          <w:tcPr>
            <w:tcW w:w="6515" w:type="dxa"/>
            <w:gridSpan w:val="6"/>
          </w:tcPr>
          <w:p w14:paraId="3A5815A6" w14:textId="30B0C043" w:rsidR="00930045" w:rsidRPr="00EC460A" w:rsidRDefault="00930045" w:rsidP="00930045">
            <w:pPr>
              <w:spacing w:line="240" w:lineRule="auto"/>
              <w:jc w:val="right"/>
              <w:rPr>
                <w:rFonts w:asciiTheme="minorHAnsi" w:hAnsiTheme="minorHAnsi" w:cstheme="minorHAnsi"/>
                <w:b/>
                <w:bCs/>
              </w:rPr>
            </w:pPr>
            <w:r w:rsidRPr="00EC460A">
              <w:rPr>
                <w:rFonts w:asciiTheme="minorHAnsi" w:hAnsiTheme="minorHAnsi" w:cstheme="minorHAnsi"/>
                <w:b/>
                <w:bCs/>
              </w:rPr>
              <w:t>TOT</w:t>
            </w:r>
            <w:r>
              <w:rPr>
                <w:rFonts w:asciiTheme="minorHAnsi" w:hAnsiTheme="minorHAnsi" w:cstheme="minorHAnsi"/>
                <w:b/>
                <w:bCs/>
              </w:rPr>
              <w:t>A</w:t>
            </w:r>
            <w:r w:rsidRPr="00EC460A">
              <w:rPr>
                <w:rFonts w:asciiTheme="minorHAnsi" w:hAnsiTheme="minorHAnsi" w:cstheme="minorHAnsi"/>
                <w:b/>
                <w:bCs/>
              </w:rPr>
              <w:t xml:space="preserve">L AMOUNT </w:t>
            </w:r>
          </w:p>
        </w:tc>
        <w:tc>
          <w:tcPr>
            <w:tcW w:w="1134" w:type="dxa"/>
            <w:gridSpan w:val="2"/>
            <w:shd w:val="clear" w:color="auto" w:fill="F6C5AC" w:themeFill="accent2" w:themeFillTint="66"/>
          </w:tcPr>
          <w:p w14:paraId="60434902" w14:textId="77777777" w:rsidR="00930045" w:rsidRPr="00EC460A" w:rsidRDefault="00930045" w:rsidP="00930045">
            <w:pPr>
              <w:spacing w:line="240" w:lineRule="auto"/>
              <w:rPr>
                <w:rFonts w:asciiTheme="minorHAnsi" w:hAnsiTheme="minorHAnsi" w:cstheme="minorHAnsi"/>
                <w:b/>
                <w:bCs/>
              </w:rPr>
            </w:pPr>
          </w:p>
        </w:tc>
        <w:tc>
          <w:tcPr>
            <w:tcW w:w="1167" w:type="dxa"/>
            <w:gridSpan w:val="2"/>
            <w:shd w:val="clear" w:color="auto" w:fill="F6C5AC" w:themeFill="accent2" w:themeFillTint="66"/>
          </w:tcPr>
          <w:p w14:paraId="1054CB6A" w14:textId="77777777" w:rsidR="00930045" w:rsidRPr="00EC460A" w:rsidRDefault="00930045" w:rsidP="00930045">
            <w:pPr>
              <w:spacing w:line="240" w:lineRule="auto"/>
              <w:rPr>
                <w:rFonts w:asciiTheme="minorHAnsi" w:hAnsiTheme="minorHAnsi" w:cstheme="minorHAnsi"/>
                <w:b/>
                <w:bCs/>
              </w:rPr>
            </w:pPr>
          </w:p>
        </w:tc>
        <w:tc>
          <w:tcPr>
            <w:tcW w:w="1350" w:type="dxa"/>
            <w:gridSpan w:val="2"/>
            <w:shd w:val="clear" w:color="auto" w:fill="F6C5AC" w:themeFill="accent2" w:themeFillTint="66"/>
          </w:tcPr>
          <w:sdt>
            <w:sdtPr>
              <w:rPr>
                <w:rStyle w:val="TORTemplate"/>
              </w:rPr>
              <w:id w:val="230437454"/>
              <w:placeholder>
                <w:docPart w:val="E34CE7531A3343FBAA0C39B6011D3785"/>
              </w:placeholder>
              <w:showingPlcHdr/>
            </w:sdtPr>
            <w:sdtEndPr>
              <w:rPr>
                <w:rStyle w:val="DefaultParagraphFont"/>
                <w:rFonts w:ascii="Arial" w:eastAsia="Arial Unicode MS" w:hAnsi="Arial" w:cstheme="minorBidi"/>
                <w:b/>
                <w:bCs/>
                <w:color w:val="auto"/>
                <w:lang w:val="en-AU"/>
              </w:rPr>
            </w:sdtEndPr>
            <w:sdtContent>
              <w:p w14:paraId="200C5463" w14:textId="77777777" w:rsidR="00930045" w:rsidRPr="009B3299" w:rsidRDefault="00930045" w:rsidP="00930045">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5A2142E6" w14:textId="77777777" w:rsidR="006246F0" w:rsidRPr="00F85800" w:rsidRDefault="006246F0" w:rsidP="006246F0">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4150C5F8" w14:textId="77777777" w:rsidR="00BA0A69" w:rsidRDefault="00BA0A69" w:rsidP="00620F29">
      <w:pPr>
        <w:spacing w:line="240" w:lineRule="auto"/>
        <w:jc w:val="both"/>
        <w:rPr>
          <w:rFonts w:asciiTheme="minorHAnsi" w:hAnsiTheme="minorHAnsi" w:cstheme="minorHAnsi"/>
          <w:b/>
          <w:bCs/>
          <w:u w:val="single"/>
        </w:rPr>
      </w:pPr>
    </w:p>
    <w:p w14:paraId="4D7E486F" w14:textId="77777777" w:rsidR="00BA0A69" w:rsidRDefault="00BA0A69" w:rsidP="00620F29">
      <w:pPr>
        <w:spacing w:line="240" w:lineRule="auto"/>
        <w:jc w:val="both"/>
        <w:rPr>
          <w:rFonts w:asciiTheme="minorHAnsi" w:hAnsiTheme="minorHAnsi" w:cstheme="minorHAnsi"/>
          <w:b/>
          <w:bCs/>
          <w:u w:val="single"/>
        </w:rPr>
      </w:pP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lastRenderedPageBreak/>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1A12F27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77777777" w:rsidR="001A4483" w:rsidRDefault="001A4483"/>
    <w:sectPr w:rsidR="001A4483" w:rsidSect="006246F0">
      <w:headerReference w:type="even" r:id="rId12"/>
      <w:headerReference w:type="default" r:id="rId13"/>
      <w:footerReference w:type="even" r:id="rId14"/>
      <w:footerReference w:type="default" r:id="rId15"/>
      <w:headerReference w:type="first" r:id="rId16"/>
      <w:footerReference w:type="first" r:id="rId17"/>
      <w:pgSz w:w="11909" w:h="16834" w:code="9"/>
      <w:pgMar w:top="1620" w:right="1440" w:bottom="72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05B288" w14:textId="77777777" w:rsidR="00D3082B" w:rsidRDefault="00D3082B">
      <w:pPr>
        <w:spacing w:line="240" w:lineRule="auto"/>
      </w:pPr>
      <w:r>
        <w:separator/>
      </w:r>
    </w:p>
  </w:endnote>
  <w:endnote w:type="continuationSeparator" w:id="0">
    <w:p w14:paraId="7548E27C" w14:textId="77777777" w:rsidR="00D3082B" w:rsidRDefault="00D3082B">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w:altName w:val="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altName w:val="Calibri"/>
    <w:panose1 w:val="020F0502020204030204"/>
    <w:charset w:val="00"/>
    <w:family w:val="swiss"/>
    <w:pitch w:val="variable"/>
    <w:sig w:usb0="E4002EFF" w:usb1="C200247B" w:usb2="00000009" w:usb3="00000000" w:csb0="000001FF" w:csb1="00000000"/>
  </w:font>
  <w:font w:name="Times">
    <w:altName w:val="Times New Roman"/>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CFDF8E" w14:textId="77777777" w:rsidR="00673904" w:rsidRDefault="0067390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DB6DF7" w14:textId="77777777" w:rsidR="00673904" w:rsidRDefault="0067390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2A0E8A" w14:textId="77777777" w:rsidR="00D3082B" w:rsidRDefault="00D3082B">
      <w:pPr>
        <w:spacing w:line="240" w:lineRule="auto"/>
      </w:pPr>
      <w:r>
        <w:separator/>
      </w:r>
    </w:p>
  </w:footnote>
  <w:footnote w:type="continuationSeparator" w:id="0">
    <w:p w14:paraId="0A9D43F7" w14:textId="77777777" w:rsidR="00D3082B" w:rsidRDefault="00D3082B">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C6056" w14:textId="024C154B" w:rsidR="00D12E8E" w:rsidRDefault="00D12E8E">
    <w:pPr>
      <w:pStyle w:val="Header"/>
    </w:pPr>
    <w:r>
      <w:rPr>
        <w:noProof/>
        <w14:ligatures w14:val="standardContextual"/>
      </w:rPr>
      <mc:AlternateContent>
        <mc:Choice Requires="wps">
          <w:drawing>
            <wp:anchor distT="0" distB="0" distL="114300" distR="114300" simplePos="0" relativeHeight="251658244" behindDoc="1" locked="0" layoutInCell="1" allowOverlap="1" wp14:anchorId="3BD99565" wp14:editId="61A0B5F0">
              <wp:simplePos x="635" y="635"/>
              <wp:positionH relativeFrom="margin">
                <wp:align>center</wp:align>
              </wp:positionH>
              <wp:positionV relativeFrom="margin">
                <wp:align>center</wp:align>
              </wp:positionV>
              <wp:extent cx="1381125" cy="171450"/>
              <wp:effectExtent l="0" t="476250" r="0" b="476250"/>
              <wp:wrapNone/>
              <wp:docPr id="1418736127" name="Text Box 2" descr="UNICEF - Internal use only">
                <a:extLst xmlns:a="http://schemas.openxmlformats.org/drawingml/2006/main">
                  <a:ext uri="{5AE41FA2-C0FF-4470-9BD4-5FADCA87CBE2}">
                    <aclsh:classification xmlns:aclsh="http://schemas.microsoft.com/office/drawing/2020/classificationShape" classificationOutcomeType="watermark"/>
                  </a:ext>
                </a:extLst>
              </wp:docPr>
              <wp:cNvGraphicFramePr/>
              <a:graphic xmlns:a="http://schemas.openxmlformats.org/drawingml/2006/main">
                <a:graphicData uri="http://schemas.microsoft.com/office/word/2010/wordprocessingShape">
                  <wps:wsp>
                    <wps:cNvSpPr txBox="1"/>
                    <wps:spPr>
                      <a:xfrm rot="18900000">
                        <a:off x="0" y="0"/>
                        <a:ext cx="1381125" cy="171450"/>
                      </a:xfrm>
                      <a:prstGeom prst="rect">
                        <a:avLst/>
                      </a:prstGeom>
                      <a:noFill/>
                      <a:ln>
                        <a:noFill/>
                      </a:ln>
                    </wps:spPr>
                    <wps:txbx>
                      <w:txbxContent>
                        <w:p w14:paraId="67CE6E72" w14:textId="756FEB3F"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3BD99565" id="_x0000_t202" coordsize="21600,21600" o:spt="202" path="m,l,21600r21600,l21600,xe">
              <v:stroke joinstyle="miter"/>
              <v:path gradientshapeok="t" o:connecttype="rect"/>
            </v:shapetype>
            <v:shape id="Text Box 2" o:spid="_x0000_s1026" type="#_x0000_t202" alt="UNICEF - Internal use only" style="position:absolute;margin-left:0;margin-top:0;width:108.75pt;height:13.5pt;rotation:-45;z-index:-251658236;visibility:visible;mso-wrap-style:none;mso-wrap-distance-left:9pt;mso-wrap-distance-top:0;mso-wrap-distance-right:9pt;mso-wrap-distance-bottom:0;mso-position-horizontal:center;mso-position-horizontal-relative:margin;mso-position-vertical:center;mso-position-vertical-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c0GDQIAACAEAAAOAAAAZHJzL2Uyb0RvYy54bWysU8Fu2zAMvQ/YPwi6L46zdcuMOEXWIsOA&#10;oC2QDj0rshQbkEVBYmJnXz9KsdOt66mYDwRNUk/k49Pium8NOyofGrAlzydTzpSVUDV2X/Kfj+sP&#10;c84CClsJA1aV/KQCv16+f7foXKFmUIOplGcEYkPRuZLXiK7IsiBr1YowAacsJTX4ViD9+n1WedER&#10;emuy2XT6OevAV86DVCFQ9Pac5MuEr7WSeK91UMhMyak3TNYnu4s2Wy5EsffC1Y0c2hBv6KIVjaVL&#10;L1C3AgU7+OYfqLaRHgJonEhoM9C6kSrNQNPk0xfTbGvhVJqFyAnuQlP4f7Dy7rh1D55h/w16WmAk&#10;pHOhCBSM8/Tat8wD8ZbPv07jl8akxhmVE6OnC4uqRyYjxsd5ns+uOJOUy7/kn64SzdkZLII6H/C7&#10;gpZFp+SetpRQxXETkBqg0rEklltYN8akTRn7V4AKYyR77jh62O/6YYwdVCeaLg1AzQYn1w3duREB&#10;H4SnTVOQ1Iv3ZLSBruQweJzV4H+9Fo/1tADKctaRckpuSdqcmR+WFhNFNjp+dHajYw/tDZAU89RL&#10;cumARzO62kP7RJJexTsoJaykm0qOo3uDZ/XSk5BqtUpFJCUncGO3TkbokeLH/kl4N5CMtJ47GBUl&#10;ihdcn2vjyeBWByTG0yIinWcOB5ZJhmk/w5OJOv/zP1U9P+zlbwAAAP//AwBQSwMEFAAGAAgAAAAh&#10;AKm07KXZAAAABAEAAA8AAABkcnMvZG93bnJldi54bWxMj0FPwzAMhe9I/IfISNxYuk1sqDSdAKkg&#10;7bbBD8gat6lonKrxtsKvx3BhF+tZz3rvc7GZQq9OOKYukoH5LAOFVEfXUWvg4726ewCV2JKzfSQ0&#10;8IUJNuX1VWFzF8+0w9OeWyUhlHJrwDMPudap9hhsmsUBSbwmjsGyrGOr3WjPEh56vciylQ62I2nw&#10;dsAXj/Xn/hgMVK1fNQ29dlv9/F0lxuXbbrs05vZmenoExTjx/zH84gs6lMJ0iEdySfUG5BH+m+It&#10;5ut7UAcR6wx0WehL+PIHAAD//wMAUEsBAi0AFAAGAAgAAAAhALaDOJL+AAAA4QEAABMAAAAAAAAA&#10;AAAAAAAAAAAAAFtDb250ZW50X1R5cGVzXS54bWxQSwECLQAUAAYACAAAACEAOP0h/9YAAACUAQAA&#10;CwAAAAAAAAAAAAAAAAAvAQAAX3JlbHMvLnJlbHNQSwECLQAUAAYACAAAACEAKBHNBg0CAAAgBAAA&#10;DgAAAAAAAAAAAAAAAAAuAgAAZHJzL2Uyb0RvYy54bWxQSwECLQAUAAYACAAAACEAqbTspdkAAAAE&#10;AQAADwAAAAAAAAAAAAAAAABnBAAAZHJzL2Rvd25yZXYueG1sUEsFBgAAAAAEAAQA8wAAAG0FAAAA&#10;AA==&#10;" filled="f" stroked="f">
              <v:textbox style="mso-fit-shape-to-text:t" inset="0,0,0,0">
                <w:txbxContent>
                  <w:p w14:paraId="67CE6E72" w14:textId="756FEB3F"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59651808" w:rsidR="006246F0" w:rsidRPr="00C80089" w:rsidRDefault="006246F0" w:rsidP="070D8180">
    <w:pPr>
      <w:spacing w:line="240" w:lineRule="auto"/>
      <w:ind w:right="9"/>
      <w:jc w:val="center"/>
      <w:outlineLvl w:val="2"/>
      <w:rPr>
        <w:sz w:val="16"/>
        <w:szCs w:val="16"/>
      </w:rPr>
    </w:pPr>
    <w:r w:rsidRPr="00C80089">
      <w:rPr>
        <w:noProof/>
      </w:rPr>
      <mc:AlternateContent>
        <mc:Choice Requires="wps">
          <w:drawing>
            <wp:anchor distT="0" distB="0" distL="114300" distR="114300" simplePos="0" relativeHeight="251658242" behindDoc="0" locked="0" layoutInCell="1" allowOverlap="0" wp14:anchorId="0E63A15B" wp14:editId="1657DE13">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aclsh="http://schemas.microsoft.com/office/drawing/2020/classificationShape" xmlns:pic="http://schemas.openxmlformats.org/drawingml/2006/picture"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solidFill>
                              <a:srgbClr val="FFFFFF"/>
                            </a:solidFill>
                          </a14:hiddenFill>
                        </a:ext>
                        <a:ext uri="{91240B29-F687-4f45-9708-019B960494DF}">
                          <a14:hiddenLine xmlns:aclsh="http://schemas.microsoft.com/office/drawing/2020/classificationShape" xmlns:pic="http://schemas.openxmlformats.org/drawingml/2006/picture"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E63A15B" id="_x0000_t202" coordsize="21600,21600" o:spt="202" path="m,l,21600r21600,l21600,xe">
              <v:stroke joinstyle="miter"/>
              <v:path gradientshapeok="t" o:connecttype="rect"/>
            </v:shapetype>
            <v:shape id="_x0000_s1027" type="#_x0000_t202" style="position:absolute;left:0;text-align:left;margin-left:-9.45pt;margin-top:54pt;width:215pt;height:13.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KTbJ2AEAAJgDAAAOAAAAZHJzL2Uyb0RvYy54bWysU9tu1DAQfUfiHyy/s0kWSlG02aq0KkIq&#10;F6nwAY5jJxaJx4y9myxfz9hJtkDfKl6s8Yx9fM6Z8e5qGnp2VOgN2IoXm5wzZSU0xrYV//7t7tU7&#10;znwQthE9WFXxk/L8av/yxW50pdpCB32jkBGI9eXoKt6F4Mos87JTg/AbcMpSUQMOItAW26xBMRL6&#10;0GfbPH+bjYCNQ5DKe8rezkW+T/haKxm+aO1VYH3FiVtIK6a1jmu234myReE6Ixca4hksBmEsPXqG&#10;uhVBsAOaJ1CDkQgedNhIGDLQ2kiVNJCaIv9HzUMnnEpayBzvzjb5/wcrPx8f3FdkYXoPEzUwifDu&#10;HuQPzyzcdMK26hoRxk6Jhh4uomXZ6Hy5XI1W+9JHkHr8BA01WRwCJKBJ4xBdIZ2M0KkBp7PpagpM&#10;UnJ7+Tq/yKkkqVZcFm8uUlcyUa63HfrwQcHAYlBxpKYmdHG89yGyEeV6JD5m4c70fWpsb/9K0MGY&#10;Sewj4Zl6mOqJmWaRFsXU0JxIDsI8LjTeFHSAvzgbaVQq7n8eBCrO+o+WLIlztQa4BvUaCCvpasUD&#10;Z3N4E+b5Ozg0bUfIs+kWrsk2bZKiRxYLXWp/ErqMapyvP/fp1OOH2v8GAAD//wMAUEsDBBQABgAI&#10;AAAAIQD0Ehv04AAAAAsBAAAPAAAAZHJzL2Rvd25yZXYueG1sTI/NTsMwEITvSLyDtUjcWtv8VGmI&#10;U1UITkiINBw4OrGbWI3XIXbb8PYsp3LcmU+zM8Vm9gM72Sm6gArkUgCz2AbjsFPwWb8uMmAxaTR6&#10;CGgV/NgIm/L6qtC5CWes7GmXOkYhGHOtoE9pzDmPbW+9jsswWiRvHyavE51Tx82kzxTuB34nxIp7&#10;7ZA+9Hq0z71tD7ujV7D9wurFfb83H9W+cnW9Fvi2Oih1ezNvn4AlO6cLDH/1qTqU1KkJRzSRDQoW&#10;MlsTSobIaBQRD1JKYA0p948CeFnw/xvKXwAAAP//AwBQSwECLQAUAAYACAAAACEAtoM4kv4AAADh&#10;AQAAEwAAAAAAAAAAAAAAAAAAAAAAW0NvbnRlbnRfVHlwZXNdLnhtbFBLAQItABQABgAIAAAAIQA4&#10;/SH/1gAAAJQBAAALAAAAAAAAAAAAAAAAAC8BAABfcmVscy8ucmVsc1BLAQItABQABgAIAAAAIQDM&#10;KTbJ2AEAAJgDAAAOAAAAAAAAAAAAAAAAAC4CAABkcnMvZTJvRG9jLnhtbFBLAQItABQABgAIAAAA&#10;IQD0Ehv04AAAAAsBAAAPAAAAAAAAAAAAAAAAADIEAABkcnMvZG93bnJldi54bWxQSwUGAAAAAAQA&#10;BADzAAAAPwU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8240"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xmlns:pic="http://schemas.openxmlformats.org/drawingml/2006/picture" xmlns:arto="http://schemas.microsoft.com/office/word/2006/arto" xmlns:aclsh="http://schemas.microsoft.com/office/drawing/2020/classificationShape">
          <w:pict>
            <v:line id="Straight Connector 5"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o:spid="_x0000_s1026" strokecolor="#a6a6a6" from="0,49.9pt" to="471pt,49.9pt" w14:anchorId="18B5D54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v:stroke joinstyle="miter"/>
              <o:lock v:ext="edit" shapetype="f"/>
              <w10:wrap anchorx="margin" anchory="page"/>
            </v:line>
          </w:pict>
        </mc:Fallback>
      </mc:AlternateContent>
    </w:r>
    <w:r w:rsidRPr="00C80089">
      <w:rPr>
        <w:rFonts w:eastAsia="Times"/>
        <w:b/>
        <w:caps/>
        <w:noProof/>
        <w:color w:val="0099FF"/>
        <w:spacing w:val="-2"/>
        <w:sz w:val="16"/>
        <w:szCs w:val="16"/>
        <w:lang w:eastAsia="en-GB"/>
      </w:rPr>
      <w:drawing>
        <wp:anchor distT="0" distB="0" distL="114300" distR="114300" simplePos="0" relativeHeight="251658241"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962762116" name="Picture 962762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70D8180">
      <w:rPr>
        <w:rFonts w:eastAsia="Times"/>
        <w:color w:val="00B0F0"/>
        <w:spacing w:val="-2"/>
        <w:sz w:val="16"/>
        <w:szCs w:val="16"/>
        <w:lang w:eastAsia="en-GB"/>
      </w:rPr>
      <w:t xml:space="preserve">                                                     </w:t>
    </w:r>
    <w:r w:rsidR="070D8180" w:rsidRPr="070D8180">
      <w:rPr>
        <w:rFonts w:eastAsia="Times"/>
        <w:color w:val="00B0F0"/>
        <w:sz w:val="16"/>
        <w:szCs w:val="16"/>
        <w:lang w:eastAsia="en-GB"/>
      </w:rPr>
      <w:t xml:space="preserve">                    Human Resources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B03CCC" w14:textId="304BAA35" w:rsidR="00D12E8E" w:rsidRDefault="00D12E8E">
    <w:pPr>
      <w:pStyle w:val="Header"/>
    </w:pPr>
    <w:r>
      <w:rPr>
        <w:noProof/>
        <w14:ligatures w14:val="standardContextual"/>
      </w:rPr>
      <mc:AlternateContent>
        <mc:Choice Requires="wps">
          <w:drawing>
            <wp:anchor distT="0" distB="0" distL="114300" distR="114300" simplePos="0" relativeHeight="251658243" behindDoc="1" locked="0" layoutInCell="1" allowOverlap="1" wp14:anchorId="61CD75CA" wp14:editId="6659EC51">
              <wp:simplePos x="635" y="635"/>
              <wp:positionH relativeFrom="margin">
                <wp:align>center</wp:align>
              </wp:positionH>
              <wp:positionV relativeFrom="margin">
                <wp:align>center</wp:align>
              </wp:positionV>
              <wp:extent cx="1381125" cy="171450"/>
              <wp:effectExtent l="0" t="476250" r="0" b="476250"/>
              <wp:wrapNone/>
              <wp:docPr id="154622336" name="Text Box 1" descr="UNICEF - Internal use only">
                <a:extLst xmlns:a="http://schemas.openxmlformats.org/drawingml/2006/main">
                  <a:ext uri="{5AE41FA2-C0FF-4470-9BD4-5FADCA87CBE2}">
                    <aclsh:classification xmlns:aclsh="http://schemas.microsoft.com/office/drawing/2020/classificationShape" classificationOutcomeType="watermark"/>
                  </a:ext>
                </a:extLst>
              </wp:docPr>
              <wp:cNvGraphicFramePr/>
              <a:graphic xmlns:a="http://schemas.openxmlformats.org/drawingml/2006/main">
                <a:graphicData uri="http://schemas.microsoft.com/office/word/2010/wordprocessingShape">
                  <wps:wsp>
                    <wps:cNvSpPr txBox="1"/>
                    <wps:spPr>
                      <a:xfrm rot="18900000">
                        <a:off x="0" y="0"/>
                        <a:ext cx="1381125" cy="171450"/>
                      </a:xfrm>
                      <a:prstGeom prst="rect">
                        <a:avLst/>
                      </a:prstGeom>
                      <a:noFill/>
                      <a:ln>
                        <a:noFill/>
                      </a:ln>
                    </wps:spPr>
                    <wps:txbx>
                      <w:txbxContent>
                        <w:p w14:paraId="3E7E4E02" w14:textId="0E83838A"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1CD75CA" id="_x0000_t202" coordsize="21600,21600" o:spt="202" path="m,l,21600r21600,l21600,xe">
              <v:stroke joinstyle="miter"/>
              <v:path gradientshapeok="t" o:connecttype="rect"/>
            </v:shapetype>
            <v:shape id="Text Box 1" o:spid="_x0000_s1028" type="#_x0000_t202" alt="UNICEF - Internal use only" style="position:absolute;margin-left:0;margin-top:0;width:108.75pt;height:13.5pt;rotation:-45;z-index:-251658237;visibility:visible;mso-wrap-style:none;mso-wrap-distance-left:9pt;mso-wrap-distance-top:0;mso-wrap-distance-right:9pt;mso-wrap-distance-bottom:0;mso-position-horizontal:center;mso-position-horizontal-relative:margin;mso-position-vertical:center;mso-position-vertical-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uU4EQIAACcEAAAOAAAAZHJzL2Uyb0RvYy54bWysU8Fu2zAMvQ/YPwi6L46zdcuMOEXWIsOA&#10;oi2QDj0rshQbkERBYmJnXz9KidOt22mYDwRNUk/k49PierCGHVSIHbial5MpZ8pJaDq3q/n3p/W7&#10;OWcRhWuEAadqflSRXy/fvln0vlIzaME0KjACcbHqfc1bRF8VRZStsiJOwCtHSQ3BCqTfsCuaIHpC&#10;t6aYTacfix5C4wNIFSNFb09Jvsz4WiuJD1pHhczUnHrDbEO222SL5UJUuyB828lzG+IfurCic3Tp&#10;BepWoGD70P0BZTsZIILGiQRbgNadVHkGmqacvppm0wqv8ixETvQXmuL/g5X3h41/DAyHLzDQAhMh&#10;vY9VpGCaZ9DBsgDEWzn/PE1fHpMaZ1ROjB4vLKoBmUwY7+dlObviTFKu/FR+uMo0FyewBOpDxK8K&#10;LEtOzQNtKaOKw11EaoBKx5JU7mDdGZM3ZdxvASpMkeKl4+ThsB1Y19R8Nk6zheZIQ+Y5qOfo5bqj&#10;q+9ExEcRaOEUJBHjAxltoK85nD3OWgg//hZP9bQHynLWk4Bq7kjhnJlvjvaTtDY6YXS2o+P29gZI&#10;kWXuJbt0IKAZXR3APpOyV+kOSgkn6aaa4+je4EnE9DKkWq1yESnKC7xzGy8T9Mj00/Asgj9zjbSl&#10;exiFJapXlJ9q08noV3sk4vM+EqsnDs9kkxrzms4vJ8n91/9c9fK+lz8BAAD//wMAUEsDBBQABgAI&#10;AAAAIQCptOyl2QAAAAQBAAAPAAAAZHJzL2Rvd25yZXYueG1sTI9BT8MwDIXvSPyHyEjcWLpNbKg0&#10;nQCpIO22wQ/IGrepaJyq8bbCr8dwYRfrWc9673OxmUKvTjimLpKB+SwDhVRH11Fr4OO9unsAldiS&#10;s30kNPCFCTbl9VVhcxfPtMPTnlslIZRya8AzD7nWqfYYbJrFAUm8Jo7Bsqxjq91ozxIeer3IspUO&#10;tiNp8HbAF4/15/4YDFStXzUNvXZb/fxdJcbl2267NOb2Znp6BMU48f8x/OILOpTCdIhHckn1BuQR&#10;/pviLebre1AHEesMdFnoS/jyBwAA//8DAFBLAQItABQABgAIAAAAIQC2gziS/gAAAOEBAAATAAAA&#10;AAAAAAAAAAAAAAAAAABbQ29udGVudF9UeXBlc10ueG1sUEsBAi0AFAAGAAgAAAAhADj9If/WAAAA&#10;lAEAAAsAAAAAAAAAAAAAAAAALwEAAF9yZWxzLy5yZWxzUEsBAi0AFAAGAAgAAAAhAIZe5TgRAgAA&#10;JwQAAA4AAAAAAAAAAAAAAAAALgIAAGRycy9lMm9Eb2MueG1sUEsBAi0AFAAGAAgAAAAhAKm07KXZ&#10;AAAABAEAAA8AAAAAAAAAAAAAAAAAawQAAGRycy9kb3ducmV2LnhtbFBLBQYAAAAABAAEAPMAAABx&#10;BQAAAAA=&#10;" filled="f" stroked="f">
              <v:textbox style="mso-fit-shape-to-text:t" inset="0,0,0,0">
                <w:txbxContent>
                  <w:p w14:paraId="3E7E4E02" w14:textId="0E83838A"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12AFE"/>
    <w:rsid w:val="00020BC4"/>
    <w:rsid w:val="00024FC9"/>
    <w:rsid w:val="000362D9"/>
    <w:rsid w:val="00044FFB"/>
    <w:rsid w:val="000467B1"/>
    <w:rsid w:val="0005110F"/>
    <w:rsid w:val="000B54B1"/>
    <w:rsid w:val="000C6D62"/>
    <w:rsid w:val="000D239B"/>
    <w:rsid w:val="000D6EAF"/>
    <w:rsid w:val="000E6039"/>
    <w:rsid w:val="00106065"/>
    <w:rsid w:val="00150B0F"/>
    <w:rsid w:val="00184678"/>
    <w:rsid w:val="001A4483"/>
    <w:rsid w:val="001D3F1A"/>
    <w:rsid w:val="001D632C"/>
    <w:rsid w:val="002A1177"/>
    <w:rsid w:val="002F0731"/>
    <w:rsid w:val="002F2FEB"/>
    <w:rsid w:val="003001E0"/>
    <w:rsid w:val="00300450"/>
    <w:rsid w:val="00310CF8"/>
    <w:rsid w:val="0031698A"/>
    <w:rsid w:val="003251CD"/>
    <w:rsid w:val="0033101F"/>
    <w:rsid w:val="00392B2E"/>
    <w:rsid w:val="003B31AB"/>
    <w:rsid w:val="003B3642"/>
    <w:rsid w:val="003C79BD"/>
    <w:rsid w:val="004806C9"/>
    <w:rsid w:val="004843B1"/>
    <w:rsid w:val="00496357"/>
    <w:rsid w:val="004A7AED"/>
    <w:rsid w:val="004B50F2"/>
    <w:rsid w:val="004D26A2"/>
    <w:rsid w:val="004D3B1E"/>
    <w:rsid w:val="004E60E3"/>
    <w:rsid w:val="004F0A3B"/>
    <w:rsid w:val="004F3476"/>
    <w:rsid w:val="005003AA"/>
    <w:rsid w:val="0051788F"/>
    <w:rsid w:val="00517EE2"/>
    <w:rsid w:val="00536EAE"/>
    <w:rsid w:val="00555590"/>
    <w:rsid w:val="00583EBB"/>
    <w:rsid w:val="005D45A8"/>
    <w:rsid w:val="005E4537"/>
    <w:rsid w:val="005F397D"/>
    <w:rsid w:val="00600CB0"/>
    <w:rsid w:val="00620F29"/>
    <w:rsid w:val="0062179F"/>
    <w:rsid w:val="006246F0"/>
    <w:rsid w:val="00645111"/>
    <w:rsid w:val="00673904"/>
    <w:rsid w:val="00681119"/>
    <w:rsid w:val="00684422"/>
    <w:rsid w:val="006B0AEE"/>
    <w:rsid w:val="006C6950"/>
    <w:rsid w:val="006D6AF9"/>
    <w:rsid w:val="006D7AE0"/>
    <w:rsid w:val="00704E19"/>
    <w:rsid w:val="007120AB"/>
    <w:rsid w:val="007248E6"/>
    <w:rsid w:val="007801ED"/>
    <w:rsid w:val="0078688F"/>
    <w:rsid w:val="007A511E"/>
    <w:rsid w:val="00813F94"/>
    <w:rsid w:val="00815365"/>
    <w:rsid w:val="008708A3"/>
    <w:rsid w:val="008831DC"/>
    <w:rsid w:val="00890F97"/>
    <w:rsid w:val="009037DA"/>
    <w:rsid w:val="009037F0"/>
    <w:rsid w:val="0090627B"/>
    <w:rsid w:val="00920742"/>
    <w:rsid w:val="00930045"/>
    <w:rsid w:val="0094576F"/>
    <w:rsid w:val="00946E46"/>
    <w:rsid w:val="00997980"/>
    <w:rsid w:val="009A74C0"/>
    <w:rsid w:val="009F3EB4"/>
    <w:rsid w:val="00A10CCE"/>
    <w:rsid w:val="00A20FB1"/>
    <w:rsid w:val="00A22CFB"/>
    <w:rsid w:val="00A24193"/>
    <w:rsid w:val="00A31D69"/>
    <w:rsid w:val="00A33297"/>
    <w:rsid w:val="00A67E4F"/>
    <w:rsid w:val="00A6CF9F"/>
    <w:rsid w:val="00AB658D"/>
    <w:rsid w:val="00AC3B75"/>
    <w:rsid w:val="00B36DF6"/>
    <w:rsid w:val="00B56071"/>
    <w:rsid w:val="00B94D1D"/>
    <w:rsid w:val="00BA0A69"/>
    <w:rsid w:val="00BF5375"/>
    <w:rsid w:val="00C1015A"/>
    <w:rsid w:val="00C92E60"/>
    <w:rsid w:val="00C975E5"/>
    <w:rsid w:val="00CA0F29"/>
    <w:rsid w:val="00CA1D34"/>
    <w:rsid w:val="00CC2BD3"/>
    <w:rsid w:val="00CE45CE"/>
    <w:rsid w:val="00CF0893"/>
    <w:rsid w:val="00CF6B41"/>
    <w:rsid w:val="00D01BBD"/>
    <w:rsid w:val="00D06964"/>
    <w:rsid w:val="00D12E8E"/>
    <w:rsid w:val="00D3082B"/>
    <w:rsid w:val="00D33290"/>
    <w:rsid w:val="00D926C7"/>
    <w:rsid w:val="00DD1963"/>
    <w:rsid w:val="00DE48B2"/>
    <w:rsid w:val="00DE4ECC"/>
    <w:rsid w:val="00EC18F1"/>
    <w:rsid w:val="00F074DA"/>
    <w:rsid w:val="00F1701C"/>
    <w:rsid w:val="00F604D4"/>
    <w:rsid w:val="00F76B3E"/>
    <w:rsid w:val="00FC751D"/>
    <w:rsid w:val="00FD5BD6"/>
    <w:rsid w:val="031D05E1"/>
    <w:rsid w:val="044EA6CB"/>
    <w:rsid w:val="05A5A724"/>
    <w:rsid w:val="061A3A59"/>
    <w:rsid w:val="06990CB6"/>
    <w:rsid w:val="070D8180"/>
    <w:rsid w:val="0765C7CB"/>
    <w:rsid w:val="08ABD441"/>
    <w:rsid w:val="091B6575"/>
    <w:rsid w:val="09A5E0D7"/>
    <w:rsid w:val="0AA4AC5C"/>
    <w:rsid w:val="0BE10D2C"/>
    <w:rsid w:val="121C9D40"/>
    <w:rsid w:val="12EF749E"/>
    <w:rsid w:val="187EE634"/>
    <w:rsid w:val="1E49EE09"/>
    <w:rsid w:val="1E91527D"/>
    <w:rsid w:val="22DEC295"/>
    <w:rsid w:val="2541DF4F"/>
    <w:rsid w:val="2602A3E4"/>
    <w:rsid w:val="26350DB9"/>
    <w:rsid w:val="267AC970"/>
    <w:rsid w:val="278F421C"/>
    <w:rsid w:val="2AD0C4B7"/>
    <w:rsid w:val="326167B7"/>
    <w:rsid w:val="33D21A28"/>
    <w:rsid w:val="35A8D3E5"/>
    <w:rsid w:val="38E6BFF2"/>
    <w:rsid w:val="38EC4C00"/>
    <w:rsid w:val="3A412C80"/>
    <w:rsid w:val="3BB761DB"/>
    <w:rsid w:val="3C875E96"/>
    <w:rsid w:val="3F5996E2"/>
    <w:rsid w:val="420CFFC2"/>
    <w:rsid w:val="48AF1ADD"/>
    <w:rsid w:val="48DCE98E"/>
    <w:rsid w:val="49606E96"/>
    <w:rsid w:val="49B74474"/>
    <w:rsid w:val="4DBF9B95"/>
    <w:rsid w:val="4E312DEB"/>
    <w:rsid w:val="4E756E9C"/>
    <w:rsid w:val="522EE18C"/>
    <w:rsid w:val="55C8DD5E"/>
    <w:rsid w:val="5B73549C"/>
    <w:rsid w:val="5BC75D7F"/>
    <w:rsid w:val="6D93268B"/>
    <w:rsid w:val="6F161B8A"/>
    <w:rsid w:val="6F4820A7"/>
    <w:rsid w:val="70B1E01E"/>
    <w:rsid w:val="711D0F61"/>
    <w:rsid w:val="718A029E"/>
    <w:rsid w:val="74C5C56A"/>
    <w:rsid w:val="75B03BFB"/>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85E66FA2-D876-4F38-8334-1D100A2FDA5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99"/>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99"/>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2F2FEB" w:rsidP="002F2FEB">
          <w:pPr>
            <w:pStyle w:val="DD89673F104A4259B79AA2E44861DC892"/>
          </w:pPr>
          <w:r w:rsidRPr="00E90639">
            <w:rPr>
              <w:rStyle w:val="PlaceholderText"/>
              <w:rFonts w:asciiTheme="minorHAnsi" w:hAnsiTheme="minorHAnsi" w:cstheme="minorHAnsi"/>
              <w:color w:val="auto"/>
              <w:highlight w:val="lightGray"/>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2F2FEB" w:rsidP="002F2FEB">
          <w:pPr>
            <w:pStyle w:val="8090301900924D5CA62A1E4E80C390552"/>
          </w:pPr>
          <w:r w:rsidRPr="00E90639">
            <w:rPr>
              <w:rStyle w:val="PlaceholderText"/>
              <w:rFonts w:asciiTheme="minorHAnsi" w:hAnsiTheme="minorHAnsi" w:cstheme="minorHAnsi"/>
              <w:color w:val="auto"/>
              <w:highlight w:val="lightGray"/>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2F2FEB" w:rsidP="002F2FEB">
          <w:pPr>
            <w:pStyle w:val="A4744955DF004371B88296D7E944F4E52"/>
          </w:pPr>
          <w:r w:rsidRPr="00E90639">
            <w:rPr>
              <w:rStyle w:val="PlaceholderText"/>
              <w:rFonts w:asciiTheme="minorHAnsi" w:hAnsiTheme="minorHAnsi" w:cstheme="minorHAnsi"/>
              <w:color w:val="auto"/>
              <w:highlight w:val="lightGray"/>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2F2FEB" w:rsidP="002F2FEB">
          <w:pPr>
            <w:pStyle w:val="D5B564E0FE6C4647B9AF6EC63425354B2"/>
          </w:pPr>
          <w:r w:rsidRPr="00E90639">
            <w:rPr>
              <w:rStyle w:val="PlaceholderText"/>
              <w:rFonts w:asciiTheme="minorHAnsi" w:hAnsiTheme="minorHAnsi" w:cstheme="minorHAnsi"/>
              <w:color w:val="auto"/>
              <w:highlight w:val="lightGray"/>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2F2FEB" w:rsidP="002F2FEB">
          <w:pPr>
            <w:pStyle w:val="91FD6A93889A4FBCB0B104E303A3C34E2"/>
          </w:pPr>
          <w:r w:rsidRPr="00E90639">
            <w:rPr>
              <w:rStyle w:val="PlaceholderText"/>
              <w:rFonts w:asciiTheme="minorHAnsi" w:hAnsiTheme="minorHAnsi" w:cstheme="minorHAnsi"/>
              <w:color w:val="auto"/>
              <w:highlight w:val="lightGray"/>
            </w:rPr>
            <w:t>Click here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2F2FEB" w:rsidP="002F2FEB">
          <w:pPr>
            <w:pStyle w:val="9FE3C20DF0AA49A39F6639DCE5FC5D6F2"/>
          </w:pPr>
          <w:r w:rsidRPr="00E90639">
            <w:rPr>
              <w:rStyle w:val="PlaceholderText"/>
              <w:rFonts w:asciiTheme="minorHAnsi" w:hAnsiTheme="minorHAnsi" w:cstheme="minorHAnsi"/>
              <w:color w:val="auto"/>
              <w:highlight w:val="lightGray"/>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51A87EC5B51544B5859307212AB5C294"/>
        <w:category>
          <w:name w:val="General"/>
          <w:gallery w:val="placeholder"/>
        </w:category>
        <w:types>
          <w:type w:val="bbPlcHdr"/>
        </w:types>
        <w:behaviors>
          <w:behavior w:val="content"/>
        </w:behaviors>
        <w:guid w:val="{72ED3BE3-9B03-4A0E-A688-E420A5893219}"/>
      </w:docPartPr>
      <w:docPartBody>
        <w:p w:rsidR="00455B47" w:rsidRDefault="000C08AB" w:rsidP="000C08AB">
          <w:pPr>
            <w:pStyle w:val="51A87EC5B51544B5859307212AB5C294"/>
          </w:pPr>
          <w:r w:rsidRPr="00F91E50">
            <w:rPr>
              <w:rStyle w:val="TORTemplate"/>
              <w:highlight w:val="lightGray"/>
            </w:rPr>
            <w:t>Click here</w:t>
          </w:r>
        </w:p>
      </w:docPartBody>
    </w:docPart>
    <w:docPart>
      <w:docPartPr>
        <w:name w:val="840D5498ED984A54BB0F45ABA440C11C"/>
        <w:category>
          <w:name w:val="General"/>
          <w:gallery w:val="placeholder"/>
        </w:category>
        <w:types>
          <w:type w:val="bbPlcHdr"/>
        </w:types>
        <w:behaviors>
          <w:behavior w:val="content"/>
        </w:behaviors>
        <w:guid w:val="{EFE43727-4364-42CB-9C95-328F4482D301}"/>
      </w:docPartPr>
      <w:docPartBody>
        <w:p w:rsidR="00455B47" w:rsidRDefault="000C08AB" w:rsidP="000C08AB">
          <w:pPr>
            <w:pStyle w:val="840D5498ED984A54BB0F45ABA440C11C"/>
          </w:pPr>
          <w:r w:rsidRPr="00E90639">
            <w:rPr>
              <w:rFonts w:eastAsia="Arial Unicode MS" w:cstheme="minorHAnsi"/>
              <w:bCs/>
              <w:highlight w:val="lightGray"/>
              <w:lang w:val="en-AU"/>
            </w:rPr>
            <w:t>Click here</w:t>
          </w:r>
        </w:p>
      </w:docPartBody>
    </w:docPart>
    <w:docPart>
      <w:docPartPr>
        <w:name w:val="8B54664516BE465090D4F393A7A54FF4"/>
        <w:category>
          <w:name w:val="General"/>
          <w:gallery w:val="placeholder"/>
        </w:category>
        <w:types>
          <w:type w:val="bbPlcHdr"/>
        </w:types>
        <w:behaviors>
          <w:behavior w:val="content"/>
        </w:behaviors>
        <w:guid w:val="{84CDF50D-418A-4C0E-A7C6-1ED04CE9FA9A}"/>
      </w:docPartPr>
      <w:docPartBody>
        <w:p w:rsidR="00455B47" w:rsidRDefault="000C08AB" w:rsidP="000C08AB">
          <w:pPr>
            <w:pStyle w:val="8B54664516BE465090D4F393A7A54FF4"/>
          </w:pPr>
          <w:r w:rsidRPr="00E90639">
            <w:rPr>
              <w:rFonts w:eastAsia="Arial Unicode MS" w:cstheme="minorHAnsi"/>
              <w:bCs/>
              <w:highlight w:val="lightGray"/>
              <w:lang w:val="en-AU"/>
            </w:rPr>
            <w:t>Click here</w:t>
          </w:r>
        </w:p>
      </w:docPartBody>
    </w:docPart>
    <w:docPart>
      <w:docPartPr>
        <w:name w:val="52B53353FCF04CCB8164659ADEA542FE"/>
        <w:category>
          <w:name w:val="General"/>
          <w:gallery w:val="placeholder"/>
        </w:category>
        <w:types>
          <w:type w:val="bbPlcHdr"/>
        </w:types>
        <w:behaviors>
          <w:behavior w:val="content"/>
        </w:behaviors>
        <w:guid w:val="{605B3119-59EC-4452-A2A1-B80E909AF5DF}"/>
      </w:docPartPr>
      <w:docPartBody>
        <w:p w:rsidR="00455B47" w:rsidRDefault="000C08AB" w:rsidP="000C08AB">
          <w:pPr>
            <w:pStyle w:val="52B53353FCF04CCB8164659ADEA542FE"/>
          </w:pPr>
          <w:r w:rsidRPr="00E90639">
            <w:rPr>
              <w:rFonts w:eastAsia="Arial Unicode MS" w:cstheme="minorHAnsi"/>
              <w:bCs/>
              <w:highlight w:val="lightGray"/>
              <w:lang w:val="en-AU"/>
            </w:rPr>
            <w:t>Click here</w:t>
          </w:r>
        </w:p>
      </w:docPartBody>
    </w:docPart>
    <w:docPart>
      <w:docPartPr>
        <w:name w:val="689501B1411348A9A49F77E8B3266C28"/>
        <w:category>
          <w:name w:val="General"/>
          <w:gallery w:val="placeholder"/>
        </w:category>
        <w:types>
          <w:type w:val="bbPlcHdr"/>
        </w:types>
        <w:behaviors>
          <w:behavior w:val="content"/>
        </w:behaviors>
        <w:guid w:val="{DFF4A74A-A43E-4291-B6F1-DDE3138D6D9A}"/>
      </w:docPartPr>
      <w:docPartBody>
        <w:p w:rsidR="00455B47" w:rsidRDefault="000C08AB" w:rsidP="000C08AB">
          <w:pPr>
            <w:pStyle w:val="689501B1411348A9A49F77E8B3266C28"/>
          </w:pPr>
          <w:r w:rsidRPr="00E90639">
            <w:rPr>
              <w:rFonts w:eastAsia="Arial Unicode MS" w:cstheme="minorHAnsi"/>
              <w:bCs/>
              <w:highlight w:val="lightGray"/>
              <w:lang w:val="en-AU"/>
            </w:rPr>
            <w:t>Click here</w:t>
          </w:r>
        </w:p>
      </w:docPartBody>
    </w:docPart>
    <w:docPart>
      <w:docPartPr>
        <w:name w:val="2770F5264D16493AB94B1A399024E92D"/>
        <w:category>
          <w:name w:val="General"/>
          <w:gallery w:val="placeholder"/>
        </w:category>
        <w:types>
          <w:type w:val="bbPlcHdr"/>
        </w:types>
        <w:behaviors>
          <w:behavior w:val="content"/>
        </w:behaviors>
        <w:guid w:val="{DE5774A4-530F-4D13-920F-2B6D97EAC380}"/>
      </w:docPartPr>
      <w:docPartBody>
        <w:p w:rsidR="00455B47" w:rsidRDefault="000C08AB" w:rsidP="000C08AB">
          <w:pPr>
            <w:pStyle w:val="2770F5264D16493AB94B1A399024E92D"/>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3472128F5CB047D3BD6DA58D5E624FF9"/>
        <w:category>
          <w:name w:val="General"/>
          <w:gallery w:val="placeholder"/>
        </w:category>
        <w:types>
          <w:type w:val="bbPlcHdr"/>
        </w:types>
        <w:behaviors>
          <w:behavior w:val="content"/>
        </w:behaviors>
        <w:guid w:val="{2A7DC22A-F240-48D3-93E8-04AF3B34EE44}"/>
      </w:docPartPr>
      <w:docPartBody>
        <w:p w:rsidR="00455B47" w:rsidRDefault="000C08AB" w:rsidP="000C08AB">
          <w:pPr>
            <w:pStyle w:val="3472128F5CB047D3BD6DA58D5E624FF9"/>
          </w:pPr>
          <w:r w:rsidRPr="00F91E50">
            <w:rPr>
              <w:rStyle w:val="TORTemplate"/>
              <w:highlight w:val="lightGray"/>
            </w:rPr>
            <w:t xml:space="preserve">Click here </w:t>
          </w:r>
        </w:p>
      </w:docPartBody>
    </w:docPart>
    <w:docPart>
      <w:docPartPr>
        <w:name w:val="3E8EC9DA95CB4ABA8CB0425838A6FF1F"/>
        <w:category>
          <w:name w:val="General"/>
          <w:gallery w:val="placeholder"/>
        </w:category>
        <w:types>
          <w:type w:val="bbPlcHdr"/>
        </w:types>
        <w:behaviors>
          <w:behavior w:val="content"/>
        </w:behaviors>
        <w:guid w:val="{7F4BA63D-A6DF-431F-B6EF-849C24074069}"/>
      </w:docPartPr>
      <w:docPartBody>
        <w:p w:rsidR="00455B47" w:rsidRDefault="000C08AB" w:rsidP="000C08AB">
          <w:pPr>
            <w:pStyle w:val="3E8EC9DA95CB4ABA8CB0425838A6FF1F"/>
          </w:pPr>
          <w:r w:rsidRPr="00F91E50">
            <w:rPr>
              <w:rStyle w:val="TORTemplate"/>
              <w:highlight w:val="lightGray"/>
            </w:rPr>
            <w:t xml:space="preserve">Click here </w:t>
          </w:r>
        </w:p>
      </w:docPartBody>
    </w:docPart>
    <w:docPart>
      <w:docPartPr>
        <w:name w:val="7A33E54818D24F59BB95D7DA3BCC6623"/>
        <w:category>
          <w:name w:val="General"/>
          <w:gallery w:val="placeholder"/>
        </w:category>
        <w:types>
          <w:type w:val="bbPlcHdr"/>
        </w:types>
        <w:behaviors>
          <w:behavior w:val="content"/>
        </w:behaviors>
        <w:guid w:val="{375A9FC0-6FC9-4E9C-8826-BE73EDB67263}"/>
      </w:docPartPr>
      <w:docPartBody>
        <w:p w:rsidR="00455B47" w:rsidRDefault="000C08AB" w:rsidP="000C08AB">
          <w:pPr>
            <w:pStyle w:val="7A33E54818D24F59BB95D7DA3BCC662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CA6A083DD1C4508B6E6D4DBD0F2CEED"/>
        <w:category>
          <w:name w:val="General"/>
          <w:gallery w:val="placeholder"/>
        </w:category>
        <w:types>
          <w:type w:val="bbPlcHdr"/>
        </w:types>
        <w:behaviors>
          <w:behavior w:val="content"/>
        </w:behaviors>
        <w:guid w:val="{F3F7891B-17F2-4D5D-AAEC-3CC73158EDA0}"/>
      </w:docPartPr>
      <w:docPartBody>
        <w:p w:rsidR="00455B47" w:rsidRDefault="000C08AB" w:rsidP="000C08AB">
          <w:pPr>
            <w:pStyle w:val="9CA6A083DD1C4508B6E6D4DBD0F2CEED"/>
          </w:pPr>
          <w:r w:rsidRPr="00E90639">
            <w:rPr>
              <w:rFonts w:eastAsia="Arial Unicode MS" w:cstheme="minorHAnsi"/>
              <w:bCs/>
              <w:highlight w:val="lightGray"/>
              <w:lang w:val="en-AU"/>
            </w:rPr>
            <w:t>Click here</w:t>
          </w:r>
        </w:p>
      </w:docPartBody>
    </w:docPart>
    <w:docPart>
      <w:docPartPr>
        <w:name w:val="13D8790E76A64FD5A319719199585EB0"/>
        <w:category>
          <w:name w:val="General"/>
          <w:gallery w:val="placeholder"/>
        </w:category>
        <w:types>
          <w:type w:val="bbPlcHdr"/>
        </w:types>
        <w:behaviors>
          <w:behavior w:val="content"/>
        </w:behaviors>
        <w:guid w:val="{C465739D-BC9B-49FA-8BF5-3F3D5D41F946}"/>
      </w:docPartPr>
      <w:docPartBody>
        <w:p w:rsidR="00455B47" w:rsidRDefault="000C08AB" w:rsidP="000C08AB">
          <w:pPr>
            <w:pStyle w:val="13D8790E76A64FD5A319719199585EB0"/>
          </w:pPr>
          <w:r w:rsidRPr="00E90639">
            <w:rPr>
              <w:rFonts w:eastAsia="Arial Unicode MS" w:cstheme="minorHAnsi"/>
              <w:bCs/>
              <w:highlight w:val="lightGray"/>
              <w:lang w:val="en-AU"/>
            </w:rPr>
            <w:t>Click here</w:t>
          </w:r>
        </w:p>
      </w:docPartBody>
    </w:docPart>
    <w:docPart>
      <w:docPartPr>
        <w:name w:val="4A822B88A115478EB5F075B5F8A45EA8"/>
        <w:category>
          <w:name w:val="General"/>
          <w:gallery w:val="placeholder"/>
        </w:category>
        <w:types>
          <w:type w:val="bbPlcHdr"/>
        </w:types>
        <w:behaviors>
          <w:behavior w:val="content"/>
        </w:behaviors>
        <w:guid w:val="{B9B84DCD-6C60-461F-A5EA-2A0FBC851DED}"/>
      </w:docPartPr>
      <w:docPartBody>
        <w:p w:rsidR="00455B47" w:rsidRDefault="000C08AB" w:rsidP="000C08AB">
          <w:pPr>
            <w:pStyle w:val="4A822B88A115478EB5F075B5F8A45EA8"/>
          </w:pPr>
          <w:r w:rsidRPr="00E90639">
            <w:rPr>
              <w:rFonts w:eastAsia="Arial Unicode MS" w:cstheme="minorHAnsi"/>
              <w:bCs/>
              <w:highlight w:val="lightGray"/>
              <w:lang w:val="en-AU"/>
            </w:rPr>
            <w:t>Click here</w:t>
          </w:r>
        </w:p>
      </w:docPartBody>
    </w:docPart>
    <w:docPart>
      <w:docPartPr>
        <w:name w:val="861728F860054C178043B6F84C5023AD"/>
        <w:category>
          <w:name w:val="General"/>
          <w:gallery w:val="placeholder"/>
        </w:category>
        <w:types>
          <w:type w:val="bbPlcHdr"/>
        </w:types>
        <w:behaviors>
          <w:behavior w:val="content"/>
        </w:behaviors>
        <w:guid w:val="{94EFB6C1-ECF9-479D-AE26-AA3B057C86C0}"/>
      </w:docPartPr>
      <w:docPartBody>
        <w:p w:rsidR="00455B47" w:rsidRDefault="000C08AB" w:rsidP="000C08AB">
          <w:pPr>
            <w:pStyle w:val="861728F860054C178043B6F84C5023AD"/>
          </w:pPr>
          <w:r w:rsidRPr="00E90639">
            <w:rPr>
              <w:rFonts w:eastAsia="Arial Unicode MS" w:cstheme="minorHAnsi"/>
              <w:bCs/>
              <w:highlight w:val="lightGray"/>
              <w:lang w:val="en-AU"/>
            </w:rPr>
            <w:t>Click here</w:t>
          </w:r>
        </w:p>
      </w:docPartBody>
    </w:docPart>
    <w:docPart>
      <w:docPartPr>
        <w:name w:val="EB7EB8BC1C7B4EBBABF39ACE70DB605E"/>
        <w:category>
          <w:name w:val="General"/>
          <w:gallery w:val="placeholder"/>
        </w:category>
        <w:types>
          <w:type w:val="bbPlcHdr"/>
        </w:types>
        <w:behaviors>
          <w:behavior w:val="content"/>
        </w:behaviors>
        <w:guid w:val="{9CAFB689-FCCE-4698-B47A-56421AA8FFB4}"/>
      </w:docPartPr>
      <w:docPartBody>
        <w:p w:rsidR="00455B47" w:rsidRDefault="000C08AB" w:rsidP="000C08AB">
          <w:pPr>
            <w:pStyle w:val="EB7EB8BC1C7B4EBBABF39ACE70DB605E"/>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F40E4A18E304C9E8D36A4279078A064"/>
        <w:category>
          <w:name w:val="General"/>
          <w:gallery w:val="placeholder"/>
        </w:category>
        <w:types>
          <w:type w:val="bbPlcHdr"/>
        </w:types>
        <w:behaviors>
          <w:behavior w:val="content"/>
        </w:behaviors>
        <w:guid w:val="{44789BAD-C984-4489-92B5-4EB78BA0D883}"/>
      </w:docPartPr>
      <w:docPartBody>
        <w:p w:rsidR="00455B47" w:rsidRDefault="000C08AB" w:rsidP="000C08AB">
          <w:pPr>
            <w:pStyle w:val="6F40E4A18E304C9E8D36A4279078A064"/>
          </w:pPr>
          <w:r w:rsidRPr="00F91E50">
            <w:rPr>
              <w:rStyle w:val="TORTemplate"/>
              <w:highlight w:val="lightGray"/>
            </w:rPr>
            <w:t xml:space="preserve">Click here </w:t>
          </w:r>
        </w:p>
      </w:docPartBody>
    </w:docPart>
    <w:docPart>
      <w:docPartPr>
        <w:name w:val="FA22B79E568742B3ADEAC24B606849BA"/>
        <w:category>
          <w:name w:val="General"/>
          <w:gallery w:val="placeholder"/>
        </w:category>
        <w:types>
          <w:type w:val="bbPlcHdr"/>
        </w:types>
        <w:behaviors>
          <w:behavior w:val="content"/>
        </w:behaviors>
        <w:guid w:val="{1E1A3AE1-1FF3-4742-814C-9C4548F39275}"/>
      </w:docPartPr>
      <w:docPartBody>
        <w:p w:rsidR="00455B47" w:rsidRDefault="000C08AB" w:rsidP="000C08AB">
          <w:pPr>
            <w:pStyle w:val="FA22B79E568742B3ADEAC24B606849BA"/>
          </w:pPr>
          <w:r w:rsidRPr="00E90639">
            <w:rPr>
              <w:rFonts w:eastAsia="Arial Unicode MS" w:cstheme="minorHAnsi"/>
              <w:bCs/>
              <w:highlight w:val="lightGray"/>
              <w:lang w:val="en-AU"/>
            </w:rPr>
            <w:t>Click here</w:t>
          </w:r>
        </w:p>
      </w:docPartBody>
    </w:docPart>
    <w:docPart>
      <w:docPartPr>
        <w:name w:val="D8733622AC884E58B311491C3378DC86"/>
        <w:category>
          <w:name w:val="General"/>
          <w:gallery w:val="placeholder"/>
        </w:category>
        <w:types>
          <w:type w:val="bbPlcHdr"/>
        </w:types>
        <w:behaviors>
          <w:behavior w:val="content"/>
        </w:behaviors>
        <w:guid w:val="{99863133-E6CC-4E61-876A-C971258AC4A3}"/>
      </w:docPartPr>
      <w:docPartBody>
        <w:p w:rsidR="00455B47" w:rsidRDefault="000C08AB" w:rsidP="000C08AB">
          <w:pPr>
            <w:pStyle w:val="D8733622AC884E58B311491C3378DC86"/>
          </w:pPr>
          <w:r w:rsidRPr="00E90639">
            <w:rPr>
              <w:rFonts w:eastAsia="Arial Unicode MS" w:cstheme="minorHAnsi"/>
              <w:bCs/>
              <w:highlight w:val="lightGray"/>
              <w:lang w:val="en-AU"/>
            </w:rPr>
            <w:t>Click here</w:t>
          </w:r>
        </w:p>
      </w:docPartBody>
    </w:docPart>
    <w:docPart>
      <w:docPartPr>
        <w:name w:val="F024E2D6342347BEAF1698C4BE689146"/>
        <w:category>
          <w:name w:val="General"/>
          <w:gallery w:val="placeholder"/>
        </w:category>
        <w:types>
          <w:type w:val="bbPlcHdr"/>
        </w:types>
        <w:behaviors>
          <w:behavior w:val="content"/>
        </w:behaviors>
        <w:guid w:val="{2711A988-BE37-4ECB-A9D7-86598340FDAF}"/>
      </w:docPartPr>
      <w:docPartBody>
        <w:p w:rsidR="00455B47" w:rsidRDefault="000C08AB" w:rsidP="000C08AB">
          <w:pPr>
            <w:pStyle w:val="F024E2D6342347BEAF1698C4BE689146"/>
          </w:pPr>
          <w:r w:rsidRPr="00E90639">
            <w:rPr>
              <w:rFonts w:eastAsia="Arial Unicode MS" w:cstheme="minorHAnsi"/>
              <w:bCs/>
              <w:highlight w:val="lightGray"/>
              <w:lang w:val="en-AU"/>
            </w:rPr>
            <w:t>Click here</w:t>
          </w:r>
        </w:p>
      </w:docPartBody>
    </w:docPart>
    <w:docPart>
      <w:docPartPr>
        <w:name w:val="9FF6C4C020BA460BB4C5DDACDC02CA65"/>
        <w:category>
          <w:name w:val="General"/>
          <w:gallery w:val="placeholder"/>
        </w:category>
        <w:types>
          <w:type w:val="bbPlcHdr"/>
        </w:types>
        <w:behaviors>
          <w:behavior w:val="content"/>
        </w:behaviors>
        <w:guid w:val="{39FE2D7B-35F0-483F-B2F9-7D8CBAB6F063}"/>
      </w:docPartPr>
      <w:docPartBody>
        <w:p w:rsidR="00455B47" w:rsidRDefault="000C08AB" w:rsidP="000C08AB">
          <w:pPr>
            <w:pStyle w:val="9FF6C4C020BA460BB4C5DDACDC02CA65"/>
          </w:pPr>
          <w:r w:rsidRPr="00E90639">
            <w:rPr>
              <w:rFonts w:eastAsia="Arial Unicode MS" w:cstheme="minorHAnsi"/>
              <w:bCs/>
              <w:highlight w:val="lightGray"/>
              <w:lang w:val="en-AU"/>
            </w:rPr>
            <w:t>Click here</w:t>
          </w:r>
        </w:p>
      </w:docPartBody>
    </w:docPart>
    <w:docPart>
      <w:docPartPr>
        <w:name w:val="C7319C4B7C99471E82A52CFC1D88B644"/>
        <w:category>
          <w:name w:val="General"/>
          <w:gallery w:val="placeholder"/>
        </w:category>
        <w:types>
          <w:type w:val="bbPlcHdr"/>
        </w:types>
        <w:behaviors>
          <w:behavior w:val="content"/>
        </w:behaviors>
        <w:guid w:val="{797711BF-74A3-45CA-82B3-1CEFA26688B5}"/>
      </w:docPartPr>
      <w:docPartBody>
        <w:p w:rsidR="00455B47" w:rsidRDefault="000C08AB" w:rsidP="000C08AB">
          <w:pPr>
            <w:pStyle w:val="C7319C4B7C99471E82A52CFC1D88B64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E5BD6FFB5D84A799F7260A63F62240E"/>
        <w:category>
          <w:name w:val="General"/>
          <w:gallery w:val="placeholder"/>
        </w:category>
        <w:types>
          <w:type w:val="bbPlcHdr"/>
        </w:types>
        <w:behaviors>
          <w:behavior w:val="content"/>
        </w:behaviors>
        <w:guid w:val="{4FE5D073-B9B3-43A6-B8F8-8873B32B6091}"/>
      </w:docPartPr>
      <w:docPartBody>
        <w:p w:rsidR="00455B47" w:rsidRDefault="000C08AB" w:rsidP="000C08AB">
          <w:pPr>
            <w:pStyle w:val="EE5BD6FFB5D84A799F7260A63F62240E"/>
          </w:pPr>
          <w:r w:rsidRPr="00F91E50">
            <w:rPr>
              <w:rStyle w:val="TORTemplate"/>
              <w:highlight w:val="lightGray"/>
            </w:rPr>
            <w:t>Click here</w:t>
          </w:r>
        </w:p>
      </w:docPartBody>
    </w:docPart>
    <w:docPart>
      <w:docPartPr>
        <w:name w:val="E34CE7531A3343FBAA0C39B6011D3785"/>
        <w:category>
          <w:name w:val="General"/>
          <w:gallery w:val="placeholder"/>
        </w:category>
        <w:types>
          <w:type w:val="bbPlcHdr"/>
        </w:types>
        <w:behaviors>
          <w:behavior w:val="content"/>
        </w:behaviors>
        <w:guid w:val="{122BDFE7-5764-4EBC-B2D5-8B63E0366778}"/>
      </w:docPartPr>
      <w:docPartBody>
        <w:p w:rsidR="00455B47" w:rsidRDefault="000C08AB" w:rsidP="000C08AB">
          <w:pPr>
            <w:pStyle w:val="E34CE7531A3343FBAA0C39B6011D3785"/>
          </w:pPr>
          <w:r w:rsidRPr="00E90639">
            <w:rPr>
              <w:rFonts w:eastAsia="Arial Unicode MS" w:cstheme="minorHAnsi"/>
              <w:bCs/>
              <w:highlight w:val="lightGray"/>
              <w:lang w:val="en-AU"/>
            </w:rPr>
            <w:t>Click here</w:t>
          </w:r>
        </w:p>
      </w:docPartBody>
    </w:docPart>
    <w:docPart>
      <w:docPartPr>
        <w:name w:val="6552C996370D4F92B51CC8E3C1484524"/>
        <w:category>
          <w:name w:val="General"/>
          <w:gallery w:val="placeholder"/>
        </w:category>
        <w:types>
          <w:type w:val="bbPlcHdr"/>
        </w:types>
        <w:behaviors>
          <w:behavior w:val="content"/>
        </w:behaviors>
        <w:guid w:val="{6FCFBB99-365A-4909-8CA4-D824B1D3A5DC}"/>
      </w:docPartPr>
      <w:docPartBody>
        <w:p w:rsidR="00455B47" w:rsidRDefault="000C08AB" w:rsidP="000C08AB">
          <w:pPr>
            <w:pStyle w:val="6552C996370D4F92B51CC8E3C1484524"/>
          </w:pPr>
          <w:r w:rsidRPr="00E90639">
            <w:rPr>
              <w:rFonts w:eastAsia="Arial Unicode MS" w:cstheme="minorHAnsi"/>
              <w:bCs/>
              <w:highlight w:val="lightGray"/>
              <w:lang w:val="en-AU"/>
            </w:rPr>
            <w:t>Click here</w:t>
          </w:r>
        </w:p>
      </w:docPartBody>
    </w:docPart>
    <w:docPart>
      <w:docPartPr>
        <w:name w:val="71AF00CF951A4BA780EACDE5D1B9F972"/>
        <w:category>
          <w:name w:val="General"/>
          <w:gallery w:val="placeholder"/>
        </w:category>
        <w:types>
          <w:type w:val="bbPlcHdr"/>
        </w:types>
        <w:behaviors>
          <w:behavior w:val="content"/>
        </w:behaviors>
        <w:guid w:val="{E455BF9D-67DB-4A9B-A7A6-E1C22FE6B76D}"/>
      </w:docPartPr>
      <w:docPartBody>
        <w:p w:rsidR="00455B47" w:rsidRDefault="000C08AB" w:rsidP="000C08AB">
          <w:pPr>
            <w:pStyle w:val="71AF00CF951A4BA780EACDE5D1B9F972"/>
          </w:pPr>
          <w:r w:rsidRPr="00E90639">
            <w:rPr>
              <w:rFonts w:eastAsia="Arial Unicode MS" w:cstheme="minorHAnsi"/>
              <w:bCs/>
              <w:highlight w:val="lightGray"/>
              <w:lang w:val="en-AU"/>
            </w:rPr>
            <w:t>Click here</w:t>
          </w:r>
        </w:p>
      </w:docPartBody>
    </w:docPart>
    <w:docPart>
      <w:docPartPr>
        <w:name w:val="1A2B0A8B67464198B83A818702BEF40B"/>
        <w:category>
          <w:name w:val="General"/>
          <w:gallery w:val="placeholder"/>
        </w:category>
        <w:types>
          <w:type w:val="bbPlcHdr"/>
        </w:types>
        <w:behaviors>
          <w:behavior w:val="content"/>
        </w:behaviors>
        <w:guid w:val="{72993766-D2C2-4C65-B153-6E03F2ECF3F2}"/>
      </w:docPartPr>
      <w:docPartBody>
        <w:p w:rsidR="00455B47" w:rsidRDefault="000C08AB" w:rsidP="000C08AB">
          <w:pPr>
            <w:pStyle w:val="1A2B0A8B67464198B83A818702BEF40B"/>
          </w:pPr>
          <w:r w:rsidRPr="00E90639">
            <w:rPr>
              <w:rFonts w:eastAsia="Arial Unicode MS" w:cstheme="minorHAnsi"/>
              <w:bCs/>
              <w:highlight w:val="lightGray"/>
              <w:lang w:val="en-AU"/>
            </w:rPr>
            <w:t>Click here</w:t>
          </w:r>
        </w:p>
      </w:docPartBody>
    </w:docPart>
    <w:docPart>
      <w:docPartPr>
        <w:name w:val="3DCB6CAFAB154AAEBB3C2D1A6EC004E2"/>
        <w:category>
          <w:name w:val="General"/>
          <w:gallery w:val="placeholder"/>
        </w:category>
        <w:types>
          <w:type w:val="bbPlcHdr"/>
        </w:types>
        <w:behaviors>
          <w:behavior w:val="content"/>
        </w:behaviors>
        <w:guid w:val="{BE701132-11A0-45E6-8010-F694649A83F5}"/>
      </w:docPartPr>
      <w:docPartBody>
        <w:p w:rsidR="00455B47" w:rsidRDefault="000C08AB" w:rsidP="000C08AB">
          <w:pPr>
            <w:pStyle w:val="3DCB6CAFAB154AAEBB3C2D1A6EC004E2"/>
          </w:pPr>
          <w:r w:rsidRPr="00E90639">
            <w:rPr>
              <w:rFonts w:eastAsia="Arial Unicode MS" w:cstheme="minorHAnsi"/>
              <w:bCs/>
              <w:highlight w:val="lightGray"/>
              <w:lang w:val="en-AU"/>
            </w:rPr>
            <w:t>Click here</w:t>
          </w:r>
        </w:p>
      </w:docPartBody>
    </w:docPart>
    <w:docPart>
      <w:docPartPr>
        <w:name w:val="799B54436D3E4CEF851052BEC6D7AD1B"/>
        <w:category>
          <w:name w:val="General"/>
          <w:gallery w:val="placeholder"/>
        </w:category>
        <w:types>
          <w:type w:val="bbPlcHdr"/>
        </w:types>
        <w:behaviors>
          <w:behavior w:val="content"/>
        </w:behaviors>
        <w:guid w:val="{CFA9A362-9109-4999-873D-63FFB19A0338}"/>
      </w:docPartPr>
      <w:docPartBody>
        <w:p w:rsidR="00455B47" w:rsidRDefault="000C08AB" w:rsidP="000C08AB">
          <w:pPr>
            <w:pStyle w:val="799B54436D3E4CEF851052BEC6D7AD1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9A3043F74D84DC98EE417857A67CA1D"/>
        <w:category>
          <w:name w:val="General"/>
          <w:gallery w:val="placeholder"/>
        </w:category>
        <w:types>
          <w:type w:val="bbPlcHdr"/>
        </w:types>
        <w:behaviors>
          <w:behavior w:val="content"/>
        </w:behaviors>
        <w:guid w:val="{2CF54BD9-017C-475E-AE35-E42EECF1D45A}"/>
      </w:docPartPr>
      <w:docPartBody>
        <w:p w:rsidR="00455B47" w:rsidRDefault="000C08AB" w:rsidP="000C08AB">
          <w:pPr>
            <w:pStyle w:val="B9A3043F74D84DC98EE417857A67CA1D"/>
          </w:pPr>
          <w:r w:rsidRPr="00F91E50">
            <w:rPr>
              <w:rStyle w:val="TORTemplate"/>
              <w:highlight w:val="lightGray"/>
            </w:rPr>
            <w:t>Click here</w:t>
          </w:r>
        </w:p>
      </w:docPartBody>
    </w:docPart>
    <w:docPart>
      <w:docPartPr>
        <w:name w:val="2D8AB4588091433DABD54E4126FDE581"/>
        <w:category>
          <w:name w:val="General"/>
          <w:gallery w:val="placeholder"/>
        </w:category>
        <w:types>
          <w:type w:val="bbPlcHdr"/>
        </w:types>
        <w:behaviors>
          <w:behavior w:val="content"/>
        </w:behaviors>
        <w:guid w:val="{7AF869FD-993A-427D-BFF2-64CB09DB2F43}"/>
      </w:docPartPr>
      <w:docPartBody>
        <w:p w:rsidR="00455B47" w:rsidRDefault="000C08AB" w:rsidP="000C08AB">
          <w:pPr>
            <w:pStyle w:val="2D8AB4588091433DABD54E4126FDE581"/>
          </w:pPr>
          <w:r w:rsidRPr="00E90639">
            <w:rPr>
              <w:rFonts w:eastAsia="Arial Unicode MS" w:cstheme="minorHAnsi"/>
              <w:bCs/>
              <w:highlight w:val="lightGray"/>
              <w:lang w:val="en-AU"/>
            </w:rPr>
            <w:t>Click here</w:t>
          </w:r>
        </w:p>
      </w:docPartBody>
    </w:docPart>
    <w:docPart>
      <w:docPartPr>
        <w:name w:val="9E1F0EC6289F4425BAE75BFD416604D8"/>
        <w:category>
          <w:name w:val="General"/>
          <w:gallery w:val="placeholder"/>
        </w:category>
        <w:types>
          <w:type w:val="bbPlcHdr"/>
        </w:types>
        <w:behaviors>
          <w:behavior w:val="content"/>
        </w:behaviors>
        <w:guid w:val="{F7A59D88-84AD-43CF-BAE8-13F7FC5915BC}"/>
      </w:docPartPr>
      <w:docPartBody>
        <w:p w:rsidR="00455B47" w:rsidRDefault="000C08AB" w:rsidP="000C08AB">
          <w:pPr>
            <w:pStyle w:val="9E1F0EC6289F4425BAE75BFD416604D8"/>
          </w:pPr>
          <w:r w:rsidRPr="00E90639">
            <w:rPr>
              <w:rFonts w:eastAsia="Arial Unicode MS" w:cstheme="minorHAnsi"/>
              <w:bCs/>
              <w:highlight w:val="lightGray"/>
              <w:lang w:val="en-AU"/>
            </w:rPr>
            <w:t>Click here</w:t>
          </w:r>
        </w:p>
      </w:docPartBody>
    </w:docPart>
    <w:docPart>
      <w:docPartPr>
        <w:name w:val="7DA34C192DAF4665A75C3F4D27FC4F91"/>
        <w:category>
          <w:name w:val="General"/>
          <w:gallery w:val="placeholder"/>
        </w:category>
        <w:types>
          <w:type w:val="bbPlcHdr"/>
        </w:types>
        <w:behaviors>
          <w:behavior w:val="content"/>
        </w:behaviors>
        <w:guid w:val="{AC5AD9EE-E45E-4E6C-8BAF-4CCF0BC3600F}"/>
      </w:docPartPr>
      <w:docPartBody>
        <w:p w:rsidR="00455B47" w:rsidRDefault="000C08AB" w:rsidP="000C08AB">
          <w:pPr>
            <w:pStyle w:val="7DA34C192DAF4665A75C3F4D27FC4F91"/>
          </w:pPr>
          <w:r w:rsidRPr="00E90639">
            <w:rPr>
              <w:rFonts w:eastAsia="Arial Unicode MS" w:cstheme="minorHAnsi"/>
              <w:bCs/>
              <w:highlight w:val="lightGray"/>
              <w:lang w:val="en-AU"/>
            </w:rPr>
            <w:t>Click here</w:t>
          </w:r>
        </w:p>
      </w:docPartBody>
    </w:docPart>
    <w:docPart>
      <w:docPartPr>
        <w:name w:val="759EA48033E545E79C18B8A305881DC5"/>
        <w:category>
          <w:name w:val="General"/>
          <w:gallery w:val="placeholder"/>
        </w:category>
        <w:types>
          <w:type w:val="bbPlcHdr"/>
        </w:types>
        <w:behaviors>
          <w:behavior w:val="content"/>
        </w:behaviors>
        <w:guid w:val="{709C3B2A-BB16-4A69-A52B-6DA7C7FBDC6F}"/>
      </w:docPartPr>
      <w:docPartBody>
        <w:p w:rsidR="00455B47" w:rsidRDefault="000C08AB" w:rsidP="000C08AB">
          <w:pPr>
            <w:pStyle w:val="759EA48033E545E79C18B8A305881DC5"/>
          </w:pPr>
          <w:r w:rsidRPr="00E90639">
            <w:rPr>
              <w:rFonts w:eastAsia="Arial Unicode MS" w:cstheme="minorHAnsi"/>
              <w:bCs/>
              <w:highlight w:val="lightGray"/>
              <w:lang w:val="en-AU"/>
            </w:rPr>
            <w:t>Click here</w:t>
          </w:r>
        </w:p>
      </w:docPartBody>
    </w:docPart>
    <w:docPart>
      <w:docPartPr>
        <w:name w:val="DC2D89CA06C5497AA70A7403E4D11F2C"/>
        <w:category>
          <w:name w:val="General"/>
          <w:gallery w:val="placeholder"/>
        </w:category>
        <w:types>
          <w:type w:val="bbPlcHdr"/>
        </w:types>
        <w:behaviors>
          <w:behavior w:val="content"/>
        </w:behaviors>
        <w:guid w:val="{C521E2C9-D895-4C8D-900D-46640D002F26}"/>
      </w:docPartPr>
      <w:docPartBody>
        <w:p w:rsidR="00455B47" w:rsidRDefault="000C08AB" w:rsidP="000C08AB">
          <w:pPr>
            <w:pStyle w:val="DC2D89CA06C5497AA70A7403E4D11F2C"/>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B1A54577038491E8395ED11EA0D3320"/>
        <w:category>
          <w:name w:val="General"/>
          <w:gallery w:val="placeholder"/>
        </w:category>
        <w:types>
          <w:type w:val="bbPlcHdr"/>
        </w:types>
        <w:behaviors>
          <w:behavior w:val="content"/>
        </w:behaviors>
        <w:guid w:val="{97D7E1C6-6D51-46C8-84FF-B4884E3D7FD9}"/>
      </w:docPartPr>
      <w:docPartBody>
        <w:p w:rsidR="00455B47" w:rsidRDefault="000C08AB" w:rsidP="000C08AB">
          <w:pPr>
            <w:pStyle w:val="CB1A54577038491E8395ED11EA0D3320"/>
          </w:pPr>
          <w:r w:rsidRPr="00F91E50">
            <w:rPr>
              <w:rStyle w:val="TORTemplate"/>
              <w:highlight w:val="lightGray"/>
            </w:rPr>
            <w:t>Click here</w:t>
          </w:r>
        </w:p>
      </w:docPartBody>
    </w:docPart>
    <w:docPart>
      <w:docPartPr>
        <w:name w:val="A81C9FC852CF427F84A2C9CD83A49369"/>
        <w:category>
          <w:name w:val="General"/>
          <w:gallery w:val="placeholder"/>
        </w:category>
        <w:types>
          <w:type w:val="bbPlcHdr"/>
        </w:types>
        <w:behaviors>
          <w:behavior w:val="content"/>
        </w:behaviors>
        <w:guid w:val="{F3D4BF41-4108-4A0A-8D9D-1DE9AF1ED364}"/>
      </w:docPartPr>
      <w:docPartBody>
        <w:p w:rsidR="00455B47" w:rsidRDefault="000C08AB" w:rsidP="000C08AB">
          <w:pPr>
            <w:pStyle w:val="A81C9FC852CF427F84A2C9CD83A49369"/>
          </w:pPr>
          <w:r w:rsidRPr="00E90639">
            <w:rPr>
              <w:rFonts w:eastAsia="Arial Unicode MS" w:cstheme="minorHAnsi"/>
              <w:bCs/>
              <w:highlight w:val="lightGray"/>
              <w:lang w:val="en-AU"/>
            </w:rPr>
            <w:t>Click here</w:t>
          </w:r>
        </w:p>
      </w:docPartBody>
    </w:docPart>
    <w:docPart>
      <w:docPartPr>
        <w:name w:val="30C06E90AFD84BF3B062898B06888601"/>
        <w:category>
          <w:name w:val="General"/>
          <w:gallery w:val="placeholder"/>
        </w:category>
        <w:types>
          <w:type w:val="bbPlcHdr"/>
        </w:types>
        <w:behaviors>
          <w:behavior w:val="content"/>
        </w:behaviors>
        <w:guid w:val="{B36BE7E2-BD79-4A57-AF60-0C1663547025}"/>
      </w:docPartPr>
      <w:docPartBody>
        <w:p w:rsidR="00455B47" w:rsidRDefault="000C08AB" w:rsidP="000C08AB">
          <w:pPr>
            <w:pStyle w:val="30C06E90AFD84BF3B062898B06888601"/>
          </w:pPr>
          <w:r w:rsidRPr="00E90639">
            <w:rPr>
              <w:rFonts w:eastAsia="Arial Unicode MS" w:cstheme="minorHAnsi"/>
              <w:bCs/>
              <w:highlight w:val="lightGray"/>
              <w:lang w:val="en-AU"/>
            </w:rPr>
            <w:t>Click here</w:t>
          </w:r>
        </w:p>
      </w:docPartBody>
    </w:docPart>
    <w:docPart>
      <w:docPartPr>
        <w:name w:val="EE0DD0AA00CF418CB83821894F56D6F8"/>
        <w:category>
          <w:name w:val="General"/>
          <w:gallery w:val="placeholder"/>
        </w:category>
        <w:types>
          <w:type w:val="bbPlcHdr"/>
        </w:types>
        <w:behaviors>
          <w:behavior w:val="content"/>
        </w:behaviors>
        <w:guid w:val="{7C61E8AE-CEEE-492E-B47D-4540469B569D}"/>
      </w:docPartPr>
      <w:docPartBody>
        <w:p w:rsidR="00455B47" w:rsidRDefault="000C08AB" w:rsidP="000C08AB">
          <w:pPr>
            <w:pStyle w:val="EE0DD0AA00CF418CB83821894F56D6F8"/>
          </w:pPr>
          <w:r w:rsidRPr="00E90639">
            <w:rPr>
              <w:rFonts w:eastAsia="Arial Unicode MS" w:cstheme="minorHAnsi"/>
              <w:bCs/>
              <w:highlight w:val="lightGray"/>
              <w:lang w:val="en-AU"/>
            </w:rPr>
            <w:t>Click here</w:t>
          </w:r>
        </w:p>
      </w:docPartBody>
    </w:docPart>
    <w:docPart>
      <w:docPartPr>
        <w:name w:val="5B635DD974204562A50EC687177096E0"/>
        <w:category>
          <w:name w:val="General"/>
          <w:gallery w:val="placeholder"/>
        </w:category>
        <w:types>
          <w:type w:val="bbPlcHdr"/>
        </w:types>
        <w:behaviors>
          <w:behavior w:val="content"/>
        </w:behaviors>
        <w:guid w:val="{036C9B83-7829-44F8-8544-1814C7B98424}"/>
      </w:docPartPr>
      <w:docPartBody>
        <w:p w:rsidR="00455B47" w:rsidRDefault="000C08AB" w:rsidP="000C08AB">
          <w:pPr>
            <w:pStyle w:val="5B635DD974204562A50EC687177096E0"/>
          </w:pPr>
          <w:r w:rsidRPr="00E90639">
            <w:rPr>
              <w:rFonts w:eastAsia="Arial Unicode MS" w:cstheme="minorHAnsi"/>
              <w:bCs/>
              <w:highlight w:val="lightGray"/>
              <w:lang w:val="en-AU"/>
            </w:rPr>
            <w:t>Click here</w:t>
          </w:r>
        </w:p>
      </w:docPartBody>
    </w:docPart>
    <w:docPart>
      <w:docPartPr>
        <w:name w:val="40BE485335464DA78E5AD32B4675D80B"/>
        <w:category>
          <w:name w:val="General"/>
          <w:gallery w:val="placeholder"/>
        </w:category>
        <w:types>
          <w:type w:val="bbPlcHdr"/>
        </w:types>
        <w:behaviors>
          <w:behavior w:val="content"/>
        </w:behaviors>
        <w:guid w:val="{3D23CFDB-5A17-4E25-9917-F2F37BDE10B0}"/>
      </w:docPartPr>
      <w:docPartBody>
        <w:p w:rsidR="00455B47" w:rsidRDefault="000C08AB" w:rsidP="000C08AB">
          <w:pPr>
            <w:pStyle w:val="40BE485335464DA78E5AD32B4675D80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92E1A3781474482AA9BE8303058F803"/>
        <w:category>
          <w:name w:val="General"/>
          <w:gallery w:val="placeholder"/>
        </w:category>
        <w:types>
          <w:type w:val="bbPlcHdr"/>
        </w:types>
        <w:behaviors>
          <w:behavior w:val="content"/>
        </w:behaviors>
        <w:guid w:val="{C5DEF5EF-E27C-4927-ABFA-2FD08B74D103}"/>
      </w:docPartPr>
      <w:docPartBody>
        <w:p w:rsidR="00455B47" w:rsidRDefault="000C08AB" w:rsidP="000C08AB">
          <w:pPr>
            <w:pStyle w:val="C92E1A3781474482AA9BE8303058F803"/>
          </w:pPr>
          <w:r w:rsidRPr="00F91E50">
            <w:rPr>
              <w:rStyle w:val="TORTemplate"/>
              <w:highlight w:val="lightGray"/>
            </w:rPr>
            <w:t>Click here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w:altName w:val="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altName w:val="Calibri"/>
    <w:panose1 w:val="020F0502020204030204"/>
    <w:charset w:val="00"/>
    <w:family w:val="swiss"/>
    <w:pitch w:val="variable"/>
    <w:sig w:usb0="E4002EFF" w:usb1="C200247B" w:usb2="00000009" w:usb3="00000000" w:csb0="000001FF" w:csb1="00000000"/>
  </w:font>
  <w:font w:name="Times">
    <w:altName w:val="Times New Roman"/>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0B54B1"/>
    <w:rsid w:val="000C08AB"/>
    <w:rsid w:val="001A2B98"/>
    <w:rsid w:val="001D3F1A"/>
    <w:rsid w:val="002F2FEB"/>
    <w:rsid w:val="0033101F"/>
    <w:rsid w:val="00392B2E"/>
    <w:rsid w:val="0042406A"/>
    <w:rsid w:val="00455B47"/>
    <w:rsid w:val="00496357"/>
    <w:rsid w:val="005003AA"/>
    <w:rsid w:val="00536EAE"/>
    <w:rsid w:val="00543A46"/>
    <w:rsid w:val="005B4E17"/>
    <w:rsid w:val="005E4537"/>
    <w:rsid w:val="0062179F"/>
    <w:rsid w:val="00813F94"/>
    <w:rsid w:val="00815365"/>
    <w:rsid w:val="008E761E"/>
    <w:rsid w:val="00953127"/>
    <w:rsid w:val="009617BE"/>
    <w:rsid w:val="00A661F1"/>
    <w:rsid w:val="00B56071"/>
    <w:rsid w:val="00B6416E"/>
    <w:rsid w:val="00B94D1D"/>
    <w:rsid w:val="00BF5375"/>
    <w:rsid w:val="00C1015A"/>
    <w:rsid w:val="00CE45CE"/>
    <w:rsid w:val="00D06964"/>
    <w:rsid w:val="00D926C7"/>
    <w:rsid w:val="00DE4ECC"/>
    <w:rsid w:val="00DE60D5"/>
    <w:rsid w:val="00E83F4C"/>
    <w:rsid w:val="00F10EA8"/>
    <w:rsid w:val="00F1701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0C08AB"/>
    <w:rPr>
      <w:rFonts w:asciiTheme="minorHAnsi" w:hAnsiTheme="minorHAnsi"/>
      <w:sz w:val="20"/>
    </w:rPr>
  </w:style>
  <w:style w:type="character" w:styleId="PlaceholderText">
    <w:name w:val="Placeholder Text"/>
    <w:basedOn w:val="DefaultParagraphFont"/>
    <w:uiPriority w:val="99"/>
    <w:semiHidden/>
    <w:rsid w:val="002F2FEB"/>
    <w:rPr>
      <w:color w:val="666666"/>
    </w:rPr>
  </w:style>
  <w:style w:type="paragraph" w:customStyle="1" w:styleId="D35A35957A86404D8AA605F67764FC6A">
    <w:name w:val="D35A35957A86404D8AA605F67764FC6A"/>
    <w:rsid w:val="000C08AB"/>
  </w:style>
  <w:style w:type="paragraph" w:customStyle="1" w:styleId="68C77E2CBF0D41D28B85D40B8BD143E92">
    <w:name w:val="68C77E2CBF0D41D28B85D40B8BD143E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29F8CAB4F8004AD89F60EBE540A00C4B2">
    <w:name w:val="29F8CAB4F8004AD89F60EBE540A00C4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6F967B7A183849F4B2BC7D4964768FFE2">
    <w:name w:val="6F967B7A183849F4B2BC7D4964768FF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F07F3DF42024BF287282B94747EB35C2">
    <w:name w:val="4F07F3DF42024BF287282B94747EB35C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1F0C8146824450397CCEDEE201754142">
    <w:name w:val="41F0C8146824450397CCEDEE20175414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A00B789A9724FFEA8F240F40AA3024E2">
    <w:name w:val="9A00B789A9724FFEA8F240F40AA3024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6BF9173E3B3245679555262C0F8498A42">
    <w:name w:val="6BF9173E3B3245679555262C0F8498A4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CFEB58EC5DC145759C11A8D02DF309E92">
    <w:name w:val="CFEB58EC5DC145759C11A8D02DF309E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CA45C6F76444B6CBFA48DC5EE2263D12">
    <w:name w:val="DCA45C6F76444B6CBFA48DC5EE2263D1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E4A5582351AA45C7B5F8FC5FE0AE24C72">
    <w:name w:val="E4A5582351AA45C7B5F8FC5FE0AE24C7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16DA2F32B149464D930F51784D0B74CF2">
    <w:name w:val="16DA2F32B149464D930F51784D0B74C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F577CEB50FAD4724BBEE4B29C95FFCAC2">
    <w:name w:val="F577CEB50FAD4724BBEE4B29C95FFCAC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16CD4ABF30FF464588815BDD80B483BF2">
    <w:name w:val="16CD4ABF30FF464588815BDD80B483B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77AF4902D3A243C58F12E94E3D4516AB2">
    <w:name w:val="77AF4902D3A243C58F12E94E3D4516A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A0D10BB34C1D47BABEADD37A51789FC32">
    <w:name w:val="A0D10BB34C1D47BABEADD37A51789FC3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50B53D6101394AFF9C36FC368A28B11A2">
    <w:name w:val="50B53D6101394AFF9C36FC368A28B11A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F28C4F40CED94B9C96A3D015147A9F0F2">
    <w:name w:val="F28C4F40CED94B9C96A3D015147A9F0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00C198F236B45778A13B08009A9FB992">
    <w:name w:val="400C198F236B45778A13B08009A9FB9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D89673F104A4259B79AA2E44861DC892">
    <w:name w:val="DD89673F104A4259B79AA2E44861DC8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8090301900924D5CA62A1E4E80C390552">
    <w:name w:val="8090301900924D5CA62A1E4E80C39055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A4744955DF004371B88296D7E944F4E52">
    <w:name w:val="A4744955DF004371B88296D7E944F4E5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5B564E0FE6C4647B9AF6EC63425354B2">
    <w:name w:val="D5B564E0FE6C4647B9AF6EC63425354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1FD6A93889A4FBCB0B104E303A3C34E2">
    <w:name w:val="91FD6A93889A4FBCB0B104E303A3C34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FE3C20DF0AA49A39F6639DCE5FC5D6F2">
    <w:name w:val="9FE3C20DF0AA49A39F6639DCE5FC5D6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026AF0294304472B5F5B2F05EA9C67C">
    <w:name w:val="4026AF0294304472B5F5B2F05EA9C67C"/>
    <w:rsid w:val="00B56071"/>
  </w:style>
  <w:style w:type="paragraph" w:customStyle="1" w:styleId="0AF569EA91B346D5890ED3DEA794AAB2">
    <w:name w:val="0AF569EA91B346D5890ED3DEA794AAB2"/>
    <w:rsid w:val="00815365"/>
  </w:style>
  <w:style w:type="paragraph" w:customStyle="1" w:styleId="58BB6B5D4C454EDE898D8556D26D7275">
    <w:name w:val="58BB6B5D4C454EDE898D8556D26D7275"/>
    <w:rsid w:val="00815365"/>
  </w:style>
  <w:style w:type="paragraph" w:customStyle="1" w:styleId="AC16F964AD8F4112801F3C03C826018F">
    <w:name w:val="AC16F964AD8F4112801F3C03C826018F"/>
    <w:rsid w:val="00815365"/>
  </w:style>
  <w:style w:type="paragraph" w:customStyle="1" w:styleId="D7A72C6D3B4F4EC095A48A8E1A1A1BC8">
    <w:name w:val="D7A72C6D3B4F4EC095A48A8E1A1A1BC8"/>
    <w:rsid w:val="00815365"/>
  </w:style>
  <w:style w:type="paragraph" w:customStyle="1" w:styleId="3B8C495AF6B9495E8991D7D3FFDA3CF8">
    <w:name w:val="3B8C495AF6B9495E8991D7D3FFDA3CF8"/>
    <w:rsid w:val="000C08AB"/>
  </w:style>
  <w:style w:type="paragraph" w:customStyle="1" w:styleId="A90319C607B14132BEE67F35D72A26FE">
    <w:name w:val="A90319C607B14132BEE67F35D72A26FE"/>
    <w:rsid w:val="000C08AB"/>
  </w:style>
  <w:style w:type="paragraph" w:customStyle="1" w:styleId="185407DFA7D640ADB197C3B59DA16D47">
    <w:name w:val="185407DFA7D640ADB197C3B59DA16D47"/>
    <w:rsid w:val="000C08AB"/>
  </w:style>
  <w:style w:type="paragraph" w:customStyle="1" w:styleId="30893B6E618649B6A21E50CA9FCC71FE">
    <w:name w:val="30893B6E618649B6A21E50CA9FCC71FE"/>
    <w:rsid w:val="000C08AB"/>
  </w:style>
  <w:style w:type="paragraph" w:customStyle="1" w:styleId="FF97632519B74F1FBB1FD21BC98911DC">
    <w:name w:val="FF97632519B74F1FBB1FD21BC98911DC"/>
    <w:rsid w:val="000C08AB"/>
  </w:style>
  <w:style w:type="paragraph" w:customStyle="1" w:styleId="12844F475B3946FB9E5B27C7C1B07FCB">
    <w:name w:val="12844F475B3946FB9E5B27C7C1B07FCB"/>
    <w:rsid w:val="000C08AB"/>
  </w:style>
  <w:style w:type="paragraph" w:customStyle="1" w:styleId="992548672536497E8245034CD284183B">
    <w:name w:val="992548672536497E8245034CD284183B"/>
    <w:rsid w:val="000C08AB"/>
  </w:style>
  <w:style w:type="paragraph" w:customStyle="1" w:styleId="6C6311339CF849E7B78BFF10D9354C3F">
    <w:name w:val="6C6311339CF849E7B78BFF10D9354C3F"/>
    <w:rsid w:val="000C08AB"/>
  </w:style>
  <w:style w:type="paragraph" w:customStyle="1" w:styleId="64DD260220BA44DD88F8DCA5587A54BF">
    <w:name w:val="64DD260220BA44DD88F8DCA5587A54BF"/>
    <w:rsid w:val="000C08AB"/>
  </w:style>
  <w:style w:type="paragraph" w:customStyle="1" w:styleId="6BC9CE9034FC44EEA9BB26CDD2A16A25">
    <w:name w:val="6BC9CE9034FC44EEA9BB26CDD2A16A25"/>
    <w:rsid w:val="000C08AB"/>
  </w:style>
  <w:style w:type="paragraph" w:customStyle="1" w:styleId="7ACF8CD780FC4E38A0EBA4E36F0A9B0D">
    <w:name w:val="7ACF8CD780FC4E38A0EBA4E36F0A9B0D"/>
    <w:rsid w:val="000C08AB"/>
  </w:style>
  <w:style w:type="paragraph" w:customStyle="1" w:styleId="5E61D04606754216B6210F0F2264A9CB">
    <w:name w:val="5E61D04606754216B6210F0F2264A9CB"/>
    <w:rsid w:val="000C08AB"/>
  </w:style>
  <w:style w:type="paragraph" w:customStyle="1" w:styleId="4547C9FC26B24387B5FEE43BF125D0FF">
    <w:name w:val="4547C9FC26B24387B5FEE43BF125D0FF"/>
    <w:rsid w:val="000C08AB"/>
  </w:style>
  <w:style w:type="paragraph" w:customStyle="1" w:styleId="952D9D180E324C689113465D87893394">
    <w:name w:val="952D9D180E324C689113465D87893394"/>
    <w:rsid w:val="000C08AB"/>
  </w:style>
  <w:style w:type="paragraph" w:customStyle="1" w:styleId="EBC704EE738648BB81CA5D45DA1F57AE">
    <w:name w:val="EBC704EE738648BB81CA5D45DA1F57AE"/>
    <w:rsid w:val="000C08AB"/>
  </w:style>
  <w:style w:type="paragraph" w:customStyle="1" w:styleId="C9C65EA658D049E9BB75AB6330328CD7">
    <w:name w:val="C9C65EA658D049E9BB75AB6330328CD7"/>
    <w:rsid w:val="000C08AB"/>
  </w:style>
  <w:style w:type="paragraph" w:customStyle="1" w:styleId="1D11230B7690468DB635DF9BD71C9BC9">
    <w:name w:val="1D11230B7690468DB635DF9BD71C9BC9"/>
    <w:rsid w:val="000C08AB"/>
  </w:style>
  <w:style w:type="paragraph" w:customStyle="1" w:styleId="F8C2E6A439BB4BA9A88FEA2E43749AFD">
    <w:name w:val="F8C2E6A439BB4BA9A88FEA2E43749AFD"/>
    <w:rsid w:val="000C08AB"/>
  </w:style>
  <w:style w:type="paragraph" w:customStyle="1" w:styleId="2A0F18E3927D46548F122BEA6378C29B">
    <w:name w:val="2A0F18E3927D46548F122BEA6378C29B"/>
    <w:rsid w:val="000C08AB"/>
  </w:style>
  <w:style w:type="paragraph" w:customStyle="1" w:styleId="DCE67117DF3249D4A7543D4CF087DDD0">
    <w:name w:val="DCE67117DF3249D4A7543D4CF087DDD0"/>
    <w:rsid w:val="000C08AB"/>
  </w:style>
  <w:style w:type="paragraph" w:customStyle="1" w:styleId="8784F4CC140744E3B6559244FBBA994B">
    <w:name w:val="8784F4CC140744E3B6559244FBBA994B"/>
    <w:rsid w:val="000C08AB"/>
  </w:style>
  <w:style w:type="paragraph" w:customStyle="1" w:styleId="51A87EC5B51544B5859307212AB5C294">
    <w:name w:val="51A87EC5B51544B5859307212AB5C294"/>
    <w:rsid w:val="000C08AB"/>
  </w:style>
  <w:style w:type="paragraph" w:customStyle="1" w:styleId="840D5498ED984A54BB0F45ABA440C11C">
    <w:name w:val="840D5498ED984A54BB0F45ABA440C11C"/>
    <w:rsid w:val="000C08AB"/>
  </w:style>
  <w:style w:type="paragraph" w:customStyle="1" w:styleId="8B54664516BE465090D4F393A7A54FF4">
    <w:name w:val="8B54664516BE465090D4F393A7A54FF4"/>
    <w:rsid w:val="000C08AB"/>
  </w:style>
  <w:style w:type="paragraph" w:customStyle="1" w:styleId="52B53353FCF04CCB8164659ADEA542FE">
    <w:name w:val="52B53353FCF04CCB8164659ADEA542FE"/>
    <w:rsid w:val="000C08AB"/>
  </w:style>
  <w:style w:type="paragraph" w:customStyle="1" w:styleId="689501B1411348A9A49F77E8B3266C28">
    <w:name w:val="689501B1411348A9A49F77E8B3266C28"/>
    <w:rsid w:val="000C08AB"/>
  </w:style>
  <w:style w:type="paragraph" w:customStyle="1" w:styleId="2770F5264D16493AB94B1A399024E92D">
    <w:name w:val="2770F5264D16493AB94B1A399024E92D"/>
    <w:rsid w:val="000C08AB"/>
  </w:style>
  <w:style w:type="paragraph" w:customStyle="1" w:styleId="3472128F5CB047D3BD6DA58D5E624FF9">
    <w:name w:val="3472128F5CB047D3BD6DA58D5E624FF9"/>
    <w:rsid w:val="000C08AB"/>
  </w:style>
  <w:style w:type="paragraph" w:customStyle="1" w:styleId="3E8EC9DA95CB4ABA8CB0425838A6FF1F">
    <w:name w:val="3E8EC9DA95CB4ABA8CB0425838A6FF1F"/>
    <w:rsid w:val="000C08AB"/>
  </w:style>
  <w:style w:type="paragraph" w:customStyle="1" w:styleId="7A33E54818D24F59BB95D7DA3BCC6623">
    <w:name w:val="7A33E54818D24F59BB95D7DA3BCC6623"/>
    <w:rsid w:val="000C08AB"/>
  </w:style>
  <w:style w:type="paragraph" w:customStyle="1" w:styleId="9CA6A083DD1C4508B6E6D4DBD0F2CEED">
    <w:name w:val="9CA6A083DD1C4508B6E6D4DBD0F2CEED"/>
    <w:rsid w:val="000C08AB"/>
  </w:style>
  <w:style w:type="paragraph" w:customStyle="1" w:styleId="13D8790E76A64FD5A319719199585EB0">
    <w:name w:val="13D8790E76A64FD5A319719199585EB0"/>
    <w:rsid w:val="000C08AB"/>
  </w:style>
  <w:style w:type="paragraph" w:customStyle="1" w:styleId="4A822B88A115478EB5F075B5F8A45EA8">
    <w:name w:val="4A822B88A115478EB5F075B5F8A45EA8"/>
    <w:rsid w:val="000C08AB"/>
  </w:style>
  <w:style w:type="paragraph" w:customStyle="1" w:styleId="861728F860054C178043B6F84C5023AD">
    <w:name w:val="861728F860054C178043B6F84C5023AD"/>
    <w:rsid w:val="000C08AB"/>
  </w:style>
  <w:style w:type="paragraph" w:customStyle="1" w:styleId="EB7EB8BC1C7B4EBBABF39ACE70DB605E">
    <w:name w:val="EB7EB8BC1C7B4EBBABF39ACE70DB605E"/>
    <w:rsid w:val="000C08AB"/>
  </w:style>
  <w:style w:type="paragraph" w:customStyle="1" w:styleId="6F40E4A18E304C9E8D36A4279078A064">
    <w:name w:val="6F40E4A18E304C9E8D36A4279078A064"/>
    <w:rsid w:val="000C08AB"/>
  </w:style>
  <w:style w:type="paragraph" w:customStyle="1" w:styleId="FA22B79E568742B3ADEAC24B606849BA">
    <w:name w:val="FA22B79E568742B3ADEAC24B606849BA"/>
    <w:rsid w:val="000C08AB"/>
  </w:style>
  <w:style w:type="paragraph" w:customStyle="1" w:styleId="D8733622AC884E58B311491C3378DC86">
    <w:name w:val="D8733622AC884E58B311491C3378DC86"/>
    <w:rsid w:val="000C08AB"/>
  </w:style>
  <w:style w:type="paragraph" w:customStyle="1" w:styleId="F024E2D6342347BEAF1698C4BE689146">
    <w:name w:val="F024E2D6342347BEAF1698C4BE689146"/>
    <w:rsid w:val="000C08AB"/>
  </w:style>
  <w:style w:type="paragraph" w:customStyle="1" w:styleId="9FF6C4C020BA460BB4C5DDACDC02CA65">
    <w:name w:val="9FF6C4C020BA460BB4C5DDACDC02CA65"/>
    <w:rsid w:val="000C08AB"/>
  </w:style>
  <w:style w:type="paragraph" w:customStyle="1" w:styleId="C7319C4B7C99471E82A52CFC1D88B644">
    <w:name w:val="C7319C4B7C99471E82A52CFC1D88B644"/>
    <w:rsid w:val="000C08AB"/>
  </w:style>
  <w:style w:type="paragraph" w:customStyle="1" w:styleId="EE5BD6FFB5D84A799F7260A63F62240E">
    <w:name w:val="EE5BD6FFB5D84A799F7260A63F62240E"/>
    <w:rsid w:val="000C08AB"/>
  </w:style>
  <w:style w:type="paragraph" w:customStyle="1" w:styleId="E34CE7531A3343FBAA0C39B6011D3785">
    <w:name w:val="E34CE7531A3343FBAA0C39B6011D3785"/>
    <w:rsid w:val="000C08AB"/>
  </w:style>
  <w:style w:type="paragraph" w:customStyle="1" w:styleId="6552C996370D4F92B51CC8E3C1484524">
    <w:name w:val="6552C996370D4F92B51CC8E3C1484524"/>
    <w:rsid w:val="000C08AB"/>
  </w:style>
  <w:style w:type="paragraph" w:customStyle="1" w:styleId="71AF00CF951A4BA780EACDE5D1B9F972">
    <w:name w:val="71AF00CF951A4BA780EACDE5D1B9F972"/>
    <w:rsid w:val="000C08AB"/>
  </w:style>
  <w:style w:type="paragraph" w:customStyle="1" w:styleId="1A2B0A8B67464198B83A818702BEF40B">
    <w:name w:val="1A2B0A8B67464198B83A818702BEF40B"/>
    <w:rsid w:val="000C08AB"/>
  </w:style>
  <w:style w:type="paragraph" w:customStyle="1" w:styleId="3DCB6CAFAB154AAEBB3C2D1A6EC004E2">
    <w:name w:val="3DCB6CAFAB154AAEBB3C2D1A6EC004E2"/>
    <w:rsid w:val="000C08AB"/>
  </w:style>
  <w:style w:type="paragraph" w:customStyle="1" w:styleId="799B54436D3E4CEF851052BEC6D7AD1B">
    <w:name w:val="799B54436D3E4CEF851052BEC6D7AD1B"/>
    <w:rsid w:val="000C08AB"/>
  </w:style>
  <w:style w:type="paragraph" w:customStyle="1" w:styleId="B9A3043F74D84DC98EE417857A67CA1D">
    <w:name w:val="B9A3043F74D84DC98EE417857A67CA1D"/>
    <w:rsid w:val="000C08AB"/>
  </w:style>
  <w:style w:type="paragraph" w:customStyle="1" w:styleId="2D8AB4588091433DABD54E4126FDE581">
    <w:name w:val="2D8AB4588091433DABD54E4126FDE581"/>
    <w:rsid w:val="000C08AB"/>
  </w:style>
  <w:style w:type="paragraph" w:customStyle="1" w:styleId="9E1F0EC6289F4425BAE75BFD416604D8">
    <w:name w:val="9E1F0EC6289F4425BAE75BFD416604D8"/>
    <w:rsid w:val="000C08AB"/>
  </w:style>
  <w:style w:type="paragraph" w:customStyle="1" w:styleId="7DA34C192DAF4665A75C3F4D27FC4F91">
    <w:name w:val="7DA34C192DAF4665A75C3F4D27FC4F91"/>
    <w:rsid w:val="000C08AB"/>
  </w:style>
  <w:style w:type="paragraph" w:customStyle="1" w:styleId="759EA48033E545E79C18B8A305881DC5">
    <w:name w:val="759EA48033E545E79C18B8A305881DC5"/>
    <w:rsid w:val="000C08AB"/>
  </w:style>
  <w:style w:type="paragraph" w:customStyle="1" w:styleId="DC2D89CA06C5497AA70A7403E4D11F2C">
    <w:name w:val="DC2D89CA06C5497AA70A7403E4D11F2C"/>
    <w:rsid w:val="000C08AB"/>
  </w:style>
  <w:style w:type="paragraph" w:customStyle="1" w:styleId="CB1A54577038491E8395ED11EA0D3320">
    <w:name w:val="CB1A54577038491E8395ED11EA0D3320"/>
    <w:rsid w:val="000C08AB"/>
  </w:style>
  <w:style w:type="paragraph" w:customStyle="1" w:styleId="A81C9FC852CF427F84A2C9CD83A49369">
    <w:name w:val="A81C9FC852CF427F84A2C9CD83A49369"/>
    <w:rsid w:val="000C08AB"/>
  </w:style>
  <w:style w:type="paragraph" w:customStyle="1" w:styleId="30C06E90AFD84BF3B062898B06888601">
    <w:name w:val="30C06E90AFD84BF3B062898B06888601"/>
    <w:rsid w:val="000C08AB"/>
  </w:style>
  <w:style w:type="paragraph" w:customStyle="1" w:styleId="EE0DD0AA00CF418CB83821894F56D6F8">
    <w:name w:val="EE0DD0AA00CF418CB83821894F56D6F8"/>
    <w:rsid w:val="000C08AB"/>
  </w:style>
  <w:style w:type="paragraph" w:customStyle="1" w:styleId="5B635DD974204562A50EC687177096E0">
    <w:name w:val="5B635DD974204562A50EC687177096E0"/>
    <w:rsid w:val="000C08AB"/>
  </w:style>
  <w:style w:type="paragraph" w:customStyle="1" w:styleId="40BE485335464DA78E5AD32B4675D80B">
    <w:name w:val="40BE485335464DA78E5AD32B4675D80B"/>
    <w:rsid w:val="000C08AB"/>
  </w:style>
  <w:style w:type="paragraph" w:customStyle="1" w:styleId="C92E1A3781474482AA9BE8303058F803">
    <w:name w:val="C92E1A3781474482AA9BE8303058F803"/>
    <w:rsid w:val="000C08A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GSSCFINANCE-1465160544-68610</_dlc_DocId>
    <_dlc_DocIdUrl xmlns="6c3a60b3-c9da-43e7-8603-91a10211b960">
      <Url>https://unicef.sharepoint.com/teams/GSSC-Finance/_layouts/15/DocIdRedir.aspx?ID=GSSCFINANCE-1465160544-68610</Url>
      <Description>GSSCFINANCE-1465160544-68610</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4" ma:contentTypeDescription="Create a new document." ma:contentTypeScope="" ma:versionID="b815652a8b6d92640bc778fde0179add">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0be32c2de5f47ff6c1e16dbdbaac8bbd"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BE92107-7774-44BD-9941-08ECED9A4FBB}">
  <ds:schemaRefs>
    <ds:schemaRef ds:uri="http://schemas.microsoft.com/sharepoint/v3/contenttype/forms"/>
  </ds:schemaRefs>
</ds:datastoreItem>
</file>

<file path=customXml/itemProps2.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3.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customXml/itemProps4.xml><?xml version="1.0" encoding="utf-8"?>
<ds:datastoreItem xmlns:ds="http://schemas.openxmlformats.org/officeDocument/2006/customXml" ds:itemID="{E544EE35-4266-480A-A881-3303D7CE72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07394B7-7A24-4B18-AFBF-D7655C0E5916}">
  <ds:schemaRefs>
    <ds:schemaRef ds:uri="http://schemas.openxmlformats.org/officeDocument/2006/bibliography"/>
  </ds:schemaRefs>
</ds:datastoreItem>
</file>

<file path=docMetadata/LabelInfo.xml><?xml version="1.0" encoding="utf-8"?>
<clbl:labelList xmlns:clbl="http://schemas.microsoft.com/office/2020/mipLabelMetadata">
  <clbl:label id="{eee08fc8-2e19-4976-b6b2-bcf6fe21b6c3}" enabled="1" method="Standard" siteId="{77410195-14e1-4fb8-904b-ab1892023667}" contentBits="4" removed="0"/>
</clbl:labelList>
</file>

<file path=docProps/app.xml><?xml version="1.0" encoding="utf-8"?>
<Properties xmlns="http://schemas.openxmlformats.org/officeDocument/2006/extended-properties" xmlns:vt="http://schemas.openxmlformats.org/officeDocument/2006/docPropsVTypes">
  <Template>Normal</Template>
  <TotalTime>6</TotalTime>
  <Pages>2</Pages>
  <Words>449</Words>
  <Characters>2560</Characters>
  <Application>Microsoft Office Word</Application>
  <DocSecurity>0</DocSecurity>
  <Lines>21</Lines>
  <Paragraphs>6</Paragraphs>
  <ScaleCrop>false</ScaleCrop>
  <Company>UNICEF</Company>
  <LinksUpToDate>false</LinksUpToDate>
  <CharactersWithSpaces>3003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Agnes Sima</cp:lastModifiedBy>
  <cp:revision>46</cp:revision>
  <dcterms:created xsi:type="dcterms:W3CDTF">2026-05-18T23:25:00Z</dcterms:created>
  <dcterms:modified xsi:type="dcterms:W3CDTF">2026-10-28T12:45:00Z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aea18cc9-0458-4273-ae38-b80c2c96e5aa</vt:lpwstr>
  </property>
  <property fmtid="{D5CDD505-2E9C-101B-9397-08002B2CF9AE}" pid="4" name="MediaServiceImageTags">
    <vt:lpwstr/>
  </property>
  <property fmtid="{D5CDD505-2E9C-101B-9397-08002B2CF9AE}" pid="5" name="docLang">
    <vt:lpwstr>en</vt:lpwstr>
  </property>
  <property fmtid="{D5CDD505-2E9C-101B-9397-08002B2CF9AE}" pid="6" name="ClassificationWatermarkShapeIds">
    <vt:lpwstr>9375980,549031ff,7e5e3ebb</vt:lpwstr>
  </property>
  <property fmtid="{D5CDD505-2E9C-101B-9397-08002B2CF9AE}" pid="7" name="ClassificationWatermarkFontProps">
    <vt:lpwstr>#000000,10,Aptos</vt:lpwstr>
  </property>
  <property fmtid="{D5CDD505-2E9C-101B-9397-08002B2CF9AE}" pid="8" name="ClassificationWatermarkText">
    <vt:lpwstr>UNICEF - Internal use only</vt:lpwstr>
  </property>
  <property fmtid="{D5CDD505-2E9C-101B-9397-08002B2CF9AE}" pid="9" name="MSIP_Label_eee08fc8-2e19-4976-b6b2-bcf6fe21b6c3_Enabled">
    <vt:lpwstr>true</vt:lpwstr>
  </property>
  <property fmtid="{D5CDD505-2E9C-101B-9397-08002B2CF9AE}" pid="10" name="MSIP_Label_eee08fc8-2e19-4976-b6b2-bcf6fe21b6c3_SetDate">
    <vt:lpwstr>2026-05-18T14:25:00Z</vt:lpwstr>
  </property>
  <property fmtid="{D5CDD505-2E9C-101B-9397-08002B2CF9AE}" pid="11" name="MSIP_Label_eee08fc8-2e19-4976-b6b2-bcf6fe21b6c3_Method">
    <vt:lpwstr>Standard</vt:lpwstr>
  </property>
  <property fmtid="{D5CDD505-2E9C-101B-9397-08002B2CF9AE}" pid="12" name="MSIP_Label_eee08fc8-2e19-4976-b6b2-bcf6fe21b6c3_Name">
    <vt:lpwstr>InternalOnly</vt:lpwstr>
  </property>
  <property fmtid="{D5CDD505-2E9C-101B-9397-08002B2CF9AE}" pid="13" name="MSIP_Label_eee08fc8-2e19-4976-b6b2-bcf6fe21b6c3_SiteId">
    <vt:lpwstr>77410195-14e1-4fb8-904b-ab1892023667</vt:lpwstr>
  </property>
  <property fmtid="{D5CDD505-2E9C-101B-9397-08002B2CF9AE}" pid="14" name="MSIP_Label_eee08fc8-2e19-4976-b6b2-bcf6fe21b6c3_ActionId">
    <vt:lpwstr>a7b30a3b-560d-413c-b11f-a302b9332307</vt:lpwstr>
  </property>
  <property fmtid="{D5CDD505-2E9C-101B-9397-08002B2CF9AE}" pid="15" name="MSIP_Label_eee08fc8-2e19-4976-b6b2-bcf6fe21b6c3_ContentBits">
    <vt:lpwstr>4</vt:lpwstr>
  </property>
  <property fmtid="{D5CDD505-2E9C-101B-9397-08002B2CF9AE}" pid="16" name="MSIP_Label_eee08fc8-2e19-4976-b6b2-bcf6fe21b6c3_Tag">
    <vt:lpwstr>10, 3, 0, 2</vt:lpwstr>
  </property>
</Properties>
</file>