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24EE78" w14:textId="7BF66F04" w:rsidR="002A5460" w:rsidRDefault="006246F0" w:rsidP="002A5460">
      <w:pPr>
        <w:spacing w:line="240" w:lineRule="auto"/>
        <w:ind w:left="720" w:hanging="720"/>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3F06F6A7" w14:textId="74A8D44E" w:rsidR="00F604D4" w:rsidRPr="002A5460" w:rsidRDefault="006246F0" w:rsidP="002A5460">
      <w:pPr>
        <w:spacing w:line="240" w:lineRule="auto"/>
        <w:ind w:left="720" w:hanging="720"/>
        <w:jc w:val="center"/>
        <w:rPr>
          <w:rFonts w:asciiTheme="minorHAnsi" w:hAnsiTheme="minorHAnsi" w:cstheme="minorHAnsi"/>
          <w:b/>
          <w:sz w:val="24"/>
          <w:szCs w:val="24"/>
        </w:rPr>
      </w:pPr>
      <w:r w:rsidRPr="1E49EE09">
        <w:rPr>
          <w:rFonts w:asciiTheme="minorHAnsi" w:hAnsiTheme="minorHAnsi" w:cstheme="minorBidi"/>
          <w:b/>
          <w:bCs/>
        </w:rPr>
        <w:t>INDIVIDUAL CONSULTANT FOR</w:t>
      </w:r>
      <w:r w:rsidRPr="000B4CAD">
        <w:rPr>
          <w:rFonts w:asciiTheme="minorHAnsi" w:hAnsiTheme="minorHAnsi" w:cstheme="minorBidi"/>
          <w:b/>
          <w:bCs/>
        </w:rPr>
        <w:t xml:space="preserve"> </w:t>
      </w:r>
      <w:sdt>
        <w:sdtPr>
          <w:rPr>
            <w:rStyle w:val="TORTemplate"/>
            <w:b/>
            <w:bCs/>
          </w:rPr>
          <w:id w:val="517431779"/>
          <w:placeholder>
            <w:docPart w:val="21C6DE96BAFF430DB1ADD50EDDE59A6D"/>
          </w:placeholder>
        </w:sdtPr>
        <w:sdtEndPr>
          <w:rPr>
            <w:rStyle w:val="DefaultParagraphFont"/>
            <w:rFonts w:ascii="Arial" w:hAnsi="Arial" w:cstheme="minorBidi"/>
          </w:rPr>
        </w:sdtEndPr>
        <w:sdtContent>
          <w:sdt>
            <w:sdtPr>
              <w:rPr>
                <w:rStyle w:val="TORTemplate"/>
              </w:rPr>
              <w:id w:val="1755549953"/>
              <w:placeholder>
                <w:docPart w:val="031AD60E3D0948E0831227E713500200"/>
              </w:placeholder>
            </w:sdtPr>
            <w:sdtEndPr>
              <w:rPr>
                <w:rStyle w:val="DefaultParagraphFont"/>
                <w:rFonts w:ascii="Arial" w:hAnsi="Arial" w:cstheme="minorHAnsi"/>
                <w:b/>
                <w:bCs/>
              </w:rPr>
            </w:sdtEndPr>
            <w:sdtContent>
              <w:r w:rsidR="00666983" w:rsidRPr="000123E4">
                <w:rPr>
                  <w:rFonts w:asciiTheme="minorHAnsi" w:hAnsiTheme="minorHAnsi" w:cstheme="minorHAnsi"/>
                  <w:b/>
                  <w:bCs/>
                </w:rPr>
                <w:t>HIV Data Analytics Consultant</w:t>
              </w:r>
            </w:sdtContent>
          </w:sdt>
          <w:r w:rsidR="00666983">
            <w:rPr>
              <w:rFonts w:cstheme="minorHAnsi"/>
              <w:b/>
              <w:bCs/>
            </w:rPr>
            <w:t xml:space="preserve"> </w:t>
          </w:r>
        </w:sdtContent>
      </w:sdt>
    </w:p>
    <w:p w14:paraId="2BCE7238" w14:textId="0F9AF793" w:rsidR="1E49EE09" w:rsidRDefault="00F604D4" w:rsidP="00F604D4">
      <w:pPr>
        <w:spacing w:line="240" w:lineRule="auto"/>
        <w:ind w:left="2160" w:firstLine="720"/>
        <w:rPr>
          <w:rFonts w:asciiTheme="minorHAnsi" w:hAnsiTheme="minorHAnsi" w:cstheme="minorBidi"/>
          <w:b/>
          <w:bCs/>
        </w:rPr>
      </w:pPr>
      <w:r>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HAnsi"/>
            <w:color w:val="FF0000"/>
            <w:lang w:val="en-AU"/>
          </w:rPr>
        </w:sdtEndPr>
        <w:sdtContent>
          <w:r w:rsidR="008831DC">
            <w:rPr>
              <w:rStyle w:val="TORTemplate"/>
            </w:rPr>
            <w:t>USD</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0685" w:type="dxa"/>
        <w:tblInd w:w="-635" w:type="dxa"/>
        <w:tblLayout w:type="fixed"/>
        <w:tblLook w:val="04A0" w:firstRow="1" w:lastRow="0" w:firstColumn="1" w:lastColumn="0" w:noHBand="0" w:noVBand="1"/>
      </w:tblPr>
      <w:tblGrid>
        <w:gridCol w:w="540"/>
        <w:gridCol w:w="1508"/>
        <w:gridCol w:w="1276"/>
        <w:gridCol w:w="1275"/>
        <w:gridCol w:w="1379"/>
        <w:gridCol w:w="1031"/>
        <w:gridCol w:w="25"/>
        <w:gridCol w:w="1109"/>
        <w:gridCol w:w="25"/>
        <w:gridCol w:w="1142"/>
        <w:gridCol w:w="25"/>
        <w:gridCol w:w="1325"/>
        <w:gridCol w:w="25"/>
      </w:tblGrid>
      <w:tr w:rsidR="006246F0" w:rsidRPr="00EC460A" w14:paraId="002D6C9B" w14:textId="77777777" w:rsidTr="00E124FB">
        <w:trPr>
          <w:gridAfter w:val="1"/>
          <w:wAfter w:w="25" w:type="dxa"/>
        </w:trPr>
        <w:tc>
          <w:tcPr>
            <w:tcW w:w="540" w:type="dxa"/>
          </w:tcPr>
          <w:p w14:paraId="6B7C141B"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S. No.</w:t>
            </w:r>
          </w:p>
        </w:tc>
        <w:tc>
          <w:tcPr>
            <w:tcW w:w="1508"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276" w:type="dxa"/>
          </w:tcPr>
          <w:p w14:paraId="603117B3"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Deadline for completion of deliverable</w:t>
            </w:r>
          </w:p>
        </w:tc>
        <w:tc>
          <w:tcPr>
            <w:tcW w:w="1275" w:type="dxa"/>
            <w:shd w:val="clear" w:color="auto" w:fill="FFFFFF" w:themeFill="background1"/>
          </w:tcPr>
          <w:p w14:paraId="56671162"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Details of Travel Required</w:t>
            </w:r>
          </w:p>
        </w:tc>
        <w:tc>
          <w:tcPr>
            <w:tcW w:w="1379" w:type="dxa"/>
            <w:shd w:val="clear" w:color="auto" w:fill="F6C5AC" w:themeFill="accent2" w:themeFillTint="66"/>
          </w:tcPr>
          <w:p w14:paraId="4B12B0E5"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Professional Fee (Daily)</w:t>
            </w:r>
          </w:p>
          <w:p w14:paraId="0B2B9CB1" w14:textId="77777777" w:rsidR="006246F0" w:rsidRPr="00EC460A" w:rsidRDefault="006246F0" w:rsidP="009A74C0">
            <w:pPr>
              <w:spacing w:line="240" w:lineRule="auto"/>
              <w:ind w:right="-19"/>
              <w:jc w:val="center"/>
              <w:rPr>
                <w:rFonts w:asciiTheme="minorHAnsi" w:eastAsiaTheme="minorEastAsia" w:hAnsiTheme="minorHAnsi" w:cstheme="minorHAnsi"/>
                <w:color w:val="00B0F0"/>
                <w14:ligatures w14:val="standardContextual"/>
              </w:rPr>
            </w:pPr>
          </w:p>
          <w:p w14:paraId="2326E4CE" w14:textId="77777777" w:rsidR="006246F0" w:rsidRPr="00EC460A" w:rsidRDefault="006246F0" w:rsidP="009A74C0">
            <w:pPr>
              <w:spacing w:line="240" w:lineRule="auto"/>
              <w:jc w:val="center"/>
              <w:rPr>
                <w:rFonts w:asciiTheme="minorHAnsi" w:hAnsiTheme="minorHAnsi" w:cstheme="minorHAnsi"/>
                <w:b/>
                <w:bCs/>
              </w:rPr>
            </w:pPr>
          </w:p>
        </w:tc>
        <w:tc>
          <w:tcPr>
            <w:tcW w:w="1031" w:type="dxa"/>
            <w:shd w:val="clear" w:color="auto" w:fill="F6C5AC" w:themeFill="accent2" w:themeFillTint="66"/>
          </w:tcPr>
          <w:p w14:paraId="262476A6" w14:textId="77777777"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Input Days</w:t>
            </w:r>
          </w:p>
        </w:tc>
        <w:tc>
          <w:tcPr>
            <w:tcW w:w="1134" w:type="dxa"/>
            <w:gridSpan w:val="2"/>
            <w:shd w:val="clear" w:color="auto" w:fill="F6C5AC" w:themeFill="accent2" w:themeFillTint="66"/>
          </w:tcPr>
          <w:p w14:paraId="5FE8808A" w14:textId="0A6434EC"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Professional Fee </w:t>
            </w:r>
          </w:p>
        </w:tc>
        <w:tc>
          <w:tcPr>
            <w:tcW w:w="1167" w:type="dxa"/>
            <w:gridSpan w:val="2"/>
            <w:shd w:val="clear" w:color="auto" w:fill="F6C5AC" w:themeFill="accent2" w:themeFillTint="66"/>
          </w:tcPr>
          <w:p w14:paraId="75981DD9" w14:textId="414EEDCB"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 xml:space="preserve">Total Travel Cost </w:t>
            </w:r>
          </w:p>
        </w:tc>
        <w:tc>
          <w:tcPr>
            <w:tcW w:w="1350" w:type="dxa"/>
            <w:gridSpan w:val="2"/>
            <w:shd w:val="clear" w:color="auto" w:fill="F6C5AC" w:themeFill="accent2" w:themeFillTint="66"/>
          </w:tcPr>
          <w:p w14:paraId="67BE075D" w14:textId="3DAC3D26" w:rsidR="006246F0" w:rsidRPr="00EC460A"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Total Amount (All Inclusive Fee</w:t>
            </w:r>
            <w:r w:rsidR="004F3476">
              <w:rPr>
                <w:rFonts w:asciiTheme="minorHAnsi" w:hAnsiTheme="minorHAnsi" w:cstheme="minorHAnsi"/>
                <w:b/>
                <w:bCs/>
              </w:rPr>
              <w:t>)</w:t>
            </w:r>
            <w:r w:rsidRPr="00EC460A">
              <w:rPr>
                <w:rFonts w:asciiTheme="minorHAnsi" w:hAnsiTheme="minorHAnsi" w:cstheme="minorHAnsi"/>
                <w:b/>
                <w:bCs/>
              </w:rPr>
              <w:t xml:space="preserve"> </w:t>
            </w:r>
          </w:p>
        </w:tc>
      </w:tr>
      <w:tr w:rsidR="006246F0" w:rsidRPr="004F0D14" w14:paraId="617FD3A9" w14:textId="77777777" w:rsidTr="00E124FB">
        <w:trPr>
          <w:gridAfter w:val="1"/>
          <w:wAfter w:w="25" w:type="dxa"/>
        </w:trPr>
        <w:tc>
          <w:tcPr>
            <w:tcW w:w="540" w:type="dxa"/>
          </w:tcPr>
          <w:p w14:paraId="69AC2669" w14:textId="77777777" w:rsidR="006246F0" w:rsidRPr="004F0D14" w:rsidRDefault="006246F0" w:rsidP="009A74C0">
            <w:pPr>
              <w:spacing w:line="240" w:lineRule="auto"/>
              <w:jc w:val="center"/>
              <w:rPr>
                <w:rFonts w:asciiTheme="minorHAnsi" w:hAnsiTheme="minorHAnsi" w:cstheme="minorHAnsi"/>
                <w:b/>
                <w:bCs/>
                <w:i/>
                <w:iCs/>
              </w:rPr>
            </w:pPr>
          </w:p>
        </w:tc>
        <w:tc>
          <w:tcPr>
            <w:tcW w:w="1508" w:type="dxa"/>
          </w:tcPr>
          <w:p w14:paraId="0C4A7B8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(A)</w:t>
            </w:r>
          </w:p>
        </w:tc>
        <w:tc>
          <w:tcPr>
            <w:tcW w:w="1276" w:type="dxa"/>
          </w:tcPr>
          <w:p w14:paraId="20713200"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(B)</w:t>
            </w:r>
          </w:p>
        </w:tc>
        <w:tc>
          <w:tcPr>
            <w:tcW w:w="1275" w:type="dxa"/>
            <w:shd w:val="clear" w:color="auto" w:fill="FFFFFF" w:themeFill="background1"/>
          </w:tcPr>
          <w:p w14:paraId="3197E292"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(C)</w:t>
            </w:r>
          </w:p>
        </w:tc>
        <w:tc>
          <w:tcPr>
            <w:tcW w:w="1379" w:type="dxa"/>
            <w:shd w:val="clear" w:color="auto" w:fill="F6C5AC" w:themeFill="accent2" w:themeFillTint="66"/>
          </w:tcPr>
          <w:p w14:paraId="2ADBDA33"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(D)</w:t>
            </w:r>
          </w:p>
        </w:tc>
        <w:tc>
          <w:tcPr>
            <w:tcW w:w="1031" w:type="dxa"/>
            <w:shd w:val="clear" w:color="auto" w:fill="F6C5AC" w:themeFill="accent2" w:themeFillTint="66"/>
          </w:tcPr>
          <w:p w14:paraId="4F4EA43A"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(E)</w:t>
            </w:r>
          </w:p>
        </w:tc>
        <w:tc>
          <w:tcPr>
            <w:tcW w:w="1134" w:type="dxa"/>
            <w:gridSpan w:val="2"/>
            <w:shd w:val="clear" w:color="auto" w:fill="F6C5AC" w:themeFill="accent2" w:themeFillTint="66"/>
          </w:tcPr>
          <w:p w14:paraId="16FF2CC6"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(F = DxE)</w:t>
            </w:r>
          </w:p>
        </w:tc>
        <w:tc>
          <w:tcPr>
            <w:tcW w:w="1167" w:type="dxa"/>
            <w:gridSpan w:val="2"/>
            <w:shd w:val="clear" w:color="auto" w:fill="F6C5AC" w:themeFill="accent2" w:themeFillTint="66"/>
          </w:tcPr>
          <w:p w14:paraId="56656A64"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(G)</w:t>
            </w:r>
          </w:p>
        </w:tc>
        <w:tc>
          <w:tcPr>
            <w:tcW w:w="1350" w:type="dxa"/>
            <w:gridSpan w:val="2"/>
            <w:shd w:val="clear" w:color="auto" w:fill="F6C5AC" w:themeFill="accent2" w:themeFillTint="66"/>
          </w:tcPr>
          <w:p w14:paraId="0BAF5C97" w14:textId="77777777" w:rsidR="006246F0" w:rsidRPr="004F0D14" w:rsidRDefault="006246F0" w:rsidP="009A74C0">
            <w:pPr>
              <w:spacing w:line="240" w:lineRule="auto"/>
              <w:jc w:val="center"/>
              <w:rPr>
                <w:rFonts w:asciiTheme="minorHAnsi" w:hAnsiTheme="minorHAnsi" w:cstheme="minorHAnsi"/>
                <w:b/>
                <w:bCs/>
                <w:i/>
                <w:iCs/>
              </w:rPr>
            </w:pPr>
            <w:r w:rsidRPr="004F0D14">
              <w:rPr>
                <w:rFonts w:asciiTheme="minorHAnsi" w:hAnsiTheme="minorHAnsi" w:cstheme="minorHAnsi"/>
                <w:b/>
                <w:bCs/>
                <w:i/>
                <w:iCs/>
              </w:rPr>
              <w:t>(H = F+G)</w:t>
            </w:r>
          </w:p>
        </w:tc>
      </w:tr>
      <w:tr w:rsidR="00212358" w:rsidRPr="004F0D14" w14:paraId="3AD22B07" w14:textId="77777777" w:rsidTr="00E124FB">
        <w:trPr>
          <w:gridAfter w:val="1"/>
          <w:wAfter w:w="25" w:type="dxa"/>
          <w:trHeight w:val="540"/>
        </w:trPr>
        <w:tc>
          <w:tcPr>
            <w:tcW w:w="540" w:type="dxa"/>
          </w:tcPr>
          <w:p w14:paraId="11B48C8C" w14:textId="6870A894" w:rsidR="00212358" w:rsidRPr="004F0D14" w:rsidRDefault="00212358" w:rsidP="00212358">
            <w:pPr>
              <w:spacing w:line="240" w:lineRule="auto"/>
              <w:jc w:val="center"/>
              <w:rPr>
                <w:rFonts w:asciiTheme="minorHAnsi" w:hAnsiTheme="minorHAnsi" w:cstheme="minorBidi"/>
              </w:rPr>
            </w:pPr>
          </w:p>
          <w:p w14:paraId="7FE7ED2E" w14:textId="166B8F0C" w:rsidR="00212358" w:rsidRPr="004F0D14" w:rsidRDefault="00212358" w:rsidP="00212358">
            <w:pPr>
              <w:spacing w:line="240" w:lineRule="auto"/>
              <w:jc w:val="center"/>
              <w:rPr>
                <w:rFonts w:asciiTheme="minorHAnsi" w:hAnsiTheme="minorHAnsi" w:cstheme="minorBidi"/>
              </w:rPr>
            </w:pPr>
            <w:r w:rsidRPr="004F0D14">
              <w:rPr>
                <w:rFonts w:asciiTheme="minorHAnsi" w:hAnsiTheme="minorHAnsi" w:cstheme="minorBidi"/>
              </w:rPr>
              <w:t>1.</w:t>
            </w:r>
          </w:p>
        </w:tc>
        <w:tc>
          <w:tcPr>
            <w:tcW w:w="1508" w:type="dxa"/>
            <w:vAlign w:val="center"/>
          </w:tcPr>
          <w:sdt>
            <w:sdtPr>
              <w:rPr>
                <w:rStyle w:val="TORTemplate"/>
              </w:rPr>
              <w:id w:val="327017398"/>
              <w:placeholder>
                <w:docPart w:val="928BA7AC6C734296A9BD7FF835E8AD03"/>
              </w:placeholder>
            </w:sdtPr>
            <w:sdtEndPr>
              <w:rPr>
                <w:rStyle w:val="DefaultParagraphFont"/>
                <w:rFonts w:ascii="Arial" w:eastAsia="Arial Unicode MS" w:hAnsi="Arial" w:cstheme="minorBidi"/>
                <w:color w:val="auto"/>
                <w:lang w:val="en-AU"/>
              </w:rPr>
            </w:sdtEndPr>
            <w:sdtContent>
              <w:p w14:paraId="66DD4F8E" w14:textId="77777777" w:rsidR="001C369A" w:rsidRDefault="001C369A" w:rsidP="001C369A">
                <w:pPr>
                  <w:spacing w:line="240" w:lineRule="auto"/>
                  <w:rPr>
                    <w:rFonts w:eastAsia="Arial Unicode MS" w:cstheme="minorBidi"/>
                    <w:color w:val="auto"/>
                    <w:lang w:val="en-AU"/>
                  </w:rPr>
                </w:pPr>
                <w:r w:rsidRPr="00796596">
                  <w:rPr>
                    <w:rFonts w:asciiTheme="minorHAnsi" w:hAnsiTheme="minorHAnsi"/>
                  </w:rPr>
                  <w:t xml:space="preserve">Country AHEAD implementation </w:t>
                </w:r>
                <w:r>
                  <w:rPr>
                    <w:rFonts w:asciiTheme="minorHAnsi" w:hAnsiTheme="minorHAnsi"/>
                  </w:rPr>
                  <w:t>in</w:t>
                </w:r>
                <w:r w:rsidRPr="00796596">
                  <w:rPr>
                    <w:rFonts w:asciiTheme="minorHAnsi" w:hAnsiTheme="minorHAnsi"/>
                  </w:rPr>
                  <w:t xml:space="preserve"> </w:t>
                </w:r>
                <w:r>
                  <w:rPr>
                    <w:rFonts w:asciiTheme="minorHAnsi" w:hAnsiTheme="minorHAnsi"/>
                  </w:rPr>
                  <w:t xml:space="preserve">2 </w:t>
                </w:r>
                <w:r w:rsidRPr="00796596">
                  <w:rPr>
                    <w:rFonts w:asciiTheme="minorHAnsi" w:hAnsiTheme="minorHAnsi"/>
                  </w:rPr>
                  <w:t>priority count</w:t>
                </w:r>
                <w:r>
                  <w:rPr>
                    <w:rFonts w:asciiTheme="minorHAnsi" w:hAnsiTheme="minorHAnsi"/>
                  </w:rPr>
                  <w:t>ries</w:t>
                </w:r>
                <w:r w:rsidRPr="004D4BEB">
                  <w:rPr>
                    <w:rFonts w:asciiTheme="minorHAnsi" w:hAnsiTheme="minorHAnsi"/>
                  </w:rPr>
                  <w:t>, developed through consultation with UNICEF Country Offices, government counterparts and relevant technical teams. Plans will document priority analytical questions, datasets and indicators, integration opportunities across HIV and other health programmes, expected analytical outputs, country workflows, and capacity-strengthening needs.</w:t>
                </w:r>
              </w:p>
            </w:sdtContent>
          </w:sdt>
          <w:p w14:paraId="60E639A6" w14:textId="285BDA95" w:rsidR="00212358" w:rsidRPr="001C369A" w:rsidRDefault="00212358" w:rsidP="00212358">
            <w:pPr>
              <w:spacing w:line="240" w:lineRule="auto"/>
              <w:rPr>
                <w:rStyle w:val="TORTemplate"/>
                <w:rFonts w:cs="Calibri"/>
                <w:lang w:val="en-AU"/>
              </w:rPr>
            </w:pPr>
          </w:p>
        </w:tc>
        <w:tc>
          <w:tcPr>
            <w:tcW w:w="1276" w:type="dxa"/>
            <w:vAlign w:val="center"/>
          </w:tcPr>
          <w:p w14:paraId="7B3E743C" w14:textId="0EB2C23C" w:rsidR="00212358" w:rsidRPr="004F0D14" w:rsidRDefault="0005043E" w:rsidP="00212358">
            <w:pPr>
              <w:spacing w:line="240" w:lineRule="auto"/>
              <w:rPr>
                <w:rFonts w:asciiTheme="minorHAnsi" w:hAnsiTheme="minorHAnsi" w:cs="Calibri"/>
              </w:rPr>
            </w:pPr>
            <w:r w:rsidRPr="00E302CF">
              <w:rPr>
                <w:rFonts w:asciiTheme="minorHAnsi" w:hAnsiTheme="minorHAnsi"/>
              </w:rPr>
              <w:t>March 31, 2027</w:t>
            </w:r>
          </w:p>
        </w:tc>
        <w:tc>
          <w:tcPr>
            <w:tcW w:w="1275" w:type="dxa"/>
            <w:shd w:val="clear" w:color="auto" w:fill="FFFFFF" w:themeFill="background1"/>
          </w:tcPr>
          <w:p w14:paraId="25FE2752" w14:textId="798165FA" w:rsidR="00212358" w:rsidRPr="004F0D14" w:rsidRDefault="00F9517E" w:rsidP="00212358">
            <w:pPr>
              <w:spacing w:line="240" w:lineRule="auto"/>
              <w:rPr>
                <w:rFonts w:asciiTheme="minorHAnsi" w:hAnsiTheme="minorHAnsi"/>
                <w:lang w:val="en-AU"/>
              </w:rPr>
            </w:pPr>
            <w:r w:rsidRPr="00E302CF">
              <w:rPr>
                <w:rStyle w:val="TORTemplate"/>
              </w:rPr>
              <w:t xml:space="preserve">2 trips (e.g. Zimbabwe, Zambia) of 6 </w:t>
            </w:r>
            <w:commentRangeStart w:id="0"/>
            <w:r w:rsidRPr="00E302CF">
              <w:rPr>
                <w:rStyle w:val="TORTemplate"/>
              </w:rPr>
              <w:t>days</w:t>
            </w:r>
            <w:commentRangeEnd w:id="0"/>
            <w:r w:rsidRPr="004F0D14">
              <w:rPr>
                <w:rStyle w:val="CommentReference"/>
                <w:rFonts w:asciiTheme="minorHAnsi" w:hAnsiTheme="minorHAnsi"/>
                <w:sz w:val="20"/>
                <w:szCs w:val="20"/>
                <w:lang w:val="en-AU"/>
              </w:rPr>
              <w:commentReference w:id="0"/>
            </w:r>
          </w:p>
        </w:tc>
        <w:tc>
          <w:tcPr>
            <w:tcW w:w="1379" w:type="dxa"/>
            <w:shd w:val="clear" w:color="auto" w:fill="F6C5AC" w:themeFill="accent2" w:themeFillTint="66"/>
          </w:tcPr>
          <w:p w14:paraId="223742A4" w14:textId="458618DC" w:rsidR="00212358" w:rsidRPr="004F0D14" w:rsidRDefault="00212358" w:rsidP="00212358">
            <w:pPr>
              <w:spacing w:line="240" w:lineRule="auto"/>
              <w:rPr>
                <w:rFonts w:asciiTheme="minorHAnsi" w:eastAsia="Arial Unicode MS" w:hAnsiTheme="minorHAnsi" w:cstheme="minorBidi"/>
                <w:color w:val="auto"/>
                <w:highlight w:val="lightGray"/>
                <w:lang w:val="en-AU"/>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3D045CDA" w14:textId="77777777" w:rsidR="00212358" w:rsidRPr="004F0D14" w:rsidRDefault="00212358" w:rsidP="00212358">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6B6AF7C7" w14:textId="77777777" w:rsidR="00212358" w:rsidRPr="004F0D14" w:rsidRDefault="00212358" w:rsidP="00212358">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01B06C4E" w14:textId="77777777" w:rsidR="00212358" w:rsidRPr="004F0D14" w:rsidRDefault="00212358" w:rsidP="00212358">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6837AC19" w14:textId="62E87701" w:rsidR="00212358" w:rsidRPr="004F0D14" w:rsidRDefault="00EB1125" w:rsidP="00212358">
            <w:pPr>
              <w:spacing w:line="240" w:lineRule="auto"/>
              <w:rPr>
                <w:rFonts w:asciiTheme="minorHAnsi" w:hAnsiTheme="minorHAnsi"/>
              </w:rPr>
            </w:pPr>
            <w:sdt>
              <w:sdtPr>
                <w:rPr>
                  <w:rStyle w:val="TORTemplate"/>
                </w:rPr>
                <w:id w:val="145713650"/>
                <w:placeholder>
                  <w:docPart w:val="79EB4319B4444B168071863CB21EF3D2"/>
                </w:placeholder>
                <w:showingPlcHdr/>
              </w:sdtPr>
              <w:sdtEndPr>
                <w:rPr>
                  <w:rStyle w:val="DefaultParagraphFont"/>
                  <w:rFonts w:ascii="Arial" w:eastAsia="Arial Unicode MS" w:hAnsi="Arial" w:cstheme="minorHAnsi"/>
                  <w:b/>
                  <w:color w:val="auto"/>
                  <w:lang w:val="en-AU"/>
                </w:rPr>
              </w:sdtEndPr>
              <w:sdtContent>
                <w:r w:rsidR="00212358" w:rsidRPr="004F0D14">
                  <w:rPr>
                    <w:rStyle w:val="TORTemplate"/>
                    <w:highlight w:val="lightGray"/>
                  </w:rPr>
                  <w:t>Click here to add text or click the + sign to add more rows</w:t>
                </w:r>
              </w:sdtContent>
            </w:sdt>
          </w:p>
        </w:tc>
      </w:tr>
      <w:tr w:rsidR="008B0DDD" w:rsidRPr="004F0D14" w14:paraId="69AF2BD8" w14:textId="77777777" w:rsidTr="00E124FB">
        <w:trPr>
          <w:gridAfter w:val="1"/>
          <w:wAfter w:w="25" w:type="dxa"/>
        </w:trPr>
        <w:tc>
          <w:tcPr>
            <w:tcW w:w="540" w:type="dxa"/>
          </w:tcPr>
          <w:p w14:paraId="2BC98442" w14:textId="375B7070" w:rsidR="008B0DDD" w:rsidRPr="004F0D14" w:rsidRDefault="008B0DDD" w:rsidP="008B0DDD">
            <w:pPr>
              <w:spacing w:line="240" w:lineRule="auto"/>
              <w:jc w:val="center"/>
              <w:rPr>
                <w:rFonts w:asciiTheme="minorHAnsi" w:hAnsiTheme="minorHAnsi" w:cstheme="minorBidi"/>
              </w:rPr>
            </w:pPr>
            <w:r w:rsidRPr="004F0D14">
              <w:rPr>
                <w:rFonts w:asciiTheme="minorHAnsi" w:hAnsiTheme="minorHAnsi" w:cstheme="minorBidi"/>
              </w:rPr>
              <w:t>2.</w:t>
            </w:r>
          </w:p>
        </w:tc>
        <w:tc>
          <w:tcPr>
            <w:tcW w:w="1508" w:type="dxa"/>
            <w:vAlign w:val="center"/>
          </w:tcPr>
          <w:sdt>
            <w:sdtPr>
              <w:rPr>
                <w:rStyle w:val="TORTemplate"/>
              </w:rPr>
              <w:id w:val="-1641716797"/>
              <w:placeholder>
                <w:docPart w:val="54EB1458D7F64B0B93313196B828D17B"/>
              </w:placeholder>
            </w:sdtPr>
            <w:sdtEndPr>
              <w:rPr>
                <w:rStyle w:val="DefaultParagraphFont"/>
                <w:rFonts w:ascii="Arial" w:eastAsia="Arial Unicode MS" w:hAnsi="Arial" w:cstheme="minorBidi"/>
                <w:b/>
                <w:bCs/>
                <w:color w:val="auto"/>
                <w:lang w:val="en-AU"/>
              </w:rPr>
            </w:sdtEndPr>
            <w:sdtContent>
              <w:p w14:paraId="51A12226" w14:textId="77777777" w:rsidR="00396173" w:rsidRDefault="00396173" w:rsidP="00396173">
                <w:pPr>
                  <w:spacing w:line="240" w:lineRule="auto"/>
                  <w:rPr>
                    <w:rFonts w:eastAsia="Arial Unicode MS" w:cstheme="minorBidi"/>
                    <w:b/>
                    <w:bCs/>
                    <w:color w:val="auto"/>
                    <w:lang w:val="en-AU"/>
                  </w:rPr>
                </w:pPr>
                <w:r w:rsidRPr="004D4BEB">
                  <w:rPr>
                    <w:rStyle w:val="TORTemplate"/>
                  </w:rPr>
                  <w:t xml:space="preserve">Adapted and operational AHEAD analytical pipelines and cross-cutting analytical modules </w:t>
                </w:r>
                <w:r>
                  <w:rPr>
                    <w:rStyle w:val="TORTemplate"/>
                  </w:rPr>
                  <w:t xml:space="preserve">in 2 priority </w:t>
                </w:r>
                <w:r>
                  <w:rPr>
                    <w:rStyle w:val="TORTemplate"/>
                  </w:rPr>
                  <w:lastRenderedPageBreak/>
                  <w:t>countries</w:t>
                </w:r>
                <w:r w:rsidRPr="004D4BEB">
                  <w:rPr>
                    <w:rStyle w:val="TORTemplate"/>
                  </w:rPr>
                  <w:t>, including reproducible scripts for ingestion, cleaning, harmonization and analysis of routine and other relevant health data. Modules will support integrated analysis across HIV and relevant MNCAH, immunization, nutrition and other health indicators and generate standardized tables, visualizations, geospatial outputs and other analytical products.</w:t>
                </w:r>
              </w:p>
            </w:sdtContent>
          </w:sdt>
          <w:p w14:paraId="76856C75" w14:textId="3FE86616" w:rsidR="008B0DDD" w:rsidRPr="00552D6E" w:rsidRDefault="008B0DDD" w:rsidP="008B0DDD">
            <w:pPr>
              <w:pStyle w:val="ListParagraph"/>
              <w:numPr>
                <w:ilvl w:val="0"/>
                <w:numId w:val="2"/>
              </w:numPr>
              <w:spacing w:line="240" w:lineRule="auto"/>
              <w:ind w:left="0"/>
              <w:rPr>
                <w:rStyle w:val="TORTemplate"/>
                <w:rFonts w:cs="Calibri"/>
              </w:rPr>
            </w:pPr>
          </w:p>
        </w:tc>
        <w:tc>
          <w:tcPr>
            <w:tcW w:w="1276" w:type="dxa"/>
            <w:vAlign w:val="center"/>
          </w:tcPr>
          <w:p w14:paraId="779EB39F" w14:textId="5666A08B" w:rsidR="008B0DDD" w:rsidRPr="004F0D14" w:rsidRDefault="00310D51" w:rsidP="008B0DDD">
            <w:pPr>
              <w:spacing w:line="240" w:lineRule="auto"/>
              <w:rPr>
                <w:rFonts w:asciiTheme="minorHAnsi" w:hAnsiTheme="minorHAnsi" w:cs="Calibri"/>
              </w:rPr>
            </w:pPr>
            <w:r w:rsidRPr="00E302CF">
              <w:rPr>
                <w:rFonts w:asciiTheme="minorHAnsi" w:hAnsiTheme="minorHAnsi"/>
              </w:rPr>
              <w:lastRenderedPageBreak/>
              <w:t>April 30, 2027</w:t>
            </w:r>
          </w:p>
        </w:tc>
        <w:tc>
          <w:tcPr>
            <w:tcW w:w="1275" w:type="dxa"/>
            <w:shd w:val="clear" w:color="auto" w:fill="FFFFFF" w:themeFill="background1"/>
            <w:vAlign w:val="center"/>
          </w:tcPr>
          <w:p w14:paraId="1E5DC2FD" w14:textId="5FFEB8F6" w:rsidR="008B0DDD" w:rsidRPr="004F0D14" w:rsidRDefault="008B0DDD" w:rsidP="008B0DDD">
            <w:pPr>
              <w:spacing w:line="240" w:lineRule="auto"/>
              <w:rPr>
                <w:rFonts w:asciiTheme="minorHAnsi" w:hAnsiTheme="minorHAnsi"/>
              </w:rPr>
            </w:pPr>
          </w:p>
        </w:tc>
        <w:tc>
          <w:tcPr>
            <w:tcW w:w="1379" w:type="dxa"/>
            <w:shd w:val="clear" w:color="auto" w:fill="F6C5AC" w:themeFill="accent2" w:themeFillTint="66"/>
          </w:tcPr>
          <w:sdt>
            <w:sdtPr>
              <w:rPr>
                <w:rStyle w:val="TORTemplate"/>
              </w:rPr>
              <w:id w:val="828871141"/>
              <w:placeholder>
                <w:docPart w:val="3E5C469D2952456B82AB97C6AFB3981B"/>
              </w:placeholder>
              <w:showingPlcHdr/>
            </w:sdtPr>
            <w:sdtEndPr>
              <w:rPr>
                <w:rStyle w:val="DefaultParagraphFont"/>
                <w:rFonts w:ascii="Arial" w:eastAsia="Arial Unicode MS" w:hAnsi="Arial" w:cstheme="minorBidi"/>
                <w:b/>
                <w:bCs/>
                <w:color w:val="auto"/>
                <w:lang w:val="en-AU"/>
              </w:rPr>
            </w:sdtEndPr>
            <w:sdtContent>
              <w:p w14:paraId="0E0E30DD" w14:textId="77777777" w:rsidR="008B0DDD" w:rsidRPr="004F0D14" w:rsidRDefault="008B0DDD" w:rsidP="008B0DD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408574063"/>
              <w:placeholder>
                <w:docPart w:val="6F5D6BC3074E4C07B38A53C4AA2B19D1"/>
              </w:placeholder>
              <w:showingPlcHdr/>
            </w:sdtPr>
            <w:sdtEndPr>
              <w:rPr>
                <w:rStyle w:val="DefaultParagraphFont"/>
                <w:rFonts w:ascii="Arial" w:eastAsia="Arial Unicode MS" w:hAnsi="Arial" w:cstheme="minorBidi"/>
                <w:b/>
                <w:bCs/>
                <w:color w:val="auto"/>
                <w:lang w:val="en-AU"/>
              </w:rPr>
            </w:sdtEndPr>
            <w:sdtContent>
              <w:p w14:paraId="517556AA" w14:textId="77777777" w:rsidR="008B0DDD" w:rsidRPr="004F0D14" w:rsidRDefault="008B0DDD" w:rsidP="008B0DD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388035049"/>
              <w:placeholder>
                <w:docPart w:val="4FE13A629A7340C18716F25A6CA32AB3"/>
              </w:placeholder>
              <w:showingPlcHdr/>
            </w:sdtPr>
            <w:sdtEndPr>
              <w:rPr>
                <w:rStyle w:val="DefaultParagraphFont"/>
                <w:rFonts w:ascii="Arial" w:eastAsia="Arial Unicode MS" w:hAnsi="Arial" w:cstheme="minorBidi"/>
                <w:b/>
                <w:bCs/>
                <w:color w:val="auto"/>
                <w:lang w:val="en-AU"/>
              </w:rPr>
            </w:sdtEndPr>
            <w:sdtContent>
              <w:p w14:paraId="1D8AA36F" w14:textId="77777777" w:rsidR="008B0DDD" w:rsidRPr="004F0D14" w:rsidRDefault="008B0DDD" w:rsidP="008B0DD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854523396"/>
              <w:placeholder>
                <w:docPart w:val="C07F6E26072C46EC88C9D99D24047569"/>
              </w:placeholder>
              <w:showingPlcHdr/>
            </w:sdtPr>
            <w:sdtEndPr>
              <w:rPr>
                <w:rStyle w:val="DefaultParagraphFont"/>
                <w:rFonts w:ascii="Arial" w:eastAsia="Arial Unicode MS" w:hAnsi="Arial" w:cstheme="minorBidi"/>
                <w:b/>
                <w:bCs/>
                <w:color w:val="auto"/>
                <w:lang w:val="en-AU"/>
              </w:rPr>
            </w:sdtEndPr>
            <w:sdtContent>
              <w:p w14:paraId="6AAC8D79" w14:textId="77777777" w:rsidR="008B0DDD" w:rsidRPr="004F0D14" w:rsidRDefault="008B0DDD" w:rsidP="008B0DDD">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24040302"/>
              <w:placeholder>
                <w:docPart w:val="4CA2EAC20DD149239B8C93E86E8C861E"/>
              </w:placeholder>
            </w:sdtPr>
            <w:sdtEndPr>
              <w:rPr>
                <w:rStyle w:val="DefaultParagraphFont"/>
                <w:rFonts w:ascii="Arial" w:eastAsia="Arial Unicode MS" w:hAnsi="Arial" w:cstheme="minorBidi"/>
                <w:b/>
                <w:bCs/>
                <w:color w:val="auto"/>
                <w:lang w:val="en-AU"/>
              </w:rPr>
            </w:sdtEndPr>
            <w:sdtContent>
              <w:p w14:paraId="78BC44FA" w14:textId="3EE10CB8" w:rsidR="008B0DDD" w:rsidRPr="004F0D14" w:rsidRDefault="00EB1125" w:rsidP="008B0DDD">
                <w:pPr>
                  <w:spacing w:line="240" w:lineRule="auto"/>
                  <w:rPr>
                    <w:rFonts w:asciiTheme="minorHAnsi" w:hAnsiTheme="minorHAnsi"/>
                  </w:rPr>
                </w:pPr>
                <w:sdt>
                  <w:sdtPr>
                    <w:rPr>
                      <w:rStyle w:val="TORTemplate"/>
                    </w:rPr>
                    <w:id w:val="390701917"/>
                    <w:placeholder>
                      <w:docPart w:val="F67A27C051CD4DFAA1DD7806EE7CB837"/>
                    </w:placeholder>
                    <w:showingPlcHdr/>
                  </w:sdtPr>
                  <w:sdtEndPr>
                    <w:rPr>
                      <w:rStyle w:val="DefaultParagraphFont"/>
                      <w:rFonts w:ascii="Arial" w:eastAsia="Arial Unicode MS" w:hAnsi="Arial" w:cstheme="minorHAnsi"/>
                      <w:b/>
                      <w:color w:val="auto"/>
                      <w:lang w:val="en-AU"/>
                    </w:rPr>
                  </w:sdtEndPr>
                  <w:sdtContent>
                    <w:r w:rsidR="008B0DDD" w:rsidRPr="004F0D14">
                      <w:rPr>
                        <w:rStyle w:val="TORTemplate"/>
                        <w:highlight w:val="lightGray"/>
                      </w:rPr>
                      <w:t>Click here to add text or click the + sign to add more rows</w:t>
                    </w:r>
                  </w:sdtContent>
                </w:sdt>
              </w:p>
            </w:sdtContent>
          </w:sdt>
        </w:tc>
      </w:tr>
      <w:tr w:rsidR="00C82019" w:rsidRPr="004F0D14" w14:paraId="603CC3EB" w14:textId="77777777" w:rsidTr="005064EF">
        <w:trPr>
          <w:gridAfter w:val="1"/>
          <w:wAfter w:w="25" w:type="dxa"/>
          <w:trHeight w:val="585"/>
        </w:trPr>
        <w:tc>
          <w:tcPr>
            <w:tcW w:w="540" w:type="dxa"/>
          </w:tcPr>
          <w:p w14:paraId="0031F595" w14:textId="173177EC" w:rsidR="00C82019" w:rsidRPr="004F0D14" w:rsidRDefault="00C82019" w:rsidP="00C82019">
            <w:pPr>
              <w:spacing w:line="240" w:lineRule="auto"/>
              <w:jc w:val="center"/>
              <w:rPr>
                <w:rFonts w:asciiTheme="minorHAnsi" w:hAnsiTheme="minorHAnsi" w:cstheme="minorBidi"/>
              </w:rPr>
            </w:pPr>
            <w:r w:rsidRPr="004F0D14">
              <w:rPr>
                <w:rFonts w:asciiTheme="minorHAnsi" w:hAnsiTheme="minorHAnsi" w:cstheme="minorBidi"/>
              </w:rPr>
              <w:t>3.</w:t>
            </w:r>
          </w:p>
        </w:tc>
        <w:tc>
          <w:tcPr>
            <w:tcW w:w="1508" w:type="dxa"/>
            <w:vAlign w:val="center"/>
          </w:tcPr>
          <w:sdt>
            <w:sdtPr>
              <w:rPr>
                <w:rStyle w:val="TORTemplate"/>
              </w:rPr>
              <w:id w:val="815914742"/>
              <w:placeholder>
                <w:docPart w:val="9423C47DA59D4C4696CDC1402F40813F"/>
              </w:placeholder>
            </w:sdtPr>
            <w:sdtEndPr>
              <w:rPr>
                <w:rStyle w:val="DefaultParagraphFont"/>
                <w:rFonts w:ascii="Arial" w:eastAsia="Arial Unicode MS" w:hAnsi="Arial" w:cstheme="minorBidi"/>
                <w:b/>
                <w:bCs/>
                <w:color w:val="auto"/>
                <w:lang w:val="en-AU"/>
              </w:rPr>
            </w:sdtEndPr>
            <w:sdtContent>
              <w:p w14:paraId="104FDBCB" w14:textId="77777777" w:rsidR="00C82019" w:rsidRDefault="00C82019" w:rsidP="00C82019">
                <w:pPr>
                  <w:spacing w:line="240" w:lineRule="auto"/>
                  <w:rPr>
                    <w:rFonts w:eastAsia="Arial Unicode MS" w:cstheme="minorBidi"/>
                    <w:b/>
                    <w:bCs/>
                    <w:color w:val="auto"/>
                    <w:lang w:val="en-AU"/>
                  </w:rPr>
                </w:pPr>
                <w:r w:rsidRPr="002325DB">
                  <w:rPr>
                    <w:rFonts w:asciiTheme="minorHAnsi" w:hAnsiTheme="minorHAnsi"/>
                    <w:lang w:val="en-AU"/>
                  </w:rPr>
                  <w:t>Data quality review</w:t>
                </w:r>
                <w:r w:rsidRPr="002325DB">
                  <w:rPr>
                    <w:rFonts w:asciiTheme="minorHAnsi" w:hAnsiTheme="minorHAnsi"/>
                    <w:b/>
                    <w:bCs/>
                    <w:lang w:val="en-AU"/>
                  </w:rPr>
                  <w:t xml:space="preserve"> Excel spreadsheets </w:t>
                </w:r>
                <w:r w:rsidRPr="002325DB">
                  <w:rPr>
                    <w:rFonts w:asciiTheme="minorHAnsi" w:hAnsiTheme="minorHAnsi"/>
                    <w:lang w:val="en-AU"/>
                  </w:rPr>
                  <w:t>(including completeness, consistency, and outlier detection) prepared for country validation and feedback, accompanied by a short technical note on data quality checks and recommended improvements, for 2 priority countries</w:t>
                </w:r>
              </w:p>
            </w:sdtContent>
          </w:sdt>
          <w:p w14:paraId="7EFC08BA" w14:textId="24E8C164" w:rsidR="00C82019" w:rsidRPr="00552D6E" w:rsidRDefault="00C82019" w:rsidP="00C82019">
            <w:pPr>
              <w:spacing w:line="240" w:lineRule="auto"/>
              <w:rPr>
                <w:rStyle w:val="TORTemplate"/>
                <w:rFonts w:cs="Calibri"/>
              </w:rPr>
            </w:pPr>
            <w:r w:rsidRPr="00977C7A">
              <w:rPr>
                <w:rFonts w:asciiTheme="minorHAnsi" w:hAnsiTheme="minorHAnsi" w:cstheme="minorHAnsi"/>
              </w:rPr>
              <w:t>.</w:t>
            </w:r>
          </w:p>
        </w:tc>
        <w:tc>
          <w:tcPr>
            <w:tcW w:w="1276" w:type="dxa"/>
          </w:tcPr>
          <w:p w14:paraId="25E7C86E" w14:textId="0EC1A9E2" w:rsidR="00C82019" w:rsidRPr="004F0D14" w:rsidRDefault="00C82019" w:rsidP="00C82019">
            <w:pPr>
              <w:spacing w:line="240" w:lineRule="auto"/>
              <w:rPr>
                <w:rFonts w:asciiTheme="minorHAnsi" w:hAnsiTheme="minorHAnsi" w:cs="Calibri"/>
              </w:rPr>
            </w:pPr>
            <w:r w:rsidRPr="00E302CF">
              <w:rPr>
                <w:rFonts w:asciiTheme="minorHAnsi" w:hAnsiTheme="minorHAnsi"/>
              </w:rPr>
              <w:t>May 31, 2027</w:t>
            </w:r>
          </w:p>
        </w:tc>
        <w:tc>
          <w:tcPr>
            <w:tcW w:w="1275" w:type="dxa"/>
            <w:shd w:val="clear" w:color="auto" w:fill="FFFFFF" w:themeFill="background1"/>
          </w:tcPr>
          <w:p w14:paraId="4800EF90" w14:textId="28FF995E" w:rsidR="00C82019" w:rsidRPr="004F0D14" w:rsidRDefault="00C82019" w:rsidP="00C82019">
            <w:pPr>
              <w:spacing w:line="240" w:lineRule="auto"/>
              <w:rPr>
                <w:rFonts w:asciiTheme="minorHAnsi" w:hAnsiTheme="minorHAnsi"/>
              </w:rPr>
            </w:pPr>
          </w:p>
        </w:tc>
        <w:tc>
          <w:tcPr>
            <w:tcW w:w="1379" w:type="dxa"/>
            <w:shd w:val="clear" w:color="auto" w:fill="F6C5AC" w:themeFill="accent2" w:themeFillTint="66"/>
          </w:tcPr>
          <w:p w14:paraId="66F34BB7"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031" w:type="dxa"/>
            <w:shd w:val="clear" w:color="auto" w:fill="F6C5AC" w:themeFill="accent2" w:themeFillTint="66"/>
          </w:tcPr>
          <w:p w14:paraId="1EAC949B"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34" w:type="dxa"/>
            <w:gridSpan w:val="2"/>
            <w:shd w:val="clear" w:color="auto" w:fill="F6C5AC" w:themeFill="accent2" w:themeFillTint="66"/>
          </w:tcPr>
          <w:p w14:paraId="5DCDD214"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167" w:type="dxa"/>
            <w:gridSpan w:val="2"/>
            <w:shd w:val="clear" w:color="auto" w:fill="F6C5AC" w:themeFill="accent2" w:themeFillTint="66"/>
          </w:tcPr>
          <w:p w14:paraId="3C0125F4"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1319CF92" w14:textId="4A9FEC7A" w:rsidR="00C82019" w:rsidRPr="004F0D14" w:rsidRDefault="00C82019" w:rsidP="00C82019">
            <w:pPr>
              <w:spacing w:line="240" w:lineRule="auto"/>
              <w:rPr>
                <w:rFonts w:asciiTheme="minorHAnsi" w:hAnsiTheme="minorHAnsi"/>
              </w:rPr>
            </w:pPr>
            <w:sdt>
              <w:sdtPr>
                <w:rPr>
                  <w:rStyle w:val="TORTemplate"/>
                </w:rPr>
                <w:id w:val="1651789045"/>
                <w:placeholder>
                  <w:docPart w:val="811A3EFCFEB1435BA63A206B16E24351"/>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tc>
      </w:tr>
      <w:tr w:rsidR="00052991" w:rsidRPr="004F0D14" w14:paraId="0CF46A6C" w14:textId="77777777" w:rsidTr="00E124FB">
        <w:trPr>
          <w:gridAfter w:val="1"/>
          <w:wAfter w:w="25" w:type="dxa"/>
        </w:trPr>
        <w:tc>
          <w:tcPr>
            <w:tcW w:w="540" w:type="dxa"/>
          </w:tcPr>
          <w:p w14:paraId="1634EAD6" w14:textId="230476CE" w:rsidR="00052991" w:rsidRPr="004F0D14" w:rsidRDefault="00052991" w:rsidP="00052991">
            <w:pPr>
              <w:spacing w:line="240" w:lineRule="auto"/>
              <w:jc w:val="center"/>
              <w:rPr>
                <w:rFonts w:asciiTheme="minorHAnsi" w:hAnsiTheme="minorHAnsi" w:cstheme="minorBidi"/>
              </w:rPr>
            </w:pPr>
            <w:r w:rsidRPr="004F0D14">
              <w:rPr>
                <w:rFonts w:asciiTheme="minorHAnsi" w:hAnsiTheme="minorHAnsi" w:cstheme="minorBidi"/>
              </w:rPr>
              <w:t>4.</w:t>
            </w:r>
          </w:p>
        </w:tc>
        <w:tc>
          <w:tcPr>
            <w:tcW w:w="1508" w:type="dxa"/>
            <w:vAlign w:val="center"/>
          </w:tcPr>
          <w:sdt>
            <w:sdtPr>
              <w:rPr>
                <w:rStyle w:val="TORTemplate"/>
              </w:rPr>
              <w:id w:val="1403262895"/>
              <w:placeholder>
                <w:docPart w:val="0025EF5CA0E64B6E83592EADC4D77F44"/>
              </w:placeholder>
            </w:sdtPr>
            <w:sdtEndPr>
              <w:rPr>
                <w:rStyle w:val="DefaultParagraphFont"/>
                <w:rFonts w:ascii="Arial" w:eastAsia="Arial Unicode MS" w:hAnsi="Arial" w:cstheme="minorBidi"/>
                <w:b/>
                <w:bCs/>
                <w:color w:val="auto"/>
                <w:lang w:val="en-AU"/>
              </w:rPr>
            </w:sdtEndPr>
            <w:sdtContent>
              <w:p w14:paraId="0188816A" w14:textId="77777777" w:rsidR="00627048" w:rsidRPr="002325DB" w:rsidRDefault="00627048" w:rsidP="00627048">
                <w:pPr>
                  <w:spacing w:line="240" w:lineRule="auto"/>
                  <w:rPr>
                    <w:rFonts w:asciiTheme="minorHAnsi" w:hAnsiTheme="minorHAnsi"/>
                  </w:rPr>
                </w:pPr>
                <w:r w:rsidRPr="002325DB">
                  <w:rPr>
                    <w:rFonts w:asciiTheme="minorHAnsi" w:hAnsiTheme="minorHAnsi"/>
                    <w:b/>
                    <w:bCs/>
                    <w:lang w:val="en-AU"/>
                  </w:rPr>
                  <w:t>Country- and subnational-</w:t>
                </w:r>
                <w:r w:rsidRPr="002325DB">
                  <w:rPr>
                    <w:rFonts w:asciiTheme="minorHAnsi" w:hAnsiTheme="minorHAnsi"/>
                    <w:b/>
                    <w:bCs/>
                    <w:lang w:val="en-AU"/>
                  </w:rPr>
                  <w:lastRenderedPageBreak/>
                  <w:t>level analytical slide decks, data briefs, and policy-oriented products</w:t>
                </w:r>
                <w:r w:rsidRPr="002325DB">
                  <w:rPr>
                    <w:rFonts w:asciiTheme="minorHAnsi" w:hAnsiTheme="minorHAnsi"/>
                    <w:lang w:val="en-AU"/>
                  </w:rPr>
                  <w:t xml:space="preserve"> generated using the integrated analytics pipeline. These products will synthesize key insights on service gaps, coverage, and equity patterns into actionable recommendations that can be used by governments and partners for planning, prioritization, and advocacy. Includes </w:t>
                </w:r>
                <w:r w:rsidRPr="002325DB">
                  <w:rPr>
                    <w:rFonts w:asciiTheme="minorHAnsi" w:hAnsiTheme="minorHAnsi"/>
                    <w:b/>
                    <w:bCs/>
                    <w:lang w:val="en-AU"/>
                  </w:rPr>
                  <w:t>reproducible code scripts and a README</w:t>
                </w:r>
                <w:r w:rsidRPr="002325DB">
                  <w:rPr>
                    <w:rFonts w:asciiTheme="minorHAnsi" w:hAnsiTheme="minorHAnsi"/>
                    <w:lang w:val="en-AU"/>
                  </w:rPr>
                  <w:t xml:space="preserve"> describing the visualization and brief-generation process,</w:t>
                </w:r>
                <w:r w:rsidRPr="002325DB">
                  <w:rPr>
                    <w:rFonts w:asciiTheme="minorHAnsi" w:hAnsiTheme="minorHAnsi"/>
                  </w:rPr>
                  <w:t> </w:t>
                </w:r>
                <w:r w:rsidRPr="002325DB">
                  <w:rPr>
                    <w:rFonts w:asciiTheme="minorHAnsi" w:hAnsiTheme="minorHAnsi"/>
                    <w:lang w:val="en-AU"/>
                  </w:rPr>
                  <w:t>for 2 priority countries</w:t>
                </w:r>
              </w:p>
            </w:sdtContent>
          </w:sdt>
          <w:p w14:paraId="0721CCC4" w14:textId="0BE594C2" w:rsidR="00052991" w:rsidRPr="00627048" w:rsidRDefault="00052991" w:rsidP="00052991">
            <w:pPr>
              <w:spacing w:line="240" w:lineRule="auto"/>
              <w:rPr>
                <w:rStyle w:val="TORTemplate"/>
                <w:b/>
                <w:bCs/>
              </w:rPr>
            </w:pPr>
          </w:p>
        </w:tc>
        <w:tc>
          <w:tcPr>
            <w:tcW w:w="1276" w:type="dxa"/>
            <w:vAlign w:val="center"/>
          </w:tcPr>
          <w:p w14:paraId="36B93772" w14:textId="6610A638" w:rsidR="00052991" w:rsidRPr="004F0D14" w:rsidRDefault="00F03E26" w:rsidP="00052991">
            <w:pPr>
              <w:spacing w:line="240" w:lineRule="auto"/>
              <w:rPr>
                <w:rFonts w:asciiTheme="minorHAnsi" w:hAnsiTheme="minorHAnsi"/>
              </w:rPr>
            </w:pPr>
            <w:r w:rsidRPr="00E302CF">
              <w:rPr>
                <w:rStyle w:val="TORTemplate"/>
              </w:rPr>
              <w:lastRenderedPageBreak/>
              <w:t>June 30, 2027</w:t>
            </w:r>
          </w:p>
        </w:tc>
        <w:tc>
          <w:tcPr>
            <w:tcW w:w="1275" w:type="dxa"/>
            <w:shd w:val="clear" w:color="auto" w:fill="FFFFFF" w:themeFill="background1"/>
            <w:vAlign w:val="center"/>
          </w:tcPr>
          <w:p w14:paraId="7A90EBC0" w14:textId="1782B4E1" w:rsidR="00052991" w:rsidRPr="004F0D14" w:rsidRDefault="00052991" w:rsidP="00052991">
            <w:pPr>
              <w:spacing w:line="240" w:lineRule="auto"/>
              <w:rPr>
                <w:rFonts w:asciiTheme="minorHAnsi" w:hAnsiTheme="minorHAnsi"/>
              </w:rPr>
            </w:pPr>
          </w:p>
        </w:tc>
        <w:tc>
          <w:tcPr>
            <w:tcW w:w="1379" w:type="dxa"/>
            <w:shd w:val="clear" w:color="auto" w:fill="F6C5AC" w:themeFill="accent2" w:themeFillTint="66"/>
          </w:tcPr>
          <w:sdt>
            <w:sdtPr>
              <w:rPr>
                <w:rStyle w:val="TORTemplate"/>
              </w:rPr>
              <w:id w:val="1657183186"/>
              <w:placeholder>
                <w:docPart w:val="C204122D2F9B4E5287B183C9004DCA10"/>
              </w:placeholder>
              <w:showingPlcHdr/>
            </w:sdtPr>
            <w:sdtEndPr>
              <w:rPr>
                <w:rStyle w:val="DefaultParagraphFont"/>
                <w:rFonts w:ascii="Arial" w:eastAsia="Arial Unicode MS" w:hAnsi="Arial" w:cstheme="minorBidi"/>
                <w:b/>
                <w:bCs/>
                <w:color w:val="auto"/>
                <w:lang w:val="en-AU"/>
              </w:rPr>
            </w:sdtEndPr>
            <w:sdtContent>
              <w:p w14:paraId="24B10EB3" w14:textId="77777777" w:rsidR="00052991" w:rsidRPr="004F0D14" w:rsidRDefault="00052991" w:rsidP="0005299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679921355"/>
              <w:placeholder>
                <w:docPart w:val="E59EAC1B53FA48228759284C5A8338A5"/>
              </w:placeholder>
              <w:showingPlcHdr/>
            </w:sdtPr>
            <w:sdtEndPr>
              <w:rPr>
                <w:rStyle w:val="DefaultParagraphFont"/>
                <w:rFonts w:ascii="Arial" w:eastAsia="Arial Unicode MS" w:hAnsi="Arial" w:cstheme="minorBidi"/>
                <w:b/>
                <w:bCs/>
                <w:color w:val="auto"/>
                <w:lang w:val="en-AU"/>
              </w:rPr>
            </w:sdtEndPr>
            <w:sdtContent>
              <w:p w14:paraId="378DBCDF" w14:textId="77777777" w:rsidR="00052991" w:rsidRPr="004F0D14" w:rsidRDefault="00052991" w:rsidP="0005299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871298345"/>
              <w:placeholder>
                <w:docPart w:val="E0AD86F878A1456EA9033C98807A27E0"/>
              </w:placeholder>
              <w:showingPlcHdr/>
            </w:sdtPr>
            <w:sdtEndPr>
              <w:rPr>
                <w:rStyle w:val="DefaultParagraphFont"/>
                <w:rFonts w:ascii="Arial" w:eastAsia="Arial Unicode MS" w:hAnsi="Arial" w:cstheme="minorBidi"/>
                <w:b/>
                <w:bCs/>
                <w:color w:val="auto"/>
                <w:lang w:val="en-AU"/>
              </w:rPr>
            </w:sdtEndPr>
            <w:sdtContent>
              <w:p w14:paraId="53939AAA" w14:textId="77777777" w:rsidR="00052991" w:rsidRPr="004F0D14" w:rsidRDefault="00052991" w:rsidP="0005299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1078481888"/>
              <w:placeholder>
                <w:docPart w:val="EEDCBC565138438AAF7FC8FFE4698A84"/>
              </w:placeholder>
              <w:showingPlcHdr/>
            </w:sdtPr>
            <w:sdtEndPr>
              <w:rPr>
                <w:rStyle w:val="DefaultParagraphFont"/>
                <w:rFonts w:ascii="Arial" w:eastAsia="Arial Unicode MS" w:hAnsi="Arial" w:cstheme="minorBidi"/>
                <w:b/>
                <w:bCs/>
                <w:color w:val="auto"/>
                <w:lang w:val="en-AU"/>
              </w:rPr>
            </w:sdtEndPr>
            <w:sdtContent>
              <w:p w14:paraId="60A15BEC" w14:textId="77777777" w:rsidR="00052991" w:rsidRPr="004F0D14" w:rsidRDefault="00052991" w:rsidP="00052991">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95936101"/>
              <w:placeholder>
                <w:docPart w:val="195FF50E883F418CA375B25E027D3C4C"/>
              </w:placeholder>
            </w:sdtPr>
            <w:sdtEndPr>
              <w:rPr>
                <w:rStyle w:val="DefaultParagraphFont"/>
                <w:rFonts w:ascii="Arial" w:eastAsia="Arial Unicode MS" w:hAnsi="Arial" w:cstheme="minorBidi"/>
                <w:b/>
                <w:bCs/>
                <w:color w:val="auto"/>
                <w:lang w:val="en-AU"/>
              </w:rPr>
            </w:sdtEndPr>
            <w:sdtContent>
              <w:p w14:paraId="295069B7" w14:textId="2D0EA442" w:rsidR="00052991" w:rsidRPr="004F0D14" w:rsidRDefault="00052991" w:rsidP="00052991">
                <w:pPr>
                  <w:spacing w:line="240" w:lineRule="auto"/>
                  <w:rPr>
                    <w:rFonts w:asciiTheme="minorHAnsi" w:hAnsiTheme="minorHAnsi"/>
                  </w:rPr>
                </w:pPr>
                <w:sdt>
                  <w:sdtPr>
                    <w:rPr>
                      <w:rStyle w:val="TORTemplate"/>
                    </w:rPr>
                    <w:id w:val="1885293250"/>
                    <w:placeholder>
                      <w:docPart w:val="6B927695C14A4AD5B402196DDC295636"/>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 xml:space="preserve">Click here to add text or </w:t>
                    </w:r>
                    <w:r w:rsidRPr="004F0D14">
                      <w:rPr>
                        <w:rStyle w:val="TORTemplate"/>
                        <w:highlight w:val="lightGray"/>
                      </w:rPr>
                      <w:lastRenderedPageBreak/>
                      <w:t>click the + sign to add more rows</w:t>
                    </w:r>
                  </w:sdtContent>
                </w:sdt>
              </w:p>
            </w:sdtContent>
          </w:sdt>
        </w:tc>
      </w:tr>
      <w:tr w:rsidR="00C82019" w:rsidRPr="004F0D14" w14:paraId="3D7E0235" w14:textId="77777777" w:rsidTr="00E124FB">
        <w:trPr>
          <w:gridAfter w:val="1"/>
          <w:wAfter w:w="25" w:type="dxa"/>
        </w:trPr>
        <w:tc>
          <w:tcPr>
            <w:tcW w:w="540" w:type="dxa"/>
          </w:tcPr>
          <w:p w14:paraId="17A37C04" w14:textId="4AB7FF5D" w:rsidR="00C82019" w:rsidRPr="004F0D14" w:rsidRDefault="00C82019" w:rsidP="00C82019">
            <w:pPr>
              <w:spacing w:line="240" w:lineRule="auto"/>
              <w:jc w:val="center"/>
              <w:rPr>
                <w:rFonts w:asciiTheme="minorHAnsi" w:hAnsiTheme="minorHAnsi" w:cstheme="minorBidi"/>
              </w:rPr>
            </w:pPr>
            <w:r w:rsidRPr="004F0D14">
              <w:rPr>
                <w:rFonts w:asciiTheme="minorHAnsi" w:hAnsiTheme="minorHAnsi" w:cstheme="minorBidi"/>
              </w:rPr>
              <w:lastRenderedPageBreak/>
              <w:t>5.</w:t>
            </w:r>
          </w:p>
        </w:tc>
        <w:tc>
          <w:tcPr>
            <w:tcW w:w="1508" w:type="dxa"/>
            <w:vAlign w:val="center"/>
          </w:tcPr>
          <w:sdt>
            <w:sdtPr>
              <w:rPr>
                <w:rStyle w:val="TORTemplate"/>
              </w:rPr>
              <w:id w:val="299880855"/>
              <w:placeholder>
                <w:docPart w:val="CB57B2F208DF4C8C9E72CDEB511390DD"/>
              </w:placeholder>
            </w:sdtPr>
            <w:sdtEndPr>
              <w:rPr>
                <w:rStyle w:val="DefaultParagraphFont"/>
                <w:rFonts w:ascii="Arial" w:eastAsia="Arial Unicode MS" w:hAnsi="Arial" w:cstheme="minorHAnsi"/>
                <w:b/>
                <w:color w:val="auto"/>
                <w:lang w:val="en-AU"/>
              </w:rPr>
            </w:sdtEndPr>
            <w:sdtContent>
              <w:p w14:paraId="423A1A5F" w14:textId="77777777" w:rsidR="0015456A" w:rsidRDefault="0015456A" w:rsidP="0015456A">
                <w:pPr>
                  <w:spacing w:line="240" w:lineRule="auto"/>
                  <w:rPr>
                    <w:rFonts w:eastAsia="Arial Unicode MS" w:cstheme="minorHAnsi"/>
                    <w:b/>
                    <w:color w:val="auto"/>
                    <w:lang w:val="en-AU"/>
                  </w:rPr>
                </w:pPr>
                <w:r w:rsidRPr="00D9493B">
                  <w:rPr>
                    <w:rFonts w:asciiTheme="minorHAnsi" w:hAnsiTheme="minorHAnsi"/>
                    <w:b/>
                    <w:bCs/>
                    <w:lang w:val="en-AU"/>
                  </w:rPr>
                  <w:t xml:space="preserve">Technical README and documentation </w:t>
                </w:r>
                <w:r w:rsidRPr="00D9493B">
                  <w:rPr>
                    <w:rFonts w:asciiTheme="minorHAnsi" w:hAnsiTheme="minorHAnsi"/>
                    <w:lang w:val="en-AU"/>
                  </w:rPr>
                  <w:t xml:space="preserve">detailing automated pipelines that ingest, clean, and harmonize data across HIV, immunization, nutrition, MNCAH, and other sectors from routine </w:t>
                </w:r>
                <w:r w:rsidRPr="00D9493B">
                  <w:rPr>
                    <w:rFonts w:asciiTheme="minorHAnsi" w:hAnsiTheme="minorHAnsi"/>
                    <w:lang w:val="en-AU"/>
                  </w:rPr>
                  <w:lastRenderedPageBreak/>
                  <w:t>and survey sources.</w:t>
                </w:r>
                <w:r w:rsidRPr="00D9493B">
                  <w:rPr>
                    <w:rFonts w:asciiTheme="minorHAnsi" w:hAnsiTheme="minorHAnsi"/>
                  </w:rPr>
                  <w:t xml:space="preserve">  </w:t>
                </w:r>
              </w:p>
            </w:sdtContent>
          </w:sdt>
          <w:p w14:paraId="2FCDA1C5" w14:textId="563B7666" w:rsidR="00C82019" w:rsidRPr="0015456A" w:rsidRDefault="00C82019" w:rsidP="00C82019">
            <w:pPr>
              <w:spacing w:line="240" w:lineRule="auto"/>
              <w:rPr>
                <w:rStyle w:val="TORTemplate"/>
                <w:lang w:val="en-AU"/>
              </w:rPr>
            </w:pPr>
          </w:p>
        </w:tc>
        <w:tc>
          <w:tcPr>
            <w:tcW w:w="1276" w:type="dxa"/>
            <w:vAlign w:val="center"/>
          </w:tcPr>
          <w:p w14:paraId="7EC3D236" w14:textId="01D387D4" w:rsidR="00C82019" w:rsidRPr="004F0D14" w:rsidRDefault="00EF0A0A" w:rsidP="00C82019">
            <w:pPr>
              <w:spacing w:line="240" w:lineRule="auto"/>
              <w:rPr>
                <w:rStyle w:val="TORTemplate"/>
              </w:rPr>
            </w:pPr>
            <w:r>
              <w:rPr>
                <w:rStyle w:val="TORTemplate"/>
              </w:rPr>
              <w:lastRenderedPageBreak/>
              <w:t>July 16. 2027</w:t>
            </w:r>
          </w:p>
        </w:tc>
        <w:tc>
          <w:tcPr>
            <w:tcW w:w="1275" w:type="dxa"/>
            <w:shd w:val="clear" w:color="auto" w:fill="FFFFFF" w:themeFill="background1"/>
          </w:tcPr>
          <w:p w14:paraId="3964650B" w14:textId="41E5F033" w:rsidR="00C82019" w:rsidRPr="004F0D14" w:rsidRDefault="00C82019" w:rsidP="00C82019">
            <w:pPr>
              <w:spacing w:line="240" w:lineRule="auto"/>
              <w:rPr>
                <w:rFonts w:asciiTheme="minorHAnsi" w:hAnsiTheme="minorHAnsi"/>
              </w:rPr>
            </w:pPr>
          </w:p>
        </w:tc>
        <w:tc>
          <w:tcPr>
            <w:tcW w:w="1379" w:type="dxa"/>
            <w:shd w:val="clear" w:color="auto" w:fill="F6C5AC" w:themeFill="accent2" w:themeFillTint="66"/>
          </w:tcPr>
          <w:sdt>
            <w:sdtPr>
              <w:rPr>
                <w:rStyle w:val="TORTemplate"/>
              </w:rPr>
              <w:id w:val="1141762290"/>
              <w:placeholder>
                <w:docPart w:val="3D51E35867C447FCBE2415B8CCCC2E34"/>
              </w:placeholder>
              <w:showingPlcHdr/>
            </w:sdtPr>
            <w:sdtEndPr>
              <w:rPr>
                <w:rStyle w:val="DefaultParagraphFont"/>
                <w:rFonts w:ascii="Arial" w:eastAsia="Arial Unicode MS" w:hAnsi="Arial" w:cstheme="minorBidi"/>
                <w:b/>
                <w:bCs/>
                <w:color w:val="auto"/>
                <w:lang w:val="en-AU"/>
              </w:rPr>
            </w:sdtEndPr>
            <w:sdtContent>
              <w:p w14:paraId="5B85218C"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031" w:type="dxa"/>
            <w:shd w:val="clear" w:color="auto" w:fill="F6C5AC" w:themeFill="accent2" w:themeFillTint="66"/>
          </w:tcPr>
          <w:sdt>
            <w:sdtPr>
              <w:rPr>
                <w:rStyle w:val="TORTemplate"/>
              </w:rPr>
              <w:id w:val="1290781037"/>
              <w:placeholder>
                <w:docPart w:val="8C324D6006C24C4F9CEB6685FFED1938"/>
              </w:placeholder>
              <w:showingPlcHdr/>
            </w:sdtPr>
            <w:sdtEndPr>
              <w:rPr>
                <w:rStyle w:val="DefaultParagraphFont"/>
                <w:rFonts w:ascii="Arial" w:eastAsia="Arial Unicode MS" w:hAnsi="Arial" w:cstheme="minorBidi"/>
                <w:b/>
                <w:bCs/>
                <w:color w:val="auto"/>
                <w:lang w:val="en-AU"/>
              </w:rPr>
            </w:sdtEndPr>
            <w:sdtContent>
              <w:p w14:paraId="1D64EDCD"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34" w:type="dxa"/>
            <w:gridSpan w:val="2"/>
            <w:shd w:val="clear" w:color="auto" w:fill="F6C5AC" w:themeFill="accent2" w:themeFillTint="66"/>
          </w:tcPr>
          <w:sdt>
            <w:sdtPr>
              <w:rPr>
                <w:rStyle w:val="TORTemplate"/>
              </w:rPr>
              <w:id w:val="-2132088388"/>
              <w:placeholder>
                <w:docPart w:val="FAD6043464594E33B46ABF3E4BB65977"/>
              </w:placeholder>
              <w:showingPlcHdr/>
            </w:sdtPr>
            <w:sdtEndPr>
              <w:rPr>
                <w:rStyle w:val="DefaultParagraphFont"/>
                <w:rFonts w:ascii="Arial" w:eastAsia="Arial Unicode MS" w:hAnsi="Arial" w:cstheme="minorBidi"/>
                <w:b/>
                <w:bCs/>
                <w:color w:val="auto"/>
                <w:lang w:val="en-AU"/>
              </w:rPr>
            </w:sdtEndPr>
            <w:sdtContent>
              <w:p w14:paraId="44038134"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167" w:type="dxa"/>
            <w:gridSpan w:val="2"/>
            <w:shd w:val="clear" w:color="auto" w:fill="F6C5AC" w:themeFill="accent2" w:themeFillTint="66"/>
          </w:tcPr>
          <w:sdt>
            <w:sdtPr>
              <w:rPr>
                <w:rStyle w:val="TORTemplate"/>
              </w:rPr>
              <w:id w:val="-421800689"/>
              <w:placeholder>
                <w:docPart w:val="0C97E526E512436B8642870482322D0D"/>
              </w:placeholder>
              <w:showingPlcHdr/>
            </w:sdtPr>
            <w:sdtEndPr>
              <w:rPr>
                <w:rStyle w:val="DefaultParagraphFont"/>
                <w:rFonts w:ascii="Arial" w:eastAsia="Arial Unicode MS" w:hAnsi="Arial" w:cstheme="minorBidi"/>
                <w:b/>
                <w:bCs/>
                <w:color w:val="auto"/>
                <w:lang w:val="en-AU"/>
              </w:rPr>
            </w:sdtEndPr>
            <w:sdtContent>
              <w:p w14:paraId="5580766A"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442752754"/>
              <w:placeholder>
                <w:docPart w:val="BFB05F3D31F1411F9D432E618F784B7E"/>
              </w:placeholder>
            </w:sdtPr>
            <w:sdtEndPr>
              <w:rPr>
                <w:rStyle w:val="DefaultParagraphFont"/>
                <w:rFonts w:ascii="Arial" w:eastAsia="Arial Unicode MS" w:hAnsi="Arial" w:cstheme="minorBidi"/>
                <w:b/>
                <w:bCs/>
                <w:color w:val="auto"/>
                <w:lang w:val="en-AU"/>
              </w:rPr>
            </w:sdtEndPr>
            <w:sdtContent>
              <w:p w14:paraId="3C4BA822" w14:textId="2725447C" w:rsidR="00C82019" w:rsidRPr="004F0D14" w:rsidRDefault="00C82019" w:rsidP="00C82019">
                <w:pPr>
                  <w:spacing w:line="240" w:lineRule="auto"/>
                  <w:rPr>
                    <w:rFonts w:asciiTheme="minorHAnsi" w:hAnsiTheme="minorHAnsi"/>
                  </w:rPr>
                </w:pPr>
                <w:sdt>
                  <w:sdtPr>
                    <w:rPr>
                      <w:rStyle w:val="TORTemplate"/>
                    </w:rPr>
                    <w:id w:val="-1874068658"/>
                    <w:placeholder>
                      <w:docPart w:val="B41FCD8C583B49DEBA25697462482C52"/>
                    </w:placeholder>
                    <w:showingPlcHdr/>
                  </w:sdtPr>
                  <w:sdtEndPr>
                    <w:rPr>
                      <w:rStyle w:val="DefaultParagraphFont"/>
                      <w:rFonts w:ascii="Arial" w:eastAsia="Arial Unicode MS" w:hAnsi="Arial" w:cstheme="minorHAnsi"/>
                      <w:b/>
                      <w:color w:val="auto"/>
                      <w:lang w:val="en-AU"/>
                    </w:rPr>
                  </w:sdtEndPr>
                  <w:sdtContent>
                    <w:r w:rsidRPr="004F0D14">
                      <w:rPr>
                        <w:rStyle w:val="TORTemplate"/>
                        <w:highlight w:val="lightGray"/>
                      </w:rPr>
                      <w:t>Click here to add text or click the + sign to add more rows</w:t>
                    </w:r>
                  </w:sdtContent>
                </w:sdt>
              </w:p>
            </w:sdtContent>
          </w:sdt>
        </w:tc>
      </w:tr>
      <w:tr w:rsidR="00C82019" w:rsidRPr="00EC460A" w14:paraId="140E1A42" w14:textId="77777777" w:rsidTr="00E124FB">
        <w:trPr>
          <w:trHeight w:val="350"/>
        </w:trPr>
        <w:tc>
          <w:tcPr>
            <w:tcW w:w="540" w:type="dxa"/>
          </w:tcPr>
          <w:p w14:paraId="4EC6C3F3" w14:textId="77777777" w:rsidR="00C82019" w:rsidRPr="004F0D14" w:rsidRDefault="00C82019" w:rsidP="00C82019">
            <w:pPr>
              <w:spacing w:line="240" w:lineRule="auto"/>
              <w:jc w:val="both"/>
              <w:rPr>
                <w:rFonts w:asciiTheme="minorHAnsi" w:hAnsiTheme="minorHAnsi" w:cstheme="minorHAnsi"/>
                <w:b/>
                <w:bCs/>
              </w:rPr>
            </w:pPr>
          </w:p>
        </w:tc>
        <w:tc>
          <w:tcPr>
            <w:tcW w:w="6494" w:type="dxa"/>
            <w:gridSpan w:val="6"/>
          </w:tcPr>
          <w:p w14:paraId="3A5815A6" w14:textId="1F08B595" w:rsidR="00C82019" w:rsidRPr="004F0D14" w:rsidRDefault="00C82019" w:rsidP="00C82019">
            <w:pPr>
              <w:spacing w:line="240" w:lineRule="auto"/>
              <w:jc w:val="right"/>
              <w:rPr>
                <w:rFonts w:asciiTheme="minorHAnsi" w:hAnsiTheme="minorHAnsi" w:cstheme="minorHAnsi"/>
                <w:b/>
                <w:bCs/>
              </w:rPr>
            </w:pPr>
            <w:r>
              <w:rPr>
                <w:rFonts w:asciiTheme="minorHAnsi" w:hAnsiTheme="minorHAnsi" w:cstheme="minorHAnsi"/>
                <w:b/>
                <w:bCs/>
              </w:rPr>
              <w:t xml:space="preserve">TOTAL </w:t>
            </w:r>
          </w:p>
        </w:tc>
        <w:tc>
          <w:tcPr>
            <w:tcW w:w="1134" w:type="dxa"/>
            <w:gridSpan w:val="2"/>
            <w:shd w:val="clear" w:color="auto" w:fill="F6C5AC" w:themeFill="accent2" w:themeFillTint="66"/>
          </w:tcPr>
          <w:p w14:paraId="60434902" w14:textId="77777777" w:rsidR="00C82019" w:rsidRPr="004F0D14" w:rsidRDefault="00C82019" w:rsidP="00C82019">
            <w:pPr>
              <w:spacing w:line="240" w:lineRule="auto"/>
              <w:rPr>
                <w:rFonts w:asciiTheme="minorHAnsi" w:hAnsiTheme="minorHAnsi" w:cstheme="minorHAnsi"/>
                <w:b/>
                <w:bCs/>
              </w:rPr>
            </w:pPr>
          </w:p>
        </w:tc>
        <w:tc>
          <w:tcPr>
            <w:tcW w:w="1167" w:type="dxa"/>
            <w:gridSpan w:val="2"/>
            <w:shd w:val="clear" w:color="auto" w:fill="F6C5AC" w:themeFill="accent2" w:themeFillTint="66"/>
          </w:tcPr>
          <w:p w14:paraId="1054CB6A" w14:textId="77777777" w:rsidR="00C82019" w:rsidRPr="004F0D14" w:rsidRDefault="00C82019" w:rsidP="00C82019">
            <w:pPr>
              <w:spacing w:line="240" w:lineRule="auto"/>
              <w:rPr>
                <w:rFonts w:asciiTheme="minorHAnsi" w:hAnsiTheme="minorHAnsi" w:cstheme="minorHAnsi"/>
                <w:b/>
                <w:bCs/>
              </w:rPr>
            </w:pPr>
          </w:p>
        </w:tc>
        <w:tc>
          <w:tcPr>
            <w:tcW w:w="1350" w:type="dxa"/>
            <w:gridSpan w:val="2"/>
            <w:shd w:val="clear" w:color="auto" w:fill="F6C5AC" w:themeFill="accent2" w:themeFillTint="66"/>
          </w:tcPr>
          <w:sdt>
            <w:sdtPr>
              <w:rPr>
                <w:rStyle w:val="TORTemplate"/>
              </w:rPr>
              <w:id w:val="230437454"/>
              <w:placeholder>
                <w:docPart w:val="2F0863B3CFAB4817B4125907A951358C"/>
              </w:placeholder>
              <w:showingPlcHdr/>
            </w:sdtPr>
            <w:sdtEndPr>
              <w:rPr>
                <w:rStyle w:val="DefaultParagraphFont"/>
                <w:rFonts w:ascii="Arial" w:eastAsia="Arial Unicode MS" w:hAnsi="Arial" w:cstheme="minorBidi"/>
                <w:b/>
                <w:bCs/>
                <w:color w:val="auto"/>
                <w:lang w:val="en-AU"/>
              </w:rPr>
            </w:sdtEndPr>
            <w:sdtContent>
              <w:p w14:paraId="200C5463" w14:textId="77777777" w:rsidR="00C82019" w:rsidRPr="004F0D14" w:rsidRDefault="00C82019" w:rsidP="00C82019">
                <w:pPr>
                  <w:spacing w:line="240" w:lineRule="auto"/>
                  <w:rPr>
                    <w:rFonts w:asciiTheme="minorHAnsi" w:hAnsiTheme="minorHAnsi"/>
                  </w:rPr>
                </w:pPr>
                <w:r w:rsidRPr="004F0D14">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5A2142E6" w14:textId="77777777" w:rsidR="006246F0" w:rsidRPr="00F85800" w:rsidRDefault="006246F0" w:rsidP="006246F0">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4150C5F8" w14:textId="77777777" w:rsidR="00BA0A69" w:rsidRDefault="00BA0A69" w:rsidP="00620F29">
      <w:pPr>
        <w:spacing w:line="240" w:lineRule="auto"/>
        <w:jc w:val="both"/>
        <w:rPr>
          <w:rFonts w:asciiTheme="minorHAnsi" w:hAnsiTheme="minorHAnsi" w:cstheme="minorHAnsi"/>
          <w:b/>
          <w:bCs/>
          <w:u w:val="single"/>
        </w:rPr>
      </w:pPr>
    </w:p>
    <w:p w14:paraId="4D7E486F" w14:textId="77777777" w:rsidR="00BA0A69" w:rsidRDefault="00BA0A69" w:rsidP="00620F29">
      <w:pPr>
        <w:spacing w:line="240" w:lineRule="auto"/>
        <w:jc w:val="both"/>
        <w:rPr>
          <w:rFonts w:asciiTheme="minorHAnsi" w:hAnsiTheme="minorHAnsi" w:cstheme="minorHAnsi"/>
          <w:b/>
          <w:bCs/>
          <w:u w:val="single"/>
        </w:rPr>
      </w:pP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1A12F27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77777777" w:rsidR="001A4483" w:rsidRDefault="001A4483"/>
    <w:sectPr w:rsidR="001A4483" w:rsidSect="00BA13B4">
      <w:headerReference w:type="default" r:id="rId15"/>
      <w:footerReference w:type="default" r:id="rId16"/>
      <w:pgSz w:w="11909" w:h="16834" w:code="9"/>
      <w:pgMar w:top="1620" w:right="994" w:bottom="72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Silvia Villalba Rodriguez" w:date="2026-10-13T17:26:00Z" w:initials="SV">
    <w:p w14:paraId="74322E9D" w14:textId="77777777" w:rsidR="00F9517E" w:rsidRDefault="00F9517E" w:rsidP="005D5433">
      <w:pPr>
        <w:pStyle w:val="CommentText"/>
      </w:pPr>
      <w:r>
        <w:rPr>
          <w:rStyle w:val="CommentReference"/>
        </w:rPr>
        <w:annotationRef/>
      </w:r>
      <w:r>
        <w:t>Please add destination of known.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4322E9D"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608F109D" w16cex:dateUtc="2026-10-13T15:2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4322E9D" w16cid:durableId="608F109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9D7C14" w14:textId="77777777" w:rsidR="00EB1125" w:rsidRDefault="00EB1125">
      <w:pPr>
        <w:spacing w:line="240" w:lineRule="auto"/>
      </w:pPr>
      <w:r>
        <w:separator/>
      </w:r>
    </w:p>
  </w:endnote>
  <w:endnote w:type="continuationSeparator" w:id="0">
    <w:p w14:paraId="16800B61" w14:textId="77777777" w:rsidR="00EB1125" w:rsidRDefault="00EB1125">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6A3B35" w14:textId="77777777" w:rsidR="00EB1125" w:rsidRDefault="00EB1125">
      <w:pPr>
        <w:spacing w:line="240" w:lineRule="auto"/>
      </w:pPr>
      <w:r>
        <w:separator/>
      </w:r>
    </w:p>
  </w:footnote>
  <w:footnote w:type="continuationSeparator" w:id="0">
    <w:p w14:paraId="4260E940" w14:textId="77777777" w:rsidR="00EB1125" w:rsidRDefault="00EB1125">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2A4476DB" w:rsidR="006246F0" w:rsidRPr="00C80089" w:rsidRDefault="006246F0" w:rsidP="00C975E5">
    <w:pPr>
      <w:spacing w:line="240" w:lineRule="auto"/>
      <w:ind w:right="9"/>
      <w:jc w:val="center"/>
      <w:outlineLvl w:val="2"/>
      <w:rPr>
        <w:sz w:val="16"/>
        <w:szCs w:val="16"/>
      </w:rPr>
    </w:pPr>
    <w:r w:rsidRPr="00C80089">
      <w:rPr>
        <w:noProof/>
      </w:rPr>
      <mc:AlternateContent>
        <mc:Choice Requires="wps">
          <w:drawing>
            <wp:anchor distT="0" distB="0" distL="114300" distR="114300" simplePos="0" relativeHeight="251661312" behindDoc="0" locked="0" layoutInCell="1" allowOverlap="0" wp14:anchorId="0E63A15B" wp14:editId="5C48EA3E">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a:solidFill>
                              <a:srgbClr val="FFFFFF"/>
                            </a:solidFill>
                          </a14:hiddenFill>
                        </a:ext>
                        <a:ext uri="{91240B29-F687-4f45-9708-019B960494DF}">
                          <a14:hiddenLine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E63A15B" id="_x0000_t202" coordsize="21600,21600" o:spt="202" path="m,l,21600r21600,l21600,xe">
              <v:stroke joinstyle="miter"/>
              <v:path gradientshapeok="t" o:connecttype="rect"/>
            </v:shapetype>
            <v:shape id="Text Box 2" o:spid="_x0000_s1026" type="#_x0000_t202" style="position:absolute;left:0;text-align:left;margin-left:-9.45pt;margin-top:54pt;width:215pt;height:13.5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Plej1gEAAJEDAAAOAAAAZHJzL2Uyb0RvYy54bWysU9tu1DAQfUfiHyy/s0kWSlG02aq0KkIq&#10;F6nwARPH3kQkHjP2brJ8PWNnswX6VvFiTWbGx+ecmWyupqEXB02+Q1vJYpVLoa3CprO7Sn7/dvfq&#10;nRQ+gG2gR6sredReXm1fvtiMrtRrbLFvNAkGsb4cXSXbEFyZZV61egC/QqctFw3SAIE/aZc1BCOj&#10;D322zvO32YjUOEKlvefs7VyU24RvjFbhizFeB9FXkrmFdFI663hm2w2UOwLXdupEA57BYoDO8qNn&#10;qFsIIPbUPYEaOkXo0YSVwiFDYzqlkwZWU+T/qHlowemkhc3x7myT/3+w6vPhwX0lEab3OPEAkwjv&#10;7lH98MLiTQt2p6+JcGw1NPxwES3LRufL09VotS99BKnHT9jwkGEfMAFNhoboCusUjM4DOJ5N11MQ&#10;ipPry9f5Rc4lxbXisnhzkaaSQbncduTDB42DiEEliYea0OFw70NkA+XSEh+zeNf1fRpsb/9KcGPM&#10;JPaR8Ew9TPXE3VFFjc2RdRDOe8J7zUGL9EuKkXekkv7nHkhL0X+07EVcqCWgJaiXAKziq5UMUszh&#10;TZgXb++o27WMPLtt8Zr9Ml2S8sjixJPnnhSedjQu1p/fqevxT9r+BgAA//8DAFBLAwQUAAYACAAA&#10;ACEA9BIb9OAAAAALAQAADwAAAGRycy9kb3ducmV2LnhtbEyPzU7DMBCE70i8g7VI3Frb/FRpiFNV&#10;CE5IiDQcODqxm1iN1yF22/D2LKdy3JlPszPFZvYDO9kpuoAK5FIAs9gG47BT8Fm/LjJgMWk0egho&#10;FfzYCJvy+qrQuQlnrOxplzpGIRhzraBPacw5j21vvY7LMFokbx8mrxOdU8fNpM8U7gd+J8SKe+2Q&#10;PvR6tM+9bQ+7o1ew/cLqxX2/Nx/VvnJ1vRb4tjoodXszb5+AJTunCwx/9ak6lNSpCUc0kQ0KFjJb&#10;E0qGyGgUEQ9SSmANKfePAnhZ8P8byl8AAAD//wMAUEsBAi0AFAAGAAgAAAAhALaDOJL+AAAA4QEA&#10;ABMAAAAAAAAAAAAAAAAAAAAAAFtDb250ZW50X1R5cGVzXS54bWxQSwECLQAUAAYACAAAACEAOP0h&#10;/9YAAACUAQAACwAAAAAAAAAAAAAAAAAvAQAAX3JlbHMvLnJlbHNQSwECLQAUAAYACAAAACEAdT5X&#10;o9YBAACRAwAADgAAAAAAAAAAAAAAAAAuAgAAZHJzL2Uyb0RvYy54bWxQSwECLQAUAAYACAAAACEA&#10;9BIb9OAAAAALAQAADwAAAAAAAAAAAAAAAAAwBAAAZHJzL2Rvd25yZXYueG1sUEsFBgAAAAAEAAQA&#10;8wAAAD0FA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9264"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w:pict>
            <v:line w14:anchorId="5F9C0547" id="Straight Connector 5" o:spid="_x0000_s1026"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from="0,49.9pt" to="471pt,4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strokecolor="#a6a6a6">
              <v:stroke joinstyle="miter"/>
              <o:lock v:ext="edit" shapetype="f"/>
              <w10:wrap anchorx="margin" anchory="page"/>
            </v:line>
          </w:pict>
        </mc:Fallback>
      </mc:AlternateContent>
    </w:r>
    <w:r w:rsidRPr="00C80089">
      <w:rPr>
        <w:rFonts w:eastAsia="Times"/>
        <w:b/>
        <w:caps/>
        <w:noProof/>
        <w:color w:val="0099FF"/>
        <w:spacing w:val="-2"/>
        <w:sz w:val="16"/>
        <w:szCs w:val="16"/>
        <w:lang w:eastAsia="en-GB"/>
      </w:rPr>
      <w:drawing>
        <wp:anchor distT="0" distB="0" distL="114300" distR="114300" simplePos="0" relativeHeight="251660288"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1822849044" name="Picture 18228490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0A22CFB">
      <w:rPr>
        <w:rFonts w:eastAsia="Times"/>
        <w:color w:val="00B0F0"/>
        <w:spacing w:val="-2"/>
        <w:sz w:val="16"/>
        <w:szCs w:val="16"/>
        <w:lang w:eastAsia="en-GB"/>
      </w:rPr>
      <w:t xml:space="preserve">                                                                         </w:t>
    </w:r>
    <w:r w:rsidRPr="00C80089">
      <w:rPr>
        <w:rFonts w:eastAsia="Times"/>
        <w:color w:val="00B0F0"/>
        <w:spacing w:val="-2"/>
        <w:sz w:val="16"/>
        <w:szCs w:val="16"/>
        <w:lang w:eastAsia="en-GB"/>
      </w:rPr>
      <w:t>Human Resources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5E814E5A"/>
    <w:multiLevelType w:val="hybridMultilevel"/>
    <w:tmpl w:val="A9B4082A"/>
    <w:lvl w:ilvl="0" w:tplc="04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1"/>
  </w:num>
  <w:num w:numId="2" w16cid:durableId="667252581">
    <w:abstractNumId w:val="0"/>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Silvia Villalba Rodriguez">
    <w15:presenceInfo w15:providerId="AD" w15:userId="S::svillalbarodriguez@unicef.org::dbd8522f-ba75-42e7-8ce8-3ab2f687dc9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03551"/>
    <w:rsid w:val="00020BC4"/>
    <w:rsid w:val="00024FC9"/>
    <w:rsid w:val="000414E0"/>
    <w:rsid w:val="00044FFB"/>
    <w:rsid w:val="000467B1"/>
    <w:rsid w:val="0005043E"/>
    <w:rsid w:val="0005110F"/>
    <w:rsid w:val="00052991"/>
    <w:rsid w:val="000B4CAD"/>
    <w:rsid w:val="000D239B"/>
    <w:rsid w:val="000D6EAF"/>
    <w:rsid w:val="000E4413"/>
    <w:rsid w:val="000E6039"/>
    <w:rsid w:val="00106065"/>
    <w:rsid w:val="00136C8E"/>
    <w:rsid w:val="0015456A"/>
    <w:rsid w:val="00170CBC"/>
    <w:rsid w:val="00184678"/>
    <w:rsid w:val="00196F5B"/>
    <w:rsid w:val="001A4483"/>
    <w:rsid w:val="001A606C"/>
    <w:rsid w:val="001B054C"/>
    <w:rsid w:val="001B0878"/>
    <w:rsid w:val="001C369A"/>
    <w:rsid w:val="001D632C"/>
    <w:rsid w:val="001F08F1"/>
    <w:rsid w:val="00212358"/>
    <w:rsid w:val="002403EA"/>
    <w:rsid w:val="002904D9"/>
    <w:rsid w:val="002A1177"/>
    <w:rsid w:val="002A5460"/>
    <w:rsid w:val="002B1713"/>
    <w:rsid w:val="002B5E11"/>
    <w:rsid w:val="002C3AF9"/>
    <w:rsid w:val="002F0731"/>
    <w:rsid w:val="003001E0"/>
    <w:rsid w:val="00300450"/>
    <w:rsid w:val="00310CF8"/>
    <w:rsid w:val="00310D51"/>
    <w:rsid w:val="0031698A"/>
    <w:rsid w:val="003251CD"/>
    <w:rsid w:val="0033101F"/>
    <w:rsid w:val="00352C56"/>
    <w:rsid w:val="003702D0"/>
    <w:rsid w:val="00392B2E"/>
    <w:rsid w:val="00396173"/>
    <w:rsid w:val="003B31AB"/>
    <w:rsid w:val="003B3642"/>
    <w:rsid w:val="003C2E9C"/>
    <w:rsid w:val="003F0F70"/>
    <w:rsid w:val="003F1EBF"/>
    <w:rsid w:val="00423FEC"/>
    <w:rsid w:val="004806C9"/>
    <w:rsid w:val="004843B1"/>
    <w:rsid w:val="00496357"/>
    <w:rsid w:val="004A7AED"/>
    <w:rsid w:val="004D26A2"/>
    <w:rsid w:val="004D3B1E"/>
    <w:rsid w:val="004E60E3"/>
    <w:rsid w:val="004E6300"/>
    <w:rsid w:val="004F0D14"/>
    <w:rsid w:val="004F3476"/>
    <w:rsid w:val="0051788F"/>
    <w:rsid w:val="00517EE2"/>
    <w:rsid w:val="0052577D"/>
    <w:rsid w:val="00527BE8"/>
    <w:rsid w:val="00536EAE"/>
    <w:rsid w:val="00544FA8"/>
    <w:rsid w:val="00552D6E"/>
    <w:rsid w:val="00555590"/>
    <w:rsid w:val="00571052"/>
    <w:rsid w:val="00583EBB"/>
    <w:rsid w:val="005E0786"/>
    <w:rsid w:val="005E4537"/>
    <w:rsid w:val="005F397D"/>
    <w:rsid w:val="00600CB0"/>
    <w:rsid w:val="00620F29"/>
    <w:rsid w:val="006246F0"/>
    <w:rsid w:val="00627048"/>
    <w:rsid w:val="00645111"/>
    <w:rsid w:val="00666983"/>
    <w:rsid w:val="00681119"/>
    <w:rsid w:val="00681E84"/>
    <w:rsid w:val="00684422"/>
    <w:rsid w:val="006B0AEE"/>
    <w:rsid w:val="006C26FE"/>
    <w:rsid w:val="006C6950"/>
    <w:rsid w:val="006D6AF9"/>
    <w:rsid w:val="006D6CC9"/>
    <w:rsid w:val="006D7AE0"/>
    <w:rsid w:val="006F7985"/>
    <w:rsid w:val="00704E19"/>
    <w:rsid w:val="007120AB"/>
    <w:rsid w:val="007248E6"/>
    <w:rsid w:val="00746346"/>
    <w:rsid w:val="007801ED"/>
    <w:rsid w:val="0078688F"/>
    <w:rsid w:val="00787E42"/>
    <w:rsid w:val="007A511E"/>
    <w:rsid w:val="007C4D17"/>
    <w:rsid w:val="007F1451"/>
    <w:rsid w:val="00840378"/>
    <w:rsid w:val="00862FBB"/>
    <w:rsid w:val="008831DC"/>
    <w:rsid w:val="008B0DDD"/>
    <w:rsid w:val="008C4D8B"/>
    <w:rsid w:val="009037DA"/>
    <w:rsid w:val="0090413C"/>
    <w:rsid w:val="0090627B"/>
    <w:rsid w:val="00920742"/>
    <w:rsid w:val="00926AAE"/>
    <w:rsid w:val="0094576F"/>
    <w:rsid w:val="00946E46"/>
    <w:rsid w:val="00964B7E"/>
    <w:rsid w:val="00966C90"/>
    <w:rsid w:val="00997980"/>
    <w:rsid w:val="009A74C0"/>
    <w:rsid w:val="009D0EB3"/>
    <w:rsid w:val="009F3EB4"/>
    <w:rsid w:val="00A10CCE"/>
    <w:rsid w:val="00A14C1B"/>
    <w:rsid w:val="00A2190F"/>
    <w:rsid w:val="00A22CFB"/>
    <w:rsid w:val="00A24193"/>
    <w:rsid w:val="00A33297"/>
    <w:rsid w:val="00A608BE"/>
    <w:rsid w:val="00A67E4F"/>
    <w:rsid w:val="00A6CF9F"/>
    <w:rsid w:val="00AB658D"/>
    <w:rsid w:val="00AC3B75"/>
    <w:rsid w:val="00AD14D2"/>
    <w:rsid w:val="00B2030A"/>
    <w:rsid w:val="00B24243"/>
    <w:rsid w:val="00B72480"/>
    <w:rsid w:val="00B94D1D"/>
    <w:rsid w:val="00BA0A69"/>
    <w:rsid w:val="00BA13B4"/>
    <w:rsid w:val="00BE2CE1"/>
    <w:rsid w:val="00BF5375"/>
    <w:rsid w:val="00C1015A"/>
    <w:rsid w:val="00C67CFD"/>
    <w:rsid w:val="00C80818"/>
    <w:rsid w:val="00C82019"/>
    <w:rsid w:val="00C92E60"/>
    <w:rsid w:val="00C975E5"/>
    <w:rsid w:val="00CA0F29"/>
    <w:rsid w:val="00CA1D34"/>
    <w:rsid w:val="00CF6B41"/>
    <w:rsid w:val="00D01BBD"/>
    <w:rsid w:val="00D06964"/>
    <w:rsid w:val="00D33290"/>
    <w:rsid w:val="00DC135B"/>
    <w:rsid w:val="00DD28FE"/>
    <w:rsid w:val="00DE48B2"/>
    <w:rsid w:val="00DE4ECC"/>
    <w:rsid w:val="00E10C1E"/>
    <w:rsid w:val="00E124FB"/>
    <w:rsid w:val="00E224F4"/>
    <w:rsid w:val="00E341FE"/>
    <w:rsid w:val="00EA47F9"/>
    <w:rsid w:val="00EB1125"/>
    <w:rsid w:val="00EC18F1"/>
    <w:rsid w:val="00EF0A0A"/>
    <w:rsid w:val="00F03E26"/>
    <w:rsid w:val="00F04DFE"/>
    <w:rsid w:val="00F074DA"/>
    <w:rsid w:val="00F1701C"/>
    <w:rsid w:val="00F221CA"/>
    <w:rsid w:val="00F604D4"/>
    <w:rsid w:val="00F64563"/>
    <w:rsid w:val="00F9517E"/>
    <w:rsid w:val="00FA1265"/>
    <w:rsid w:val="00FC4291"/>
    <w:rsid w:val="00FD5BD6"/>
    <w:rsid w:val="031D05E1"/>
    <w:rsid w:val="044EA6CB"/>
    <w:rsid w:val="05A5A724"/>
    <w:rsid w:val="061A3A59"/>
    <w:rsid w:val="08ABD441"/>
    <w:rsid w:val="091B6575"/>
    <w:rsid w:val="09A5E0D7"/>
    <w:rsid w:val="0BE10D2C"/>
    <w:rsid w:val="121C9D40"/>
    <w:rsid w:val="12EF749E"/>
    <w:rsid w:val="1E49EE09"/>
    <w:rsid w:val="1E91527D"/>
    <w:rsid w:val="22DEC295"/>
    <w:rsid w:val="2602A3E4"/>
    <w:rsid w:val="26350DB9"/>
    <w:rsid w:val="278F421C"/>
    <w:rsid w:val="2AD0C4B7"/>
    <w:rsid w:val="326167B7"/>
    <w:rsid w:val="38E6BFF2"/>
    <w:rsid w:val="38EC4C00"/>
    <w:rsid w:val="3A412C80"/>
    <w:rsid w:val="3BB761DB"/>
    <w:rsid w:val="3F5996E2"/>
    <w:rsid w:val="420CFFC2"/>
    <w:rsid w:val="48AF1ADD"/>
    <w:rsid w:val="48DCE98E"/>
    <w:rsid w:val="49606E96"/>
    <w:rsid w:val="4E312DEB"/>
    <w:rsid w:val="4E756E9C"/>
    <w:rsid w:val="522EE18C"/>
    <w:rsid w:val="5B73549C"/>
    <w:rsid w:val="5BC75D7F"/>
    <w:rsid w:val="6D93268B"/>
    <w:rsid w:val="6F161B8A"/>
    <w:rsid w:val="70B1E01E"/>
    <w:rsid w:val="711D0F61"/>
    <w:rsid w:val="718A029E"/>
    <w:rsid w:val="74C5C56A"/>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39239C15-F97C-4974-A392-5CD4FF74FB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34"/>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34"/>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 w:type="character" w:styleId="CommentReference">
    <w:name w:val="annotation reference"/>
    <w:basedOn w:val="DefaultParagraphFont"/>
    <w:uiPriority w:val="99"/>
    <w:unhideWhenUsed/>
    <w:rsid w:val="0052577D"/>
    <w:rPr>
      <w:sz w:val="16"/>
      <w:szCs w:val="16"/>
    </w:rPr>
  </w:style>
  <w:style w:type="paragraph" w:styleId="CommentText">
    <w:name w:val="annotation text"/>
    <w:basedOn w:val="Normal"/>
    <w:link w:val="CommentTextChar"/>
    <w:uiPriority w:val="99"/>
    <w:unhideWhenUsed/>
    <w:rsid w:val="0052577D"/>
    <w:pPr>
      <w:spacing w:line="240" w:lineRule="auto"/>
    </w:pPr>
  </w:style>
  <w:style w:type="character" w:customStyle="1" w:styleId="CommentTextChar">
    <w:name w:val="Comment Text Char"/>
    <w:basedOn w:val="DefaultParagraphFont"/>
    <w:link w:val="CommentText"/>
    <w:uiPriority w:val="99"/>
    <w:rsid w:val="0052577D"/>
    <w:rPr>
      <w:rFonts w:ascii="Arial" w:eastAsia="MS PGothic" w:hAnsi="Arial" w:cs="Times New Roman"/>
      <w:color w:val="000000"/>
      <w:kern w:val="0"/>
      <w:sz w:val="20"/>
      <w:szCs w:val="20"/>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392B2E" w:rsidP="00392B2E">
          <w:pPr>
            <w:pStyle w:val="DD89673F104A4259B79AA2E44861DC89"/>
          </w:pPr>
          <w:r w:rsidRPr="004B1E6E">
            <w:rPr>
              <w:rStyle w:val="PlaceholderText"/>
              <w:rFonts w:cstheme="minorHAnsi"/>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392B2E" w:rsidP="00392B2E">
          <w:pPr>
            <w:pStyle w:val="8090301900924D5CA62A1E4E80C39055"/>
          </w:pPr>
          <w:r w:rsidRPr="004B1E6E">
            <w:rPr>
              <w:rStyle w:val="PlaceholderText"/>
              <w:rFonts w:cstheme="minorHAnsi"/>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392B2E" w:rsidP="00392B2E">
          <w:pPr>
            <w:pStyle w:val="A4744955DF004371B88296D7E944F4E5"/>
          </w:pPr>
          <w:r w:rsidRPr="004B1E6E">
            <w:rPr>
              <w:rStyle w:val="PlaceholderText"/>
              <w:rFonts w:cstheme="minorHAnsi"/>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392B2E" w:rsidP="00392B2E">
          <w:pPr>
            <w:pStyle w:val="D5B564E0FE6C4647B9AF6EC63425354B"/>
          </w:pPr>
          <w:r w:rsidRPr="004B1E6E">
            <w:rPr>
              <w:rStyle w:val="PlaceholderText"/>
              <w:rFonts w:cstheme="minorHAnsi"/>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392B2E" w:rsidP="00392B2E">
          <w:pPr>
            <w:pStyle w:val="91FD6A93889A4FBCB0B104E303A3C34E"/>
          </w:pPr>
          <w:r w:rsidRPr="004B1E6E">
            <w:rPr>
              <w:rStyle w:val="PlaceholderText"/>
              <w:rFonts w:cstheme="minorHAnsi"/>
            </w:rPr>
            <w:t>Click her</w:t>
          </w:r>
          <w:r>
            <w:rPr>
              <w:rStyle w:val="PlaceholderText"/>
              <w:rFonts w:cstheme="minorHAnsi"/>
            </w:rPr>
            <w:t>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392B2E" w:rsidP="00392B2E">
          <w:pPr>
            <w:pStyle w:val="9FE3C20DF0AA49A39F6639DCE5FC5D6F"/>
          </w:pPr>
          <w:r w:rsidRPr="004B1E6E">
            <w:rPr>
              <w:rStyle w:val="PlaceholderText"/>
              <w:rFonts w:cstheme="minorHAnsi"/>
            </w:rPr>
            <w:t>Click her</w:t>
          </w:r>
          <w:r>
            <w:rPr>
              <w:rStyle w:val="PlaceholderText"/>
              <w:rFonts w:cstheme="minorHAnsi"/>
            </w:rPr>
            <w:t>e</w:t>
          </w:r>
        </w:p>
      </w:docPartBody>
    </w:docPart>
    <w:docPart>
      <w:docPartPr>
        <w:name w:val="21C6DE96BAFF430DB1ADD50EDDE59A6D"/>
        <w:category>
          <w:name w:val="General"/>
          <w:gallery w:val="placeholder"/>
        </w:category>
        <w:types>
          <w:type w:val="bbPlcHdr"/>
        </w:types>
        <w:behaviors>
          <w:behavior w:val="content"/>
        </w:behaviors>
        <w:guid w:val="{6C6B997B-E8E4-436B-B2C9-49BE98DFA0E6}"/>
      </w:docPartPr>
      <w:docPartBody>
        <w:p w:rsidR="00813F94" w:rsidRDefault="00813F94" w:rsidP="00813F94">
          <w:pPr>
            <w:pStyle w:val="21C6DE96BAFF430DB1ADD50EDDE59A6D"/>
          </w:pPr>
          <w:r w:rsidRPr="004B1E6E">
            <w:rPr>
              <w:rStyle w:val="PlaceholderText"/>
              <w:rFonts w:cstheme="minorHAnsi"/>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79EB4319B4444B168071863CB21EF3D2"/>
        <w:category>
          <w:name w:val="General"/>
          <w:gallery w:val="placeholder"/>
        </w:category>
        <w:types>
          <w:type w:val="bbPlcHdr"/>
        </w:types>
        <w:behaviors>
          <w:behavior w:val="content"/>
        </w:behaviors>
        <w:guid w:val="{F6C94BD1-8992-4CBC-AEF0-6088757AAA78}"/>
      </w:docPartPr>
      <w:docPartBody>
        <w:p w:rsidR="00F866BD" w:rsidRDefault="006044FB" w:rsidP="006044FB">
          <w:pPr>
            <w:pStyle w:val="79EB4319B4444B168071863CB21EF3D2"/>
          </w:pPr>
          <w:r w:rsidRPr="009C4190">
            <w:rPr>
              <w:rStyle w:val="TORTemplate"/>
              <w:sz w:val="16"/>
              <w:szCs w:val="16"/>
            </w:rPr>
            <w:t>Click here to add text or click the + sign to add more rows</w:t>
          </w:r>
        </w:p>
      </w:docPartBody>
    </w:docPart>
    <w:docPart>
      <w:docPartPr>
        <w:name w:val="3E5C469D2952456B82AB97C6AFB3981B"/>
        <w:category>
          <w:name w:val="General"/>
          <w:gallery w:val="placeholder"/>
        </w:category>
        <w:types>
          <w:type w:val="bbPlcHdr"/>
        </w:types>
        <w:behaviors>
          <w:behavior w:val="content"/>
        </w:behaviors>
        <w:guid w:val="{C4CA3993-4C8F-4A16-964C-735C85645625}"/>
      </w:docPartPr>
      <w:docPartBody>
        <w:p w:rsidR="008D39BD" w:rsidRDefault="004924E0" w:rsidP="004924E0">
          <w:pPr>
            <w:pStyle w:val="3E5C469D2952456B82AB97C6AFB3981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F5D6BC3074E4C07B38A53C4AA2B19D1"/>
        <w:category>
          <w:name w:val="General"/>
          <w:gallery w:val="placeholder"/>
        </w:category>
        <w:types>
          <w:type w:val="bbPlcHdr"/>
        </w:types>
        <w:behaviors>
          <w:behavior w:val="content"/>
        </w:behaviors>
        <w:guid w:val="{64910A4A-693B-4868-A409-039D51B47463}"/>
      </w:docPartPr>
      <w:docPartBody>
        <w:p w:rsidR="008D39BD" w:rsidRDefault="004924E0" w:rsidP="004924E0">
          <w:pPr>
            <w:pStyle w:val="6F5D6BC3074E4C07B38A53C4AA2B19D1"/>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FE13A629A7340C18716F25A6CA32AB3"/>
        <w:category>
          <w:name w:val="General"/>
          <w:gallery w:val="placeholder"/>
        </w:category>
        <w:types>
          <w:type w:val="bbPlcHdr"/>
        </w:types>
        <w:behaviors>
          <w:behavior w:val="content"/>
        </w:behaviors>
        <w:guid w:val="{F1255E8A-58CA-4C59-82B4-2A5E6BB04A4A}"/>
      </w:docPartPr>
      <w:docPartBody>
        <w:p w:rsidR="008D39BD" w:rsidRDefault="004924E0" w:rsidP="004924E0">
          <w:pPr>
            <w:pStyle w:val="4FE13A629A7340C18716F25A6CA32AB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07F6E26072C46EC88C9D99D24047569"/>
        <w:category>
          <w:name w:val="General"/>
          <w:gallery w:val="placeholder"/>
        </w:category>
        <w:types>
          <w:type w:val="bbPlcHdr"/>
        </w:types>
        <w:behaviors>
          <w:behavior w:val="content"/>
        </w:behaviors>
        <w:guid w:val="{984A9F41-C403-4956-8F5A-A86A6ACD5288}"/>
      </w:docPartPr>
      <w:docPartBody>
        <w:p w:rsidR="008D39BD" w:rsidRDefault="004924E0" w:rsidP="004924E0">
          <w:pPr>
            <w:pStyle w:val="C07F6E26072C46EC88C9D99D24047569"/>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4CA2EAC20DD149239B8C93E86E8C861E"/>
        <w:category>
          <w:name w:val="General"/>
          <w:gallery w:val="placeholder"/>
        </w:category>
        <w:types>
          <w:type w:val="bbPlcHdr"/>
        </w:types>
        <w:behaviors>
          <w:behavior w:val="content"/>
        </w:behaviors>
        <w:guid w:val="{3364CB76-9DB0-4FB3-8A2A-4D20C131308A}"/>
      </w:docPartPr>
      <w:docPartBody>
        <w:p w:rsidR="008D39BD" w:rsidRDefault="004924E0" w:rsidP="004924E0">
          <w:pPr>
            <w:pStyle w:val="4CA2EAC20DD149239B8C93E86E8C861E"/>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F67A27C051CD4DFAA1DD7806EE7CB837"/>
        <w:category>
          <w:name w:val="General"/>
          <w:gallery w:val="placeholder"/>
        </w:category>
        <w:types>
          <w:type w:val="bbPlcHdr"/>
        </w:types>
        <w:behaviors>
          <w:behavior w:val="content"/>
        </w:behaviors>
        <w:guid w:val="{A0BDC56A-9D31-4764-9E02-EAC5E13E86A9}"/>
      </w:docPartPr>
      <w:docPartBody>
        <w:p w:rsidR="008D39BD" w:rsidRDefault="004924E0" w:rsidP="004924E0">
          <w:pPr>
            <w:pStyle w:val="F67A27C051CD4DFAA1DD7806EE7CB837"/>
          </w:pPr>
          <w:r w:rsidRPr="009C4190">
            <w:rPr>
              <w:rStyle w:val="TORTemplate"/>
              <w:sz w:val="16"/>
              <w:szCs w:val="16"/>
            </w:rPr>
            <w:t>Click here to add text or click the + sign to add more rows</w:t>
          </w:r>
        </w:p>
      </w:docPartBody>
    </w:docPart>
    <w:docPart>
      <w:docPartPr>
        <w:name w:val="031AD60E3D0948E0831227E713500200"/>
        <w:category>
          <w:name w:val="General"/>
          <w:gallery w:val="placeholder"/>
        </w:category>
        <w:types>
          <w:type w:val="bbPlcHdr"/>
        </w:types>
        <w:behaviors>
          <w:behavior w:val="content"/>
        </w:behaviors>
        <w:guid w:val="{04603B9C-8EE3-4D93-AE9F-ABA8BD9752E6}"/>
      </w:docPartPr>
      <w:docPartBody>
        <w:p w:rsidR="00D97699" w:rsidRDefault="003B5D7F" w:rsidP="003B5D7F">
          <w:pPr>
            <w:pStyle w:val="031AD60E3D0948E0831227E713500200"/>
          </w:pPr>
          <w:r w:rsidRPr="00CC032D">
            <w:rPr>
              <w:rStyle w:val="PlaceholderText"/>
              <w:rFonts w:cstheme="minorHAnsi"/>
              <w:color w:val="auto"/>
            </w:rPr>
            <w:t>Click here</w:t>
          </w:r>
        </w:p>
      </w:docPartBody>
    </w:docPart>
    <w:docPart>
      <w:docPartPr>
        <w:name w:val="928BA7AC6C734296A9BD7FF835E8AD03"/>
        <w:category>
          <w:name w:val="General"/>
          <w:gallery w:val="placeholder"/>
        </w:category>
        <w:types>
          <w:type w:val="bbPlcHdr"/>
        </w:types>
        <w:behaviors>
          <w:behavior w:val="content"/>
        </w:behaviors>
        <w:guid w:val="{6C201163-8E51-404A-A2DA-D45584440675}"/>
      </w:docPartPr>
      <w:docPartBody>
        <w:p w:rsidR="00D97699" w:rsidRDefault="003B5D7F" w:rsidP="003B5D7F">
          <w:pPr>
            <w:pStyle w:val="928BA7AC6C734296A9BD7FF835E8AD03"/>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54EB1458D7F64B0B93313196B828D17B"/>
        <w:category>
          <w:name w:val="General"/>
          <w:gallery w:val="placeholder"/>
        </w:category>
        <w:types>
          <w:type w:val="bbPlcHdr"/>
        </w:types>
        <w:behaviors>
          <w:behavior w:val="content"/>
        </w:behaviors>
        <w:guid w:val="{76B58534-F58F-42B9-A183-FCF198F8FDF5}"/>
      </w:docPartPr>
      <w:docPartBody>
        <w:p w:rsidR="00D97699" w:rsidRDefault="003B5D7F" w:rsidP="003B5D7F">
          <w:pPr>
            <w:pStyle w:val="54EB1458D7F64B0B93313196B828D17B"/>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423C47DA59D4C4696CDC1402F40813F"/>
        <w:category>
          <w:name w:val="General"/>
          <w:gallery w:val="placeholder"/>
        </w:category>
        <w:types>
          <w:type w:val="bbPlcHdr"/>
        </w:types>
        <w:behaviors>
          <w:behavior w:val="content"/>
        </w:behaviors>
        <w:guid w:val="{D5704D5A-D2C3-43C6-B00B-194EADDE762F}"/>
      </w:docPartPr>
      <w:docPartBody>
        <w:p w:rsidR="00D97699" w:rsidRDefault="003B5D7F" w:rsidP="003B5D7F">
          <w:pPr>
            <w:pStyle w:val="9423C47DA59D4C4696CDC1402F40813F"/>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811A3EFCFEB1435BA63A206B16E24351"/>
        <w:category>
          <w:name w:val="General"/>
          <w:gallery w:val="placeholder"/>
        </w:category>
        <w:types>
          <w:type w:val="bbPlcHdr"/>
        </w:types>
        <w:behaviors>
          <w:behavior w:val="content"/>
        </w:behaviors>
        <w:guid w:val="{E17B15DD-8D6A-45C0-9D87-43CDA45D4F8A}"/>
      </w:docPartPr>
      <w:docPartBody>
        <w:p w:rsidR="00D97699" w:rsidRDefault="003B5D7F" w:rsidP="003B5D7F">
          <w:pPr>
            <w:pStyle w:val="811A3EFCFEB1435BA63A206B16E24351"/>
          </w:pPr>
          <w:r w:rsidRPr="009C4190">
            <w:rPr>
              <w:rStyle w:val="TORTemplate"/>
              <w:sz w:val="16"/>
              <w:szCs w:val="16"/>
            </w:rPr>
            <w:t>Click here to add text or click the + sign to add more rows</w:t>
          </w:r>
        </w:p>
      </w:docPartBody>
    </w:docPart>
    <w:docPart>
      <w:docPartPr>
        <w:name w:val="3D51E35867C447FCBE2415B8CCCC2E34"/>
        <w:category>
          <w:name w:val="General"/>
          <w:gallery w:val="placeholder"/>
        </w:category>
        <w:types>
          <w:type w:val="bbPlcHdr"/>
        </w:types>
        <w:behaviors>
          <w:behavior w:val="content"/>
        </w:behaviors>
        <w:guid w:val="{3AF956EB-94C7-4126-95E3-BE9EC5E65B80}"/>
      </w:docPartPr>
      <w:docPartBody>
        <w:p w:rsidR="00D97699" w:rsidRDefault="003B5D7F" w:rsidP="003B5D7F">
          <w:pPr>
            <w:pStyle w:val="3D51E35867C447FCBE2415B8CCCC2E3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8C324D6006C24C4F9CEB6685FFED1938"/>
        <w:category>
          <w:name w:val="General"/>
          <w:gallery w:val="placeholder"/>
        </w:category>
        <w:types>
          <w:type w:val="bbPlcHdr"/>
        </w:types>
        <w:behaviors>
          <w:behavior w:val="content"/>
        </w:behaviors>
        <w:guid w:val="{A3D24A5E-4BE2-4283-8A53-BC97BC0DB367}"/>
      </w:docPartPr>
      <w:docPartBody>
        <w:p w:rsidR="00D97699" w:rsidRDefault="003B5D7F" w:rsidP="003B5D7F">
          <w:pPr>
            <w:pStyle w:val="8C324D6006C24C4F9CEB6685FFED193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FAD6043464594E33B46ABF3E4BB65977"/>
        <w:category>
          <w:name w:val="General"/>
          <w:gallery w:val="placeholder"/>
        </w:category>
        <w:types>
          <w:type w:val="bbPlcHdr"/>
        </w:types>
        <w:behaviors>
          <w:behavior w:val="content"/>
        </w:behaviors>
        <w:guid w:val="{FC57D391-EB02-40FF-B131-35702C195994}"/>
      </w:docPartPr>
      <w:docPartBody>
        <w:p w:rsidR="00D97699" w:rsidRDefault="003B5D7F" w:rsidP="003B5D7F">
          <w:pPr>
            <w:pStyle w:val="FAD6043464594E33B46ABF3E4BB65977"/>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0C97E526E512436B8642870482322D0D"/>
        <w:category>
          <w:name w:val="General"/>
          <w:gallery w:val="placeholder"/>
        </w:category>
        <w:types>
          <w:type w:val="bbPlcHdr"/>
        </w:types>
        <w:behaviors>
          <w:behavior w:val="content"/>
        </w:behaviors>
        <w:guid w:val="{54A60CCD-93A9-463C-92E0-8A1F10CC27B5}"/>
      </w:docPartPr>
      <w:docPartBody>
        <w:p w:rsidR="00D97699" w:rsidRDefault="003B5D7F" w:rsidP="003B5D7F">
          <w:pPr>
            <w:pStyle w:val="0C97E526E512436B8642870482322D0D"/>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FB05F3D31F1411F9D432E618F784B7E"/>
        <w:category>
          <w:name w:val="General"/>
          <w:gallery w:val="placeholder"/>
        </w:category>
        <w:types>
          <w:type w:val="bbPlcHdr"/>
        </w:types>
        <w:behaviors>
          <w:behavior w:val="content"/>
        </w:behaviors>
        <w:guid w:val="{FE4078D6-CB7A-4E43-8781-8FBEAE104328}"/>
      </w:docPartPr>
      <w:docPartBody>
        <w:p w:rsidR="00D97699" w:rsidRDefault="003B5D7F" w:rsidP="003B5D7F">
          <w:pPr>
            <w:pStyle w:val="BFB05F3D31F1411F9D432E618F784B7E"/>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B41FCD8C583B49DEBA25697462482C52"/>
        <w:category>
          <w:name w:val="General"/>
          <w:gallery w:val="placeholder"/>
        </w:category>
        <w:types>
          <w:type w:val="bbPlcHdr"/>
        </w:types>
        <w:behaviors>
          <w:behavior w:val="content"/>
        </w:behaviors>
        <w:guid w:val="{D202045D-413D-48F9-8305-833090EB3865}"/>
      </w:docPartPr>
      <w:docPartBody>
        <w:p w:rsidR="00D97699" w:rsidRDefault="003B5D7F" w:rsidP="003B5D7F">
          <w:pPr>
            <w:pStyle w:val="B41FCD8C583B49DEBA25697462482C52"/>
          </w:pPr>
          <w:r w:rsidRPr="009C4190">
            <w:rPr>
              <w:rStyle w:val="TORTemplate"/>
              <w:sz w:val="16"/>
              <w:szCs w:val="16"/>
            </w:rPr>
            <w:t>Click here to add text or click the + sign to add more rows</w:t>
          </w:r>
        </w:p>
      </w:docPartBody>
    </w:docPart>
    <w:docPart>
      <w:docPartPr>
        <w:name w:val="2F0863B3CFAB4817B4125907A951358C"/>
        <w:category>
          <w:name w:val="General"/>
          <w:gallery w:val="placeholder"/>
        </w:category>
        <w:types>
          <w:type w:val="bbPlcHdr"/>
        </w:types>
        <w:behaviors>
          <w:behavior w:val="content"/>
        </w:behaviors>
        <w:guid w:val="{A7BF3F2C-510A-4B80-AF32-233458A8D9C5}"/>
      </w:docPartPr>
      <w:docPartBody>
        <w:p w:rsidR="00D97699" w:rsidRDefault="003B5D7F" w:rsidP="003B5D7F">
          <w:pPr>
            <w:pStyle w:val="2F0863B3CFAB4817B4125907A951358C"/>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204122D2F9B4E5287B183C9004DCA10"/>
        <w:category>
          <w:name w:val="General"/>
          <w:gallery w:val="placeholder"/>
        </w:category>
        <w:types>
          <w:type w:val="bbPlcHdr"/>
        </w:types>
        <w:behaviors>
          <w:behavior w:val="content"/>
        </w:behaviors>
        <w:guid w:val="{AA448F8B-5E17-4990-AC97-EF2FB3189040}"/>
      </w:docPartPr>
      <w:docPartBody>
        <w:p w:rsidR="00D97699" w:rsidRDefault="003B5D7F" w:rsidP="003B5D7F">
          <w:pPr>
            <w:pStyle w:val="C204122D2F9B4E5287B183C9004DCA1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59EAC1B53FA48228759284C5A8338A5"/>
        <w:category>
          <w:name w:val="General"/>
          <w:gallery w:val="placeholder"/>
        </w:category>
        <w:types>
          <w:type w:val="bbPlcHdr"/>
        </w:types>
        <w:behaviors>
          <w:behavior w:val="content"/>
        </w:behaviors>
        <w:guid w:val="{17B8344B-5051-41D7-AB3D-C225C18BAF2A}"/>
      </w:docPartPr>
      <w:docPartBody>
        <w:p w:rsidR="00D97699" w:rsidRDefault="003B5D7F" w:rsidP="003B5D7F">
          <w:pPr>
            <w:pStyle w:val="E59EAC1B53FA48228759284C5A8338A5"/>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0AD86F878A1456EA9033C98807A27E0"/>
        <w:category>
          <w:name w:val="General"/>
          <w:gallery w:val="placeholder"/>
        </w:category>
        <w:types>
          <w:type w:val="bbPlcHdr"/>
        </w:types>
        <w:behaviors>
          <w:behavior w:val="content"/>
        </w:behaviors>
        <w:guid w:val="{5E15A36F-F663-42EE-9B6C-F7609913393D}"/>
      </w:docPartPr>
      <w:docPartBody>
        <w:p w:rsidR="00D97699" w:rsidRDefault="003B5D7F" w:rsidP="003B5D7F">
          <w:pPr>
            <w:pStyle w:val="E0AD86F878A1456EA9033C98807A27E0"/>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EEDCBC565138438AAF7FC8FFE4698A84"/>
        <w:category>
          <w:name w:val="General"/>
          <w:gallery w:val="placeholder"/>
        </w:category>
        <w:types>
          <w:type w:val="bbPlcHdr"/>
        </w:types>
        <w:behaviors>
          <w:behavior w:val="content"/>
        </w:behaviors>
        <w:guid w:val="{43E7AF51-1A3B-4D3A-B98B-353D5FAB960D}"/>
      </w:docPartPr>
      <w:docPartBody>
        <w:p w:rsidR="00D97699" w:rsidRDefault="003B5D7F" w:rsidP="003B5D7F">
          <w:pPr>
            <w:pStyle w:val="EEDCBC565138438AAF7FC8FFE4698A8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195FF50E883F418CA375B25E027D3C4C"/>
        <w:category>
          <w:name w:val="General"/>
          <w:gallery w:val="placeholder"/>
        </w:category>
        <w:types>
          <w:type w:val="bbPlcHdr"/>
        </w:types>
        <w:behaviors>
          <w:behavior w:val="content"/>
        </w:behaviors>
        <w:guid w:val="{9CB9D813-4005-41A2-8F17-F2668855EDD5}"/>
      </w:docPartPr>
      <w:docPartBody>
        <w:p w:rsidR="00D97699" w:rsidRDefault="003B5D7F" w:rsidP="003B5D7F">
          <w:pPr>
            <w:pStyle w:val="195FF50E883F418CA375B25E027D3C4C"/>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6B927695C14A4AD5B402196DDC295636"/>
        <w:category>
          <w:name w:val="General"/>
          <w:gallery w:val="placeholder"/>
        </w:category>
        <w:types>
          <w:type w:val="bbPlcHdr"/>
        </w:types>
        <w:behaviors>
          <w:behavior w:val="content"/>
        </w:behaviors>
        <w:guid w:val="{DB69963F-BD6E-4EC0-ACA3-7A693F624B49}"/>
      </w:docPartPr>
      <w:docPartBody>
        <w:p w:rsidR="00D97699" w:rsidRDefault="003B5D7F" w:rsidP="003B5D7F">
          <w:pPr>
            <w:pStyle w:val="6B927695C14A4AD5B402196DDC295636"/>
          </w:pPr>
          <w:r w:rsidRPr="009C4190">
            <w:rPr>
              <w:rStyle w:val="TORTemplate"/>
              <w:sz w:val="16"/>
              <w:szCs w:val="16"/>
            </w:rPr>
            <w:t>Click here to add text or click the + sign to add more rows</w:t>
          </w:r>
        </w:p>
      </w:docPartBody>
    </w:docPart>
    <w:docPart>
      <w:docPartPr>
        <w:name w:val="0025EF5CA0E64B6E83592EADC4D77F44"/>
        <w:category>
          <w:name w:val="General"/>
          <w:gallery w:val="placeholder"/>
        </w:category>
        <w:types>
          <w:type w:val="bbPlcHdr"/>
        </w:types>
        <w:behaviors>
          <w:behavior w:val="content"/>
        </w:behaviors>
        <w:guid w:val="{F7AB06A9-42FF-49FE-B5B2-C65FF2FD5859}"/>
      </w:docPartPr>
      <w:docPartBody>
        <w:p w:rsidR="00D97699" w:rsidRDefault="003B5D7F" w:rsidP="003B5D7F">
          <w:pPr>
            <w:pStyle w:val="0025EF5CA0E64B6E83592EADC4D77F44"/>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B57B2F208DF4C8C9E72CDEB511390DD"/>
        <w:category>
          <w:name w:val="General"/>
          <w:gallery w:val="placeholder"/>
        </w:category>
        <w:types>
          <w:type w:val="bbPlcHdr"/>
        </w:types>
        <w:behaviors>
          <w:behavior w:val="content"/>
        </w:behaviors>
        <w:guid w:val="{FAD3F9DA-F9D1-46F2-8DB3-69E280A3F897}"/>
      </w:docPartPr>
      <w:docPartBody>
        <w:p w:rsidR="00D97699" w:rsidRDefault="003B5D7F" w:rsidP="003B5D7F">
          <w:pPr>
            <w:pStyle w:val="CB57B2F208DF4C8C9E72CDEB511390DD"/>
          </w:pPr>
          <w:r>
            <w:rPr>
              <w:rStyle w:val="TORTemplate"/>
            </w:rPr>
            <w:t>Click here to add text or click the + sign to add more rows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Arial Unicode MS">
    <w:panose1 w:val="020B0604020202020204"/>
    <w:charset w:val="00"/>
    <w:family w:val="roman"/>
    <w:pitch w:val="variable"/>
    <w:sig w:usb0="00000003" w:usb1="00000000" w:usb2="00000000" w:usb3="00000000" w:csb0="00000001" w:csb1="00000000"/>
  </w:font>
  <w:font w:name="Yu Gothic">
    <w:altName w:val="游ゴシック"/>
    <w:panose1 w:val="020B04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Times">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013114"/>
    <w:rsid w:val="001A2B98"/>
    <w:rsid w:val="001F08F1"/>
    <w:rsid w:val="002B5E11"/>
    <w:rsid w:val="002B6489"/>
    <w:rsid w:val="0033101F"/>
    <w:rsid w:val="00352C56"/>
    <w:rsid w:val="00392B2E"/>
    <w:rsid w:val="003B5D7F"/>
    <w:rsid w:val="003D0AF0"/>
    <w:rsid w:val="004924E0"/>
    <w:rsid w:val="00496357"/>
    <w:rsid w:val="00536EAE"/>
    <w:rsid w:val="00543A46"/>
    <w:rsid w:val="005B4E17"/>
    <w:rsid w:val="005E0786"/>
    <w:rsid w:val="005E4537"/>
    <w:rsid w:val="006044FB"/>
    <w:rsid w:val="00681E84"/>
    <w:rsid w:val="00813F94"/>
    <w:rsid w:val="00815365"/>
    <w:rsid w:val="00870A35"/>
    <w:rsid w:val="008D39BD"/>
    <w:rsid w:val="009617BE"/>
    <w:rsid w:val="00A661F1"/>
    <w:rsid w:val="00B56071"/>
    <w:rsid w:val="00B94D1D"/>
    <w:rsid w:val="00BF5375"/>
    <w:rsid w:val="00C1015A"/>
    <w:rsid w:val="00C16D46"/>
    <w:rsid w:val="00D06964"/>
    <w:rsid w:val="00D97699"/>
    <w:rsid w:val="00DD28FE"/>
    <w:rsid w:val="00DE4ECC"/>
    <w:rsid w:val="00DE60D5"/>
    <w:rsid w:val="00E83F4C"/>
    <w:rsid w:val="00F1701C"/>
    <w:rsid w:val="00F866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3B5D7F"/>
    <w:rPr>
      <w:rFonts w:asciiTheme="minorHAnsi" w:hAnsiTheme="minorHAnsi"/>
      <w:sz w:val="20"/>
    </w:rPr>
  </w:style>
  <w:style w:type="character" w:styleId="PlaceholderText">
    <w:name w:val="Placeholder Text"/>
    <w:basedOn w:val="DefaultParagraphFont"/>
    <w:uiPriority w:val="99"/>
    <w:semiHidden/>
    <w:rsid w:val="003B5D7F"/>
    <w:rPr>
      <w:color w:val="666666"/>
    </w:rPr>
  </w:style>
  <w:style w:type="paragraph" w:customStyle="1" w:styleId="DD89673F104A4259B79AA2E44861DC89">
    <w:name w:val="DD89673F104A4259B79AA2E44861DC89"/>
    <w:rsid w:val="00392B2E"/>
  </w:style>
  <w:style w:type="paragraph" w:customStyle="1" w:styleId="8090301900924D5CA62A1E4E80C39055">
    <w:name w:val="8090301900924D5CA62A1E4E80C39055"/>
    <w:rsid w:val="00392B2E"/>
  </w:style>
  <w:style w:type="paragraph" w:customStyle="1" w:styleId="A4744955DF004371B88296D7E944F4E5">
    <w:name w:val="A4744955DF004371B88296D7E944F4E5"/>
    <w:rsid w:val="00392B2E"/>
  </w:style>
  <w:style w:type="paragraph" w:customStyle="1" w:styleId="D5B564E0FE6C4647B9AF6EC63425354B">
    <w:name w:val="D5B564E0FE6C4647B9AF6EC63425354B"/>
    <w:rsid w:val="00392B2E"/>
  </w:style>
  <w:style w:type="paragraph" w:customStyle="1" w:styleId="91FD6A93889A4FBCB0B104E303A3C34E">
    <w:name w:val="91FD6A93889A4FBCB0B104E303A3C34E"/>
    <w:rsid w:val="00392B2E"/>
  </w:style>
  <w:style w:type="paragraph" w:customStyle="1" w:styleId="9FE3C20DF0AA49A39F6639DCE5FC5D6F">
    <w:name w:val="9FE3C20DF0AA49A39F6639DCE5FC5D6F"/>
    <w:rsid w:val="00392B2E"/>
  </w:style>
  <w:style w:type="paragraph" w:customStyle="1" w:styleId="21C6DE96BAFF430DB1ADD50EDDE59A6D">
    <w:name w:val="21C6DE96BAFF430DB1ADD50EDDE59A6D"/>
    <w:rsid w:val="00813F94"/>
  </w:style>
  <w:style w:type="paragraph" w:customStyle="1" w:styleId="4026AF0294304472B5F5B2F05EA9C67C">
    <w:name w:val="4026AF0294304472B5F5B2F05EA9C67C"/>
    <w:rsid w:val="00B56071"/>
  </w:style>
  <w:style w:type="paragraph" w:customStyle="1" w:styleId="3E5C469D2952456B82AB97C6AFB3981B">
    <w:name w:val="3E5C469D2952456B82AB97C6AFB3981B"/>
    <w:rsid w:val="004924E0"/>
  </w:style>
  <w:style w:type="paragraph" w:customStyle="1" w:styleId="6F5D6BC3074E4C07B38A53C4AA2B19D1">
    <w:name w:val="6F5D6BC3074E4C07B38A53C4AA2B19D1"/>
    <w:rsid w:val="004924E0"/>
  </w:style>
  <w:style w:type="paragraph" w:customStyle="1" w:styleId="4FE13A629A7340C18716F25A6CA32AB3">
    <w:name w:val="4FE13A629A7340C18716F25A6CA32AB3"/>
    <w:rsid w:val="004924E0"/>
  </w:style>
  <w:style w:type="paragraph" w:customStyle="1" w:styleId="C07F6E26072C46EC88C9D99D24047569">
    <w:name w:val="C07F6E26072C46EC88C9D99D24047569"/>
    <w:rsid w:val="004924E0"/>
  </w:style>
  <w:style w:type="paragraph" w:customStyle="1" w:styleId="4CA2EAC20DD149239B8C93E86E8C861E">
    <w:name w:val="4CA2EAC20DD149239B8C93E86E8C861E"/>
    <w:rsid w:val="004924E0"/>
  </w:style>
  <w:style w:type="paragraph" w:customStyle="1" w:styleId="F67A27C051CD4DFAA1DD7806EE7CB837">
    <w:name w:val="F67A27C051CD4DFAA1DD7806EE7CB837"/>
    <w:rsid w:val="004924E0"/>
  </w:style>
  <w:style w:type="paragraph" w:customStyle="1" w:styleId="79EB4319B4444B168071863CB21EF3D2">
    <w:name w:val="79EB4319B4444B168071863CB21EF3D2"/>
    <w:rsid w:val="006044FB"/>
  </w:style>
  <w:style w:type="paragraph" w:customStyle="1" w:styleId="93BC4A6DC56C477180652AE9497B72A0">
    <w:name w:val="93BC4A6DC56C477180652AE9497B72A0"/>
    <w:rsid w:val="004924E0"/>
  </w:style>
  <w:style w:type="paragraph" w:customStyle="1" w:styleId="D9167E8B4DFC43AB9031C534CD6826B3">
    <w:name w:val="D9167E8B4DFC43AB9031C534CD6826B3"/>
    <w:rsid w:val="004924E0"/>
  </w:style>
  <w:style w:type="paragraph" w:customStyle="1" w:styleId="71B127DC6B6F49E893125DBBF5EC116B">
    <w:name w:val="71B127DC6B6F49E893125DBBF5EC116B"/>
    <w:rsid w:val="004924E0"/>
  </w:style>
  <w:style w:type="paragraph" w:customStyle="1" w:styleId="F35A9AFB16A848F1B27328ECDFC57BA4">
    <w:name w:val="F35A9AFB16A848F1B27328ECDFC57BA4"/>
    <w:rsid w:val="004924E0"/>
  </w:style>
  <w:style w:type="paragraph" w:customStyle="1" w:styleId="765EEA0D0FF94322808D6A9936B4256A">
    <w:name w:val="765EEA0D0FF94322808D6A9936B4256A"/>
    <w:rsid w:val="004924E0"/>
  </w:style>
  <w:style w:type="paragraph" w:customStyle="1" w:styleId="1D5BC8A3C4FE4A8387E69390BF53E8F5">
    <w:name w:val="1D5BC8A3C4FE4A8387E69390BF53E8F5"/>
    <w:rsid w:val="004924E0"/>
  </w:style>
  <w:style w:type="paragraph" w:customStyle="1" w:styleId="43BA9C6A698A412D87BDCF3DC8056016">
    <w:name w:val="43BA9C6A698A412D87BDCF3DC8056016"/>
    <w:rsid w:val="004924E0"/>
  </w:style>
  <w:style w:type="paragraph" w:customStyle="1" w:styleId="EB1BA0ACF01849AA914880508617A46A">
    <w:name w:val="EB1BA0ACF01849AA914880508617A46A"/>
    <w:rsid w:val="004924E0"/>
  </w:style>
  <w:style w:type="paragraph" w:customStyle="1" w:styleId="449461555F3D4991935AD990214C2380">
    <w:name w:val="449461555F3D4991935AD990214C2380"/>
    <w:rsid w:val="004924E0"/>
  </w:style>
  <w:style w:type="paragraph" w:customStyle="1" w:styleId="526B762342B8491F98D9792AE083330F">
    <w:name w:val="526B762342B8491F98D9792AE083330F"/>
    <w:rsid w:val="004924E0"/>
  </w:style>
  <w:style w:type="paragraph" w:customStyle="1" w:styleId="67014FE96C83440CB45E9D9042312C9C">
    <w:name w:val="67014FE96C83440CB45E9D9042312C9C"/>
    <w:rsid w:val="004924E0"/>
  </w:style>
  <w:style w:type="paragraph" w:customStyle="1" w:styleId="2186A11D13F945629A70C54B58E1E3B4">
    <w:name w:val="2186A11D13F945629A70C54B58E1E3B4"/>
    <w:rsid w:val="004924E0"/>
  </w:style>
  <w:style w:type="paragraph" w:customStyle="1" w:styleId="F84B2E5C828E47C88376940885489699">
    <w:name w:val="F84B2E5C828E47C88376940885489699"/>
    <w:rsid w:val="004924E0"/>
  </w:style>
  <w:style w:type="paragraph" w:customStyle="1" w:styleId="646FB6127ED54450AB1191AE0951A89E">
    <w:name w:val="646FB6127ED54450AB1191AE0951A89E"/>
    <w:rsid w:val="004924E0"/>
  </w:style>
  <w:style w:type="paragraph" w:customStyle="1" w:styleId="031AD60E3D0948E0831227E713500200">
    <w:name w:val="031AD60E3D0948E0831227E713500200"/>
    <w:rsid w:val="003B5D7F"/>
  </w:style>
  <w:style w:type="paragraph" w:customStyle="1" w:styleId="928BA7AC6C734296A9BD7FF835E8AD03">
    <w:name w:val="928BA7AC6C734296A9BD7FF835E8AD03"/>
    <w:rsid w:val="003B5D7F"/>
  </w:style>
  <w:style w:type="paragraph" w:customStyle="1" w:styleId="54EB1458D7F64B0B93313196B828D17B">
    <w:name w:val="54EB1458D7F64B0B93313196B828D17B"/>
    <w:rsid w:val="003B5D7F"/>
  </w:style>
  <w:style w:type="paragraph" w:customStyle="1" w:styleId="F4254307A5FA47BFBD4F33211C62EC85">
    <w:name w:val="F4254307A5FA47BFBD4F33211C62EC85"/>
    <w:rsid w:val="003B5D7F"/>
  </w:style>
  <w:style w:type="paragraph" w:customStyle="1" w:styleId="9423C47DA59D4C4696CDC1402F40813F">
    <w:name w:val="9423C47DA59D4C4696CDC1402F40813F"/>
    <w:rsid w:val="003B5D7F"/>
  </w:style>
  <w:style w:type="paragraph" w:customStyle="1" w:styleId="811A3EFCFEB1435BA63A206B16E24351">
    <w:name w:val="811A3EFCFEB1435BA63A206B16E24351"/>
    <w:rsid w:val="003B5D7F"/>
  </w:style>
  <w:style w:type="paragraph" w:customStyle="1" w:styleId="5BDB59BD31F94CDC85B0DD21B8681E10">
    <w:name w:val="5BDB59BD31F94CDC85B0DD21B8681E10"/>
    <w:rsid w:val="003B5D7F"/>
  </w:style>
  <w:style w:type="paragraph" w:customStyle="1" w:styleId="96712F4EDFBB4D4987A59E243496E3F8">
    <w:name w:val="96712F4EDFBB4D4987A59E243496E3F8"/>
    <w:rsid w:val="003B5D7F"/>
  </w:style>
  <w:style w:type="paragraph" w:customStyle="1" w:styleId="4E47C529A03E4AE087E0642573D572A6">
    <w:name w:val="4E47C529A03E4AE087E0642573D572A6"/>
    <w:rsid w:val="003B5D7F"/>
  </w:style>
  <w:style w:type="paragraph" w:customStyle="1" w:styleId="BD04F1898D4843BDBF926A724E9A2F26">
    <w:name w:val="BD04F1898D4843BDBF926A724E9A2F26"/>
    <w:rsid w:val="003B5D7F"/>
  </w:style>
  <w:style w:type="paragraph" w:customStyle="1" w:styleId="856C53325F204FE4938E3CDFF5F3C3B9">
    <w:name w:val="856C53325F204FE4938E3CDFF5F3C3B9"/>
    <w:rsid w:val="003B5D7F"/>
  </w:style>
  <w:style w:type="paragraph" w:customStyle="1" w:styleId="19622F86673D4A589B53B8A6EB0FC0D1">
    <w:name w:val="19622F86673D4A589B53B8A6EB0FC0D1"/>
    <w:rsid w:val="003B5D7F"/>
  </w:style>
  <w:style w:type="paragraph" w:customStyle="1" w:styleId="3D51E35867C447FCBE2415B8CCCC2E34">
    <w:name w:val="3D51E35867C447FCBE2415B8CCCC2E34"/>
    <w:rsid w:val="003B5D7F"/>
  </w:style>
  <w:style w:type="paragraph" w:customStyle="1" w:styleId="8C324D6006C24C4F9CEB6685FFED1938">
    <w:name w:val="8C324D6006C24C4F9CEB6685FFED1938"/>
    <w:rsid w:val="003B5D7F"/>
  </w:style>
  <w:style w:type="paragraph" w:customStyle="1" w:styleId="FAD6043464594E33B46ABF3E4BB65977">
    <w:name w:val="FAD6043464594E33B46ABF3E4BB65977"/>
    <w:rsid w:val="003B5D7F"/>
  </w:style>
  <w:style w:type="paragraph" w:customStyle="1" w:styleId="0C97E526E512436B8642870482322D0D">
    <w:name w:val="0C97E526E512436B8642870482322D0D"/>
    <w:rsid w:val="003B5D7F"/>
  </w:style>
  <w:style w:type="paragraph" w:customStyle="1" w:styleId="BFB05F3D31F1411F9D432E618F784B7E">
    <w:name w:val="BFB05F3D31F1411F9D432E618F784B7E"/>
    <w:rsid w:val="003B5D7F"/>
  </w:style>
  <w:style w:type="paragraph" w:customStyle="1" w:styleId="B41FCD8C583B49DEBA25697462482C52">
    <w:name w:val="B41FCD8C583B49DEBA25697462482C52"/>
    <w:rsid w:val="003B5D7F"/>
  </w:style>
  <w:style w:type="paragraph" w:customStyle="1" w:styleId="2F0863B3CFAB4817B4125907A951358C">
    <w:name w:val="2F0863B3CFAB4817B4125907A951358C"/>
    <w:rsid w:val="003B5D7F"/>
  </w:style>
  <w:style w:type="paragraph" w:customStyle="1" w:styleId="C204122D2F9B4E5287B183C9004DCA10">
    <w:name w:val="C204122D2F9B4E5287B183C9004DCA10"/>
    <w:rsid w:val="003B5D7F"/>
  </w:style>
  <w:style w:type="paragraph" w:customStyle="1" w:styleId="E59EAC1B53FA48228759284C5A8338A5">
    <w:name w:val="E59EAC1B53FA48228759284C5A8338A5"/>
    <w:rsid w:val="003B5D7F"/>
  </w:style>
  <w:style w:type="paragraph" w:customStyle="1" w:styleId="E0AD86F878A1456EA9033C98807A27E0">
    <w:name w:val="E0AD86F878A1456EA9033C98807A27E0"/>
    <w:rsid w:val="003B5D7F"/>
  </w:style>
  <w:style w:type="paragraph" w:customStyle="1" w:styleId="EEDCBC565138438AAF7FC8FFE4698A84">
    <w:name w:val="EEDCBC565138438AAF7FC8FFE4698A84"/>
    <w:rsid w:val="003B5D7F"/>
  </w:style>
  <w:style w:type="paragraph" w:customStyle="1" w:styleId="195FF50E883F418CA375B25E027D3C4C">
    <w:name w:val="195FF50E883F418CA375B25E027D3C4C"/>
    <w:rsid w:val="003B5D7F"/>
  </w:style>
  <w:style w:type="paragraph" w:customStyle="1" w:styleId="6B927695C14A4AD5B402196DDC295636">
    <w:name w:val="6B927695C14A4AD5B402196DDC295636"/>
    <w:rsid w:val="003B5D7F"/>
  </w:style>
  <w:style w:type="paragraph" w:customStyle="1" w:styleId="0025EF5CA0E64B6E83592EADC4D77F44">
    <w:name w:val="0025EF5CA0E64B6E83592EADC4D77F44"/>
    <w:rsid w:val="003B5D7F"/>
  </w:style>
  <w:style w:type="paragraph" w:customStyle="1" w:styleId="CB57B2F208DF4C8C9E72CDEB511390DD">
    <w:name w:val="CB57B2F208DF4C8C9E72CDEB511390DD"/>
    <w:rsid w:val="003B5D7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GSSCFINANCE-1465160544-22471</_dlc_DocId>
    <_dlc_DocIdUrl xmlns="6c3a60b3-c9da-43e7-8603-91a10211b960">
      <Url>https://unicef.sharepoint.com/teams/GSSC-Finance/_layouts/15/DocIdRedir.aspx?ID=GSSCFINANCE-1465160544-22471</Url>
      <Description>GSSCFINANCE-1465160544-22471</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3" ma:contentTypeDescription="Create a new document." ma:contentTypeScope="" ma:versionID="c0b84958020f251df04fe2b1c1310294">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e15af25204b084974d7c8c083c508eea"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2.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customXml/itemProps3.xml><?xml version="1.0" encoding="utf-8"?>
<ds:datastoreItem xmlns:ds="http://schemas.openxmlformats.org/officeDocument/2006/customXml" ds:itemID="{8BE92107-7774-44BD-9941-08ECED9A4FBB}">
  <ds:schemaRefs>
    <ds:schemaRef ds:uri="http://schemas.microsoft.com/sharepoint/v3/contenttype/forms"/>
  </ds:schemaRefs>
</ds:datastoreItem>
</file>

<file path=customXml/itemProps4.xml><?xml version="1.0" encoding="utf-8"?>
<ds:datastoreItem xmlns:ds="http://schemas.openxmlformats.org/officeDocument/2006/customXml" ds:itemID="{59A2B512-C0AC-449B-B75E-E5A2FB835E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0</TotalTime>
  <Pages>4</Pages>
  <Words>609</Words>
  <Characters>3477</Characters>
  <Application>Microsoft Office Word</Application>
  <DocSecurity>0</DocSecurity>
  <Lines>28</Lines>
  <Paragraphs>8</Paragraphs>
  <ScaleCrop>false</ScaleCrop>
  <Company>UNICEF</Company>
  <LinksUpToDate>false</LinksUpToDate>
  <CharactersWithSpaces>4078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Silvia Villalba Rodriguez</cp:lastModifiedBy>
  <cp:revision>2</cp:revision>
  <dcterms:created xsi:type="dcterms:W3CDTF">2026-10-16T10:41:00Z</dcterms:created>
  <dcterms:modified xsi:type="dcterms:W3CDTF">2026-10-16T10:41:00Z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de48855f-0fc3-44af-be55-5ad4be5b4307</vt:lpwstr>
  </property>
  <property fmtid="{D5CDD505-2E9C-101B-9397-08002B2CF9AE}" pid="4" name="MediaServiceImageTags">
    <vt:lpwstr/>
  </property>
</Properties>
</file>