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B24EE78" w14:textId="7BF66F04" w:rsidR="002A5460" w:rsidRDefault="006246F0" w:rsidP="002A5460">
      <w:pPr>
        <w:spacing w:line="240" w:lineRule="auto"/>
        <w:ind w:left="720" w:hanging="720"/>
        <w:jc w:val="center"/>
        <w:rPr>
          <w:rFonts w:asciiTheme="minorHAnsi" w:hAnsiTheme="minorHAnsi" w:cstheme="minorHAnsi"/>
          <w:b/>
          <w:sz w:val="24"/>
          <w:szCs w:val="24"/>
        </w:rPr>
      </w:pPr>
      <w:r w:rsidRPr="003D47B5">
        <w:rPr>
          <w:rFonts w:asciiTheme="minorHAnsi" w:hAnsiTheme="minorHAnsi" w:cstheme="minorHAnsi"/>
          <w:b/>
          <w:sz w:val="24"/>
          <w:szCs w:val="24"/>
        </w:rPr>
        <w:t>TEMPLATE FOR FINANCIAL PROPOSAL</w:t>
      </w:r>
    </w:p>
    <w:p w14:paraId="3F06F6A7" w14:textId="1F03C239" w:rsidR="00F604D4" w:rsidRPr="002A5460" w:rsidRDefault="006246F0" w:rsidP="002A5460">
      <w:pPr>
        <w:spacing w:line="240" w:lineRule="auto"/>
        <w:ind w:left="720" w:hanging="720"/>
        <w:jc w:val="center"/>
        <w:rPr>
          <w:rFonts w:asciiTheme="minorHAnsi" w:hAnsiTheme="minorHAnsi" w:cstheme="minorHAnsi"/>
          <w:b/>
          <w:sz w:val="24"/>
          <w:szCs w:val="24"/>
        </w:rPr>
      </w:pPr>
      <w:r w:rsidRPr="1E49EE09">
        <w:rPr>
          <w:rFonts w:asciiTheme="minorHAnsi" w:hAnsiTheme="minorHAnsi" w:cstheme="minorBidi"/>
          <w:b/>
          <w:bCs/>
        </w:rPr>
        <w:t>INDIVIDUAL CONSULTANT FOR</w:t>
      </w:r>
      <w:r w:rsidRPr="000B4CAD">
        <w:rPr>
          <w:rFonts w:asciiTheme="minorHAnsi" w:hAnsiTheme="minorHAnsi" w:cstheme="minorBidi"/>
          <w:b/>
          <w:bCs/>
        </w:rPr>
        <w:t xml:space="preserve"> </w:t>
      </w:r>
      <w:sdt>
        <w:sdtPr>
          <w:rPr>
            <w:rStyle w:val="TORTemplate"/>
            <w:b/>
            <w:bCs/>
          </w:rPr>
          <w:id w:val="517431779"/>
          <w:placeholder>
            <w:docPart w:val="21C6DE96BAFF430DB1ADD50EDDE59A6D"/>
          </w:placeholder>
        </w:sdtPr>
        <w:sdtEndPr>
          <w:rPr>
            <w:rStyle w:val="DefaultParagraphFont"/>
            <w:rFonts w:ascii="Arial" w:hAnsi="Arial" w:cstheme="minorBidi"/>
          </w:rPr>
        </w:sdtEndPr>
        <w:sdtContent>
          <w:sdt>
            <w:sdtPr>
              <w:rPr>
                <w:rStyle w:val="TORTemplate"/>
                <w:b/>
                <w:bCs/>
                <w:highlight w:val="lightGray"/>
                <w:shd w:val="clear" w:color="auto" w:fill="FFFFFF" w:themeFill="background1"/>
              </w:rPr>
              <w:id w:val="-286276956"/>
              <w:placeholder>
                <w:docPart w:val="8FFDB558BD3A42CB9ED79ECBA10D391F"/>
              </w:placeholder>
            </w:sdtPr>
            <w:sdtEndPr>
              <w:rPr>
                <w:rStyle w:val="TORTemplate"/>
                <w:highlight w:val="none"/>
                <w:shd w:val="clear" w:color="auto" w:fill="auto"/>
              </w:rPr>
            </w:sdtEndPr>
            <w:sdtContent>
              <w:sdt>
                <w:sdtPr>
                  <w:rPr>
                    <w:rStyle w:val="TORTemplate"/>
                    <w:highlight w:val="lightGray"/>
                  </w:rPr>
                  <w:id w:val="-1814863401"/>
                  <w:placeholder>
                    <w:docPart w:val="AA5881750CB54AB28A830E0ABF57EC02"/>
                  </w:placeholder>
                </w:sdtPr>
                <w:sdtEndPr>
                  <w:rPr>
                    <w:rStyle w:val="TORTemplate"/>
                  </w:rPr>
                </w:sdtEndPr>
                <w:sdtContent>
                  <w:sdt>
                    <w:sdtPr>
                      <w:rPr>
                        <w:rStyle w:val="TORTemplate"/>
                        <w:highlight w:val="lightGray"/>
                      </w:rPr>
                      <w:id w:val="987280849"/>
                      <w:placeholder>
                        <w:docPart w:val="5202462B2431447091A32681BA0AF0DE"/>
                      </w:placeholder>
                    </w:sdtPr>
                    <w:sdtContent>
                      <w:r w:rsidR="00265DB6">
                        <w:rPr>
                          <w:rStyle w:val="TORTemplate"/>
                        </w:rPr>
                        <w:t xml:space="preserve">Consultant, </w:t>
                      </w:r>
                      <w:r w:rsidR="00265DB6" w:rsidRPr="00200085">
                        <w:rPr>
                          <w:rStyle w:val="TORTemplate"/>
                        </w:rPr>
                        <w:t>Immunization Evidence Synthesis and Programme Documentation</w:t>
                      </w:r>
                    </w:sdtContent>
                  </w:sdt>
                  <w:r w:rsidR="00265DB6">
                    <w:rPr>
                      <w:rStyle w:val="TORTemplate"/>
                      <w:highlight w:val="lightGray"/>
                    </w:rPr>
                    <w:t xml:space="preserve"> </w:t>
                  </w:r>
                </w:sdtContent>
              </w:sdt>
              <w:r w:rsidR="008457AD">
                <w:rPr>
                  <w:rStyle w:val="TORTemplate"/>
                  <w:highlight w:val="lightGray"/>
                </w:rPr>
                <w:t xml:space="preserve"> </w:t>
              </w:r>
            </w:sdtContent>
          </w:sdt>
          <w:r w:rsidR="00865BFA">
            <w:rPr>
              <w:rStyle w:val="TORTemplate"/>
            </w:rPr>
            <w:t xml:space="preserve"> </w:t>
          </w:r>
        </w:sdtContent>
      </w:sdt>
    </w:p>
    <w:p w14:paraId="2BCE7238" w14:textId="0F9AF793" w:rsidR="1E49EE09" w:rsidRDefault="00F604D4" w:rsidP="00F604D4">
      <w:pPr>
        <w:spacing w:line="240" w:lineRule="auto"/>
        <w:ind w:left="2160" w:firstLine="720"/>
        <w:rPr>
          <w:rFonts w:asciiTheme="minorHAnsi" w:hAnsiTheme="minorHAnsi" w:cstheme="minorBidi"/>
          <w:b/>
          <w:bCs/>
        </w:rPr>
      </w:pPr>
      <w:r>
        <w:rPr>
          <w:rFonts w:asciiTheme="minorHAnsi" w:hAnsiTheme="minorHAnsi" w:cstheme="minorBidi"/>
          <w:b/>
          <w:bCs/>
        </w:rPr>
        <w:t xml:space="preserve">Currency of the proposal: </w:t>
      </w:r>
      <w:sdt>
        <w:sdtPr>
          <w:rPr>
            <w:rStyle w:val="TORTemplate"/>
          </w:rPr>
          <w:id w:val="-1029950731"/>
          <w:placeholder>
            <w:docPart w:val="4026AF0294304472B5F5B2F05EA9C67C"/>
          </w:placeholder>
        </w:sdtPr>
        <w:sdtEndPr>
          <w:rPr>
            <w:rStyle w:val="DefaultParagraphFont"/>
            <w:rFonts w:ascii="Arial" w:eastAsia="Arial Unicode MS" w:hAnsi="Arial" w:cstheme="minorHAnsi"/>
            <w:color w:val="FF0000"/>
            <w:lang w:val="en-AU"/>
          </w:rPr>
        </w:sdtEndPr>
        <w:sdtContent>
          <w:r w:rsidR="008831DC">
            <w:rPr>
              <w:rStyle w:val="TORTemplate"/>
            </w:rPr>
            <w:t>USD</w:t>
          </w:r>
        </w:sdtContent>
      </w:sdt>
    </w:p>
    <w:p w14:paraId="0BABA522" w14:textId="37BDDC2A" w:rsidR="48AF1ADD" w:rsidRDefault="48AF1ADD" w:rsidP="48AF1ADD">
      <w:pPr>
        <w:spacing w:line="240" w:lineRule="auto"/>
        <w:ind w:left="2880" w:firstLine="720"/>
        <w:rPr>
          <w:rFonts w:asciiTheme="minorHAnsi" w:hAnsiTheme="minorHAnsi" w:cstheme="minorBidi"/>
          <w:b/>
          <w:bCs/>
        </w:rPr>
      </w:pPr>
    </w:p>
    <w:tbl>
      <w:tblPr>
        <w:tblStyle w:val="TableGrid"/>
        <w:tblW w:w="10411" w:type="dxa"/>
        <w:tblInd w:w="-635" w:type="dxa"/>
        <w:tblLayout w:type="fixed"/>
        <w:tblLook w:val="04A0" w:firstRow="1" w:lastRow="0" w:firstColumn="1" w:lastColumn="0" w:noHBand="0" w:noVBand="1"/>
      </w:tblPr>
      <w:tblGrid>
        <w:gridCol w:w="540"/>
        <w:gridCol w:w="1508"/>
        <w:gridCol w:w="1276"/>
        <w:gridCol w:w="1275"/>
        <w:gridCol w:w="1379"/>
        <w:gridCol w:w="1031"/>
        <w:gridCol w:w="41"/>
        <w:gridCol w:w="1093"/>
        <w:gridCol w:w="41"/>
        <w:gridCol w:w="1126"/>
        <w:gridCol w:w="41"/>
        <w:gridCol w:w="1060"/>
      </w:tblGrid>
      <w:tr w:rsidR="006246F0" w:rsidRPr="00EC460A" w14:paraId="002D6C9B" w14:textId="77777777" w:rsidTr="00B80C89">
        <w:tc>
          <w:tcPr>
            <w:tcW w:w="540" w:type="dxa"/>
          </w:tcPr>
          <w:p w14:paraId="6B7C141B"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S. No.</w:t>
            </w:r>
          </w:p>
        </w:tc>
        <w:tc>
          <w:tcPr>
            <w:tcW w:w="1508" w:type="dxa"/>
          </w:tcPr>
          <w:p w14:paraId="121C3BDC" w14:textId="77777777"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Deliverables</w:t>
            </w:r>
          </w:p>
        </w:tc>
        <w:tc>
          <w:tcPr>
            <w:tcW w:w="1276" w:type="dxa"/>
          </w:tcPr>
          <w:p w14:paraId="603117B3"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Deadline for completion of deliverable</w:t>
            </w:r>
          </w:p>
        </w:tc>
        <w:tc>
          <w:tcPr>
            <w:tcW w:w="1275" w:type="dxa"/>
            <w:shd w:val="clear" w:color="auto" w:fill="FFFFFF" w:themeFill="background1"/>
          </w:tcPr>
          <w:p w14:paraId="56671162"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Details of Travel Required</w:t>
            </w:r>
          </w:p>
        </w:tc>
        <w:tc>
          <w:tcPr>
            <w:tcW w:w="1379" w:type="dxa"/>
            <w:shd w:val="clear" w:color="auto" w:fill="F6C5AC" w:themeFill="accent2" w:themeFillTint="66"/>
          </w:tcPr>
          <w:p w14:paraId="4B12B0E5"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Professional Fee (Daily)</w:t>
            </w:r>
          </w:p>
          <w:p w14:paraId="0B2B9CB1" w14:textId="77777777" w:rsidR="006246F0" w:rsidRPr="00EC460A" w:rsidRDefault="006246F0" w:rsidP="009A74C0">
            <w:pPr>
              <w:spacing w:line="240" w:lineRule="auto"/>
              <w:ind w:right="-19"/>
              <w:jc w:val="center"/>
              <w:rPr>
                <w:rFonts w:asciiTheme="minorHAnsi" w:eastAsiaTheme="minorEastAsia" w:hAnsiTheme="minorHAnsi" w:cstheme="minorHAnsi"/>
                <w:color w:val="00B0F0"/>
                <w14:ligatures w14:val="standardContextual"/>
              </w:rPr>
            </w:pPr>
          </w:p>
          <w:p w14:paraId="2326E4CE" w14:textId="77777777" w:rsidR="006246F0" w:rsidRPr="00EC460A" w:rsidRDefault="006246F0" w:rsidP="009A74C0">
            <w:pPr>
              <w:spacing w:line="240" w:lineRule="auto"/>
              <w:jc w:val="center"/>
              <w:rPr>
                <w:rFonts w:asciiTheme="minorHAnsi" w:hAnsiTheme="minorHAnsi" w:cstheme="minorHAnsi"/>
                <w:b/>
                <w:bCs/>
              </w:rPr>
            </w:pPr>
          </w:p>
        </w:tc>
        <w:tc>
          <w:tcPr>
            <w:tcW w:w="1031" w:type="dxa"/>
            <w:shd w:val="clear" w:color="auto" w:fill="F6C5AC" w:themeFill="accent2" w:themeFillTint="66"/>
          </w:tcPr>
          <w:p w14:paraId="262476A6"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Input Days</w:t>
            </w:r>
          </w:p>
        </w:tc>
        <w:tc>
          <w:tcPr>
            <w:tcW w:w="1134" w:type="dxa"/>
            <w:gridSpan w:val="2"/>
            <w:shd w:val="clear" w:color="auto" w:fill="F6C5AC" w:themeFill="accent2" w:themeFillTint="66"/>
          </w:tcPr>
          <w:p w14:paraId="5FE8808A" w14:textId="0A6434EC"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Professional Fee </w:t>
            </w:r>
          </w:p>
        </w:tc>
        <w:tc>
          <w:tcPr>
            <w:tcW w:w="1167" w:type="dxa"/>
            <w:gridSpan w:val="2"/>
            <w:shd w:val="clear" w:color="auto" w:fill="F6C5AC" w:themeFill="accent2" w:themeFillTint="66"/>
          </w:tcPr>
          <w:p w14:paraId="75981DD9" w14:textId="414EEDCB"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Travel Cost </w:t>
            </w:r>
          </w:p>
        </w:tc>
        <w:tc>
          <w:tcPr>
            <w:tcW w:w="1101" w:type="dxa"/>
            <w:gridSpan w:val="2"/>
            <w:shd w:val="clear" w:color="auto" w:fill="F6C5AC" w:themeFill="accent2" w:themeFillTint="66"/>
          </w:tcPr>
          <w:p w14:paraId="67BE075D" w14:textId="3DAC3D26"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Total Amount (All Inclusive Fee</w:t>
            </w:r>
            <w:r w:rsidR="004F3476">
              <w:rPr>
                <w:rFonts w:asciiTheme="minorHAnsi" w:hAnsiTheme="minorHAnsi" w:cstheme="minorHAnsi"/>
                <w:b/>
                <w:bCs/>
              </w:rPr>
              <w:t>)</w:t>
            </w:r>
            <w:r w:rsidRPr="00EC460A">
              <w:rPr>
                <w:rFonts w:asciiTheme="minorHAnsi" w:hAnsiTheme="minorHAnsi" w:cstheme="minorHAnsi"/>
                <w:b/>
                <w:bCs/>
              </w:rPr>
              <w:t xml:space="preserve"> </w:t>
            </w:r>
          </w:p>
        </w:tc>
      </w:tr>
      <w:tr w:rsidR="006246F0" w:rsidRPr="004F0D14" w14:paraId="617FD3A9" w14:textId="77777777" w:rsidTr="00B80C89">
        <w:tc>
          <w:tcPr>
            <w:tcW w:w="540" w:type="dxa"/>
          </w:tcPr>
          <w:p w14:paraId="69AC2669" w14:textId="77777777" w:rsidR="006246F0" w:rsidRPr="004F0D14" w:rsidRDefault="006246F0" w:rsidP="009A74C0">
            <w:pPr>
              <w:spacing w:line="240" w:lineRule="auto"/>
              <w:jc w:val="center"/>
              <w:rPr>
                <w:rFonts w:asciiTheme="minorHAnsi" w:hAnsiTheme="minorHAnsi" w:cstheme="minorHAnsi"/>
                <w:b/>
                <w:bCs/>
                <w:i/>
                <w:iCs/>
              </w:rPr>
            </w:pPr>
          </w:p>
        </w:tc>
        <w:tc>
          <w:tcPr>
            <w:tcW w:w="1508" w:type="dxa"/>
          </w:tcPr>
          <w:p w14:paraId="0C4A7B84"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(A)</w:t>
            </w:r>
          </w:p>
        </w:tc>
        <w:tc>
          <w:tcPr>
            <w:tcW w:w="1276" w:type="dxa"/>
          </w:tcPr>
          <w:p w14:paraId="20713200"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(B)</w:t>
            </w:r>
          </w:p>
        </w:tc>
        <w:tc>
          <w:tcPr>
            <w:tcW w:w="1275" w:type="dxa"/>
            <w:shd w:val="clear" w:color="auto" w:fill="FFFFFF" w:themeFill="background1"/>
          </w:tcPr>
          <w:p w14:paraId="3197E292"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(C)</w:t>
            </w:r>
          </w:p>
        </w:tc>
        <w:tc>
          <w:tcPr>
            <w:tcW w:w="1379" w:type="dxa"/>
            <w:shd w:val="clear" w:color="auto" w:fill="F6C5AC" w:themeFill="accent2" w:themeFillTint="66"/>
          </w:tcPr>
          <w:p w14:paraId="2ADBDA33"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(D)</w:t>
            </w:r>
          </w:p>
        </w:tc>
        <w:tc>
          <w:tcPr>
            <w:tcW w:w="1031" w:type="dxa"/>
            <w:shd w:val="clear" w:color="auto" w:fill="F6C5AC" w:themeFill="accent2" w:themeFillTint="66"/>
          </w:tcPr>
          <w:p w14:paraId="4F4EA43A"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(E)</w:t>
            </w:r>
          </w:p>
        </w:tc>
        <w:tc>
          <w:tcPr>
            <w:tcW w:w="1134" w:type="dxa"/>
            <w:gridSpan w:val="2"/>
            <w:shd w:val="clear" w:color="auto" w:fill="F6C5AC" w:themeFill="accent2" w:themeFillTint="66"/>
          </w:tcPr>
          <w:p w14:paraId="16FF2CC6"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(F = DxE)</w:t>
            </w:r>
          </w:p>
        </w:tc>
        <w:tc>
          <w:tcPr>
            <w:tcW w:w="1167" w:type="dxa"/>
            <w:gridSpan w:val="2"/>
            <w:shd w:val="clear" w:color="auto" w:fill="F6C5AC" w:themeFill="accent2" w:themeFillTint="66"/>
          </w:tcPr>
          <w:p w14:paraId="56656A64"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(G)</w:t>
            </w:r>
          </w:p>
        </w:tc>
        <w:tc>
          <w:tcPr>
            <w:tcW w:w="1101" w:type="dxa"/>
            <w:gridSpan w:val="2"/>
            <w:shd w:val="clear" w:color="auto" w:fill="F6C5AC" w:themeFill="accent2" w:themeFillTint="66"/>
          </w:tcPr>
          <w:p w14:paraId="0BAF5C97"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(H = F+G)</w:t>
            </w:r>
          </w:p>
        </w:tc>
      </w:tr>
      <w:tr w:rsidR="00E15011" w:rsidRPr="004F0D14" w14:paraId="3AD22B07" w14:textId="77777777" w:rsidTr="00B80C89">
        <w:trPr>
          <w:trHeight w:val="540"/>
        </w:trPr>
        <w:tc>
          <w:tcPr>
            <w:tcW w:w="540" w:type="dxa"/>
          </w:tcPr>
          <w:p w14:paraId="11B48C8C" w14:textId="6870A894" w:rsidR="00E15011" w:rsidRPr="004F0D14" w:rsidRDefault="00E15011" w:rsidP="00E15011">
            <w:pPr>
              <w:spacing w:line="240" w:lineRule="auto"/>
              <w:jc w:val="center"/>
              <w:rPr>
                <w:rFonts w:asciiTheme="minorHAnsi" w:hAnsiTheme="minorHAnsi" w:cstheme="minorBidi"/>
              </w:rPr>
            </w:pPr>
          </w:p>
          <w:p w14:paraId="7FE7ED2E" w14:textId="166B8F0C" w:rsidR="00E15011" w:rsidRPr="004F0D14" w:rsidRDefault="00E15011" w:rsidP="00E15011">
            <w:pPr>
              <w:spacing w:line="240" w:lineRule="auto"/>
              <w:jc w:val="center"/>
              <w:rPr>
                <w:rFonts w:asciiTheme="minorHAnsi" w:hAnsiTheme="minorHAnsi" w:cstheme="minorBidi"/>
              </w:rPr>
            </w:pPr>
            <w:r w:rsidRPr="004F0D14">
              <w:rPr>
                <w:rFonts w:asciiTheme="minorHAnsi" w:hAnsiTheme="minorHAnsi" w:cstheme="minorBidi"/>
              </w:rPr>
              <w:t>1.</w:t>
            </w:r>
          </w:p>
        </w:tc>
        <w:tc>
          <w:tcPr>
            <w:tcW w:w="1508" w:type="dxa"/>
          </w:tcPr>
          <w:p w14:paraId="568767D6" w14:textId="77777777" w:rsidR="00E15011" w:rsidRPr="005606CF" w:rsidRDefault="00E15011" w:rsidP="00E15011">
            <w:pPr>
              <w:spacing w:line="240" w:lineRule="auto"/>
              <w:rPr>
                <w:rFonts w:asciiTheme="minorHAnsi" w:hAnsiTheme="minorHAnsi"/>
              </w:rPr>
            </w:pPr>
            <w:r w:rsidRPr="005606CF">
              <w:rPr>
                <w:rFonts w:asciiTheme="minorHAnsi" w:hAnsiTheme="minorHAnsi"/>
              </w:rPr>
              <w:t>Inception package</w:t>
            </w:r>
            <w:r>
              <w:rPr>
                <w:rFonts w:asciiTheme="minorHAnsi" w:hAnsiTheme="minorHAnsi"/>
              </w:rPr>
              <w:t>:</w:t>
            </w:r>
          </w:p>
          <w:p w14:paraId="23A75B3B" w14:textId="77777777" w:rsidR="00E15011" w:rsidRPr="005606CF" w:rsidRDefault="00E15011" w:rsidP="00E15011">
            <w:pPr>
              <w:spacing w:line="240" w:lineRule="auto"/>
              <w:rPr>
                <w:rFonts w:asciiTheme="minorHAnsi" w:hAnsiTheme="minorHAnsi"/>
              </w:rPr>
            </w:pPr>
            <w:r w:rsidRPr="005606CF">
              <w:rPr>
                <w:rFonts w:asciiTheme="minorHAnsi" w:hAnsiTheme="minorHAnsi"/>
              </w:rPr>
              <w:t>Workplan</w:t>
            </w:r>
          </w:p>
          <w:p w14:paraId="66639BC8" w14:textId="77777777" w:rsidR="00E15011" w:rsidRPr="000D548A" w:rsidRDefault="00E15011" w:rsidP="00E15011">
            <w:pPr>
              <w:spacing w:line="240" w:lineRule="auto"/>
              <w:rPr>
                <w:rFonts w:asciiTheme="minorHAnsi" w:hAnsiTheme="minorHAnsi"/>
              </w:rPr>
            </w:pPr>
            <w:r w:rsidRPr="005606CF">
              <w:rPr>
                <w:rFonts w:asciiTheme="minorHAnsi" w:hAnsiTheme="minorHAnsi"/>
              </w:rPr>
              <w:t xml:space="preserve">Priority evidence synthesis and analytical agenda; </w:t>
            </w:r>
          </w:p>
          <w:p w14:paraId="165C2E16" w14:textId="77777777" w:rsidR="00E15011" w:rsidRPr="000D548A" w:rsidRDefault="00E15011" w:rsidP="00E15011">
            <w:pPr>
              <w:spacing w:line="240" w:lineRule="auto"/>
              <w:rPr>
                <w:rFonts w:asciiTheme="minorHAnsi" w:hAnsiTheme="minorHAnsi"/>
              </w:rPr>
            </w:pPr>
            <w:r>
              <w:rPr>
                <w:rFonts w:asciiTheme="minorHAnsi" w:hAnsiTheme="minorHAnsi"/>
              </w:rPr>
              <w:t>M</w:t>
            </w:r>
            <w:r w:rsidRPr="000D548A">
              <w:rPr>
                <w:rFonts w:asciiTheme="minorHAnsi" w:hAnsiTheme="minorHAnsi"/>
              </w:rPr>
              <w:t>anuscript tracking and monitoring system</w:t>
            </w:r>
          </w:p>
          <w:p w14:paraId="60E639A6" w14:textId="3001F7AD" w:rsidR="00E15011" w:rsidRPr="00751349" w:rsidRDefault="00E15011" w:rsidP="00E15011">
            <w:pPr>
              <w:spacing w:line="240" w:lineRule="auto"/>
              <w:rPr>
                <w:rStyle w:val="TORTemplate"/>
              </w:rPr>
            </w:pPr>
          </w:p>
        </w:tc>
        <w:tc>
          <w:tcPr>
            <w:tcW w:w="1276" w:type="dxa"/>
          </w:tcPr>
          <w:p w14:paraId="7B3E743C" w14:textId="3FDC1A38" w:rsidR="00E15011" w:rsidRPr="004F0D14" w:rsidRDefault="00E15011" w:rsidP="00E15011">
            <w:pPr>
              <w:spacing w:line="240" w:lineRule="auto"/>
              <w:rPr>
                <w:rFonts w:asciiTheme="minorHAnsi" w:hAnsiTheme="minorHAnsi" w:cs="Calibri"/>
              </w:rPr>
            </w:pPr>
            <w:r>
              <w:rPr>
                <w:rFonts w:asciiTheme="minorHAnsi" w:hAnsiTheme="minorHAnsi"/>
              </w:rPr>
              <w:t>15 December 2026</w:t>
            </w:r>
          </w:p>
        </w:tc>
        <w:tc>
          <w:tcPr>
            <w:tcW w:w="1275" w:type="dxa"/>
            <w:shd w:val="clear" w:color="auto" w:fill="FFFFFF" w:themeFill="background1"/>
          </w:tcPr>
          <w:p w14:paraId="25FE2752" w14:textId="0199C40A" w:rsidR="00E15011" w:rsidRPr="004F0D14" w:rsidRDefault="00E15011" w:rsidP="00E15011">
            <w:pPr>
              <w:spacing w:line="240" w:lineRule="auto"/>
              <w:rPr>
                <w:rFonts w:asciiTheme="minorHAnsi" w:hAnsiTheme="minorHAnsi"/>
                <w:lang w:val="en-AU"/>
              </w:rPr>
            </w:pPr>
          </w:p>
        </w:tc>
        <w:tc>
          <w:tcPr>
            <w:tcW w:w="1379" w:type="dxa"/>
            <w:shd w:val="clear" w:color="auto" w:fill="F6C5AC" w:themeFill="accent2" w:themeFillTint="66"/>
          </w:tcPr>
          <w:p w14:paraId="223742A4" w14:textId="458618DC" w:rsidR="00E15011" w:rsidRPr="004F0D14" w:rsidRDefault="00E15011" w:rsidP="00E15011">
            <w:pPr>
              <w:spacing w:line="240" w:lineRule="auto"/>
              <w:rPr>
                <w:rFonts w:asciiTheme="minorHAnsi" w:eastAsia="Arial Unicode MS" w:hAnsiTheme="minorHAnsi" w:cstheme="minorBidi"/>
                <w:color w:val="auto"/>
                <w:highlight w:val="lightGray"/>
                <w:lang w:val="en-AU"/>
              </w:rPr>
            </w:pPr>
            <w:r w:rsidRPr="004F0D1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3D045CDA"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6B6AF7C7"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01B06C4E"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01" w:type="dxa"/>
            <w:gridSpan w:val="2"/>
            <w:shd w:val="clear" w:color="auto" w:fill="F6C5AC" w:themeFill="accent2" w:themeFillTint="66"/>
          </w:tcPr>
          <w:p w14:paraId="6837AC19" w14:textId="62E87701" w:rsidR="00E15011" w:rsidRPr="004F0D14" w:rsidRDefault="00E15011" w:rsidP="00E15011">
            <w:pPr>
              <w:spacing w:line="240" w:lineRule="auto"/>
              <w:rPr>
                <w:rFonts w:asciiTheme="minorHAnsi" w:hAnsiTheme="minorHAnsi"/>
              </w:rPr>
            </w:pPr>
            <w:sdt>
              <w:sdtPr>
                <w:rPr>
                  <w:rStyle w:val="TORTemplate"/>
                </w:rPr>
                <w:id w:val="145713650"/>
                <w:placeholder>
                  <w:docPart w:val="3A5D11C0862F4EE5A015A2F3456C23C1"/>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tc>
      </w:tr>
      <w:tr w:rsidR="00E15011" w:rsidRPr="004F0D14" w14:paraId="69AF2BD8" w14:textId="77777777" w:rsidTr="00B80C89">
        <w:tc>
          <w:tcPr>
            <w:tcW w:w="540" w:type="dxa"/>
          </w:tcPr>
          <w:p w14:paraId="2BC98442" w14:textId="375B7070" w:rsidR="00E15011" w:rsidRPr="004F0D14" w:rsidRDefault="00E15011" w:rsidP="00E15011">
            <w:pPr>
              <w:spacing w:line="240" w:lineRule="auto"/>
              <w:jc w:val="center"/>
              <w:rPr>
                <w:rFonts w:asciiTheme="minorHAnsi" w:hAnsiTheme="minorHAnsi" w:cstheme="minorBidi"/>
              </w:rPr>
            </w:pPr>
            <w:r w:rsidRPr="004F0D14">
              <w:rPr>
                <w:rFonts w:asciiTheme="minorHAnsi" w:hAnsiTheme="minorHAnsi" w:cstheme="minorBidi"/>
              </w:rPr>
              <w:t>2.</w:t>
            </w:r>
          </w:p>
        </w:tc>
        <w:tc>
          <w:tcPr>
            <w:tcW w:w="1508" w:type="dxa"/>
          </w:tcPr>
          <w:p w14:paraId="23F31660" w14:textId="77777777" w:rsidR="00E15011" w:rsidRDefault="00E15011" w:rsidP="00E15011">
            <w:pPr>
              <w:spacing w:line="240" w:lineRule="auto"/>
              <w:rPr>
                <w:rFonts w:asciiTheme="minorHAnsi" w:hAnsiTheme="minorHAnsi"/>
              </w:rPr>
            </w:pPr>
            <w:r w:rsidRPr="00200085">
              <w:rPr>
                <w:rFonts w:asciiTheme="minorHAnsi" w:hAnsiTheme="minorHAnsi"/>
              </w:rPr>
              <w:t>9 analytical briefs, evidence synthesis papers, or technical background papers</w:t>
            </w:r>
          </w:p>
          <w:p w14:paraId="3FAE23F0" w14:textId="77777777" w:rsidR="00E15011" w:rsidRPr="002A76AC" w:rsidRDefault="00E15011" w:rsidP="00E15011">
            <w:pPr>
              <w:spacing w:line="240" w:lineRule="auto"/>
              <w:rPr>
                <w:rFonts w:asciiTheme="minorHAnsi" w:hAnsiTheme="minorHAnsi"/>
              </w:rPr>
            </w:pPr>
            <w:r w:rsidRPr="002A76AC">
              <w:rPr>
                <w:rFonts w:asciiTheme="minorHAnsi" w:hAnsiTheme="minorHAnsi"/>
              </w:rPr>
              <w:t>1 Synthesis note summarizing emerging findings from manuscript submissions</w:t>
            </w:r>
          </w:p>
          <w:p w14:paraId="16A57778" w14:textId="77777777" w:rsidR="00E15011" w:rsidRDefault="00E15011" w:rsidP="00E15011">
            <w:pPr>
              <w:spacing w:line="240" w:lineRule="auto"/>
              <w:rPr>
                <w:rFonts w:asciiTheme="minorHAnsi" w:hAnsiTheme="minorHAnsi"/>
              </w:rPr>
            </w:pPr>
            <w:r w:rsidRPr="002A76AC">
              <w:rPr>
                <w:rFonts w:asciiTheme="minorHAnsi" w:hAnsiTheme="minorHAnsi"/>
              </w:rPr>
              <w:t>1 evidence synthesis paper drawing lessons from the special journal issue.</w:t>
            </w:r>
          </w:p>
          <w:p w14:paraId="76856C75" w14:textId="79E6BD24" w:rsidR="00E15011" w:rsidRPr="00552D6E" w:rsidRDefault="00E15011" w:rsidP="00E15011">
            <w:pPr>
              <w:pStyle w:val="ListParagraph"/>
              <w:numPr>
                <w:ilvl w:val="0"/>
                <w:numId w:val="2"/>
              </w:numPr>
              <w:spacing w:line="240" w:lineRule="auto"/>
              <w:ind w:left="0"/>
              <w:rPr>
                <w:rStyle w:val="TORTemplate"/>
                <w:rFonts w:cs="Calibri"/>
              </w:rPr>
            </w:pPr>
          </w:p>
        </w:tc>
        <w:tc>
          <w:tcPr>
            <w:tcW w:w="1276" w:type="dxa"/>
          </w:tcPr>
          <w:p w14:paraId="779EB39F" w14:textId="40A91B89" w:rsidR="00E15011" w:rsidRPr="004F0D14" w:rsidRDefault="00E15011" w:rsidP="00E15011">
            <w:pPr>
              <w:spacing w:line="240" w:lineRule="auto"/>
              <w:rPr>
                <w:rFonts w:asciiTheme="minorHAnsi" w:hAnsiTheme="minorHAnsi" w:cs="Calibri"/>
              </w:rPr>
            </w:pPr>
            <w:r>
              <w:rPr>
                <w:rFonts w:asciiTheme="minorHAnsi" w:hAnsiTheme="minorHAnsi"/>
              </w:rPr>
              <w:t>15 December 2026</w:t>
            </w:r>
          </w:p>
        </w:tc>
        <w:tc>
          <w:tcPr>
            <w:tcW w:w="1275" w:type="dxa"/>
            <w:shd w:val="clear" w:color="auto" w:fill="FFFFFF" w:themeFill="background1"/>
            <w:vAlign w:val="center"/>
          </w:tcPr>
          <w:p w14:paraId="1E5DC2FD" w14:textId="7581FA3D" w:rsidR="00E15011" w:rsidRPr="004F0D14" w:rsidRDefault="00E15011" w:rsidP="00E15011">
            <w:pPr>
              <w:spacing w:line="240" w:lineRule="auto"/>
              <w:rPr>
                <w:rFonts w:asciiTheme="minorHAnsi" w:hAnsiTheme="minorHAnsi"/>
              </w:rPr>
            </w:pPr>
          </w:p>
        </w:tc>
        <w:tc>
          <w:tcPr>
            <w:tcW w:w="1379" w:type="dxa"/>
            <w:shd w:val="clear" w:color="auto" w:fill="F6C5AC" w:themeFill="accent2" w:themeFillTint="66"/>
          </w:tcPr>
          <w:sdt>
            <w:sdtPr>
              <w:rPr>
                <w:rStyle w:val="TORTemplate"/>
              </w:rPr>
              <w:id w:val="828871141"/>
              <w:placeholder>
                <w:docPart w:val="1EEC1170AB454A61AA0132C3551EE92B"/>
              </w:placeholder>
              <w:showingPlcHdr/>
            </w:sdtPr>
            <w:sdtEndPr>
              <w:rPr>
                <w:rStyle w:val="DefaultParagraphFont"/>
                <w:rFonts w:ascii="Arial" w:eastAsia="Arial Unicode MS" w:hAnsi="Arial" w:cstheme="minorBidi"/>
                <w:b/>
                <w:bCs/>
                <w:color w:val="auto"/>
                <w:lang w:val="en-AU"/>
              </w:rPr>
            </w:sdtEndPr>
            <w:sdtContent>
              <w:p w14:paraId="0E0E30DD"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408574063"/>
              <w:placeholder>
                <w:docPart w:val="6CB821C9125F4F94ACD908811AF2DC80"/>
              </w:placeholder>
              <w:showingPlcHdr/>
            </w:sdtPr>
            <w:sdtEndPr>
              <w:rPr>
                <w:rStyle w:val="DefaultParagraphFont"/>
                <w:rFonts w:ascii="Arial" w:eastAsia="Arial Unicode MS" w:hAnsi="Arial" w:cstheme="minorBidi"/>
                <w:b/>
                <w:bCs/>
                <w:color w:val="auto"/>
                <w:lang w:val="en-AU"/>
              </w:rPr>
            </w:sdtEndPr>
            <w:sdtContent>
              <w:p w14:paraId="517556AA"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388035049"/>
              <w:placeholder>
                <w:docPart w:val="82A304BE2E5C41B2AEDE4CAC68D6E14A"/>
              </w:placeholder>
              <w:showingPlcHdr/>
            </w:sdtPr>
            <w:sdtEndPr>
              <w:rPr>
                <w:rStyle w:val="DefaultParagraphFont"/>
                <w:rFonts w:ascii="Arial" w:eastAsia="Arial Unicode MS" w:hAnsi="Arial" w:cstheme="minorBidi"/>
                <w:b/>
                <w:bCs/>
                <w:color w:val="auto"/>
                <w:lang w:val="en-AU"/>
              </w:rPr>
            </w:sdtEndPr>
            <w:sdtContent>
              <w:p w14:paraId="1D8AA36F"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854523396"/>
              <w:placeholder>
                <w:docPart w:val="B0BE4B85A1E6452FB3EDED5373F5FF62"/>
              </w:placeholder>
              <w:showingPlcHdr/>
            </w:sdtPr>
            <w:sdtEndPr>
              <w:rPr>
                <w:rStyle w:val="DefaultParagraphFont"/>
                <w:rFonts w:ascii="Arial" w:eastAsia="Arial Unicode MS" w:hAnsi="Arial" w:cstheme="minorBidi"/>
                <w:b/>
                <w:bCs/>
                <w:color w:val="auto"/>
                <w:lang w:val="en-AU"/>
              </w:rPr>
            </w:sdtEndPr>
            <w:sdtContent>
              <w:p w14:paraId="6AAC8D79"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01" w:type="dxa"/>
            <w:gridSpan w:val="2"/>
            <w:shd w:val="clear" w:color="auto" w:fill="F6C5AC" w:themeFill="accent2" w:themeFillTint="66"/>
          </w:tcPr>
          <w:sdt>
            <w:sdtPr>
              <w:rPr>
                <w:rStyle w:val="TORTemplate"/>
              </w:rPr>
              <w:id w:val="-1324040302"/>
              <w:placeholder>
                <w:docPart w:val="9CC43F80678A48A28536993086712BAD"/>
              </w:placeholder>
            </w:sdtPr>
            <w:sdtEndPr>
              <w:rPr>
                <w:rStyle w:val="DefaultParagraphFont"/>
                <w:rFonts w:ascii="Arial" w:eastAsia="Arial Unicode MS" w:hAnsi="Arial" w:cstheme="minorBidi"/>
                <w:b/>
                <w:bCs/>
                <w:color w:val="auto"/>
                <w:lang w:val="en-AU"/>
              </w:rPr>
            </w:sdtEndPr>
            <w:sdtContent>
              <w:p w14:paraId="78BC44FA" w14:textId="3EE10CB8" w:rsidR="00E15011" w:rsidRPr="004F0D14" w:rsidRDefault="00E15011" w:rsidP="00E15011">
                <w:pPr>
                  <w:spacing w:line="240" w:lineRule="auto"/>
                  <w:rPr>
                    <w:rFonts w:asciiTheme="minorHAnsi" w:hAnsiTheme="minorHAnsi"/>
                  </w:rPr>
                </w:pPr>
                <w:sdt>
                  <w:sdtPr>
                    <w:rPr>
                      <w:rStyle w:val="TORTemplate"/>
                    </w:rPr>
                    <w:id w:val="390701917"/>
                    <w:placeholder>
                      <w:docPart w:val="987C08C1212C43B5AE54B96511C74B40"/>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sdtContent>
          </w:sdt>
        </w:tc>
      </w:tr>
      <w:tr w:rsidR="00E15011" w:rsidRPr="004F0D14" w14:paraId="603CC3EB" w14:textId="77777777" w:rsidTr="00B80C89">
        <w:trPr>
          <w:trHeight w:val="585"/>
        </w:trPr>
        <w:tc>
          <w:tcPr>
            <w:tcW w:w="540" w:type="dxa"/>
          </w:tcPr>
          <w:p w14:paraId="0031F595" w14:textId="173177EC" w:rsidR="00E15011" w:rsidRPr="004F0D14" w:rsidRDefault="00E15011" w:rsidP="00E15011">
            <w:pPr>
              <w:spacing w:line="240" w:lineRule="auto"/>
              <w:jc w:val="center"/>
              <w:rPr>
                <w:rFonts w:asciiTheme="minorHAnsi" w:hAnsiTheme="minorHAnsi" w:cstheme="minorBidi"/>
              </w:rPr>
            </w:pPr>
            <w:r w:rsidRPr="004F0D14">
              <w:rPr>
                <w:rFonts w:asciiTheme="minorHAnsi" w:hAnsiTheme="minorHAnsi" w:cstheme="minorBidi"/>
              </w:rPr>
              <w:t>3.</w:t>
            </w:r>
          </w:p>
        </w:tc>
        <w:tc>
          <w:tcPr>
            <w:tcW w:w="1508" w:type="dxa"/>
          </w:tcPr>
          <w:p w14:paraId="2AB940DE" w14:textId="77777777" w:rsidR="00E15011" w:rsidRPr="00200085" w:rsidRDefault="00E15011" w:rsidP="00E15011">
            <w:pPr>
              <w:spacing w:line="240" w:lineRule="auto"/>
              <w:rPr>
                <w:rFonts w:asciiTheme="minorHAnsi" w:hAnsiTheme="minorHAnsi"/>
              </w:rPr>
            </w:pPr>
            <w:r w:rsidRPr="00200085">
              <w:rPr>
                <w:rFonts w:asciiTheme="minorHAnsi" w:hAnsiTheme="minorHAnsi"/>
              </w:rPr>
              <w:t>13 manuscript reviews and technical feedback reports</w:t>
            </w:r>
          </w:p>
          <w:p w14:paraId="1FFA452A" w14:textId="77777777" w:rsidR="00E15011" w:rsidRPr="00200085" w:rsidRDefault="00E15011" w:rsidP="00E15011">
            <w:pPr>
              <w:spacing w:line="240" w:lineRule="auto"/>
              <w:rPr>
                <w:rFonts w:asciiTheme="minorHAnsi" w:hAnsiTheme="minorHAnsi"/>
              </w:rPr>
            </w:pPr>
            <w:r w:rsidRPr="00200085">
              <w:rPr>
                <w:rFonts w:asciiTheme="minorHAnsi" w:hAnsiTheme="minorHAnsi"/>
              </w:rPr>
              <w:t>1 synthesis note</w:t>
            </w:r>
          </w:p>
          <w:p w14:paraId="7EFC08BA" w14:textId="5F3C1ECB" w:rsidR="00E15011" w:rsidRPr="00552D6E" w:rsidRDefault="00E15011" w:rsidP="00E15011">
            <w:pPr>
              <w:spacing w:line="240" w:lineRule="auto"/>
              <w:rPr>
                <w:rStyle w:val="TORTemplate"/>
                <w:rFonts w:cs="Calibri"/>
              </w:rPr>
            </w:pPr>
            <w:r w:rsidRPr="00200085">
              <w:rPr>
                <w:rFonts w:asciiTheme="minorHAnsi" w:hAnsiTheme="minorHAnsi"/>
              </w:rPr>
              <w:t xml:space="preserve">1 journal special issue evidence </w:t>
            </w:r>
            <w:r w:rsidRPr="00200085">
              <w:rPr>
                <w:rFonts w:asciiTheme="minorHAnsi" w:hAnsiTheme="minorHAnsi"/>
              </w:rPr>
              <w:lastRenderedPageBreak/>
              <w:t>synthesis paper</w:t>
            </w:r>
          </w:p>
        </w:tc>
        <w:tc>
          <w:tcPr>
            <w:tcW w:w="1276" w:type="dxa"/>
          </w:tcPr>
          <w:p w14:paraId="25E7C86E" w14:textId="7227D781" w:rsidR="00E15011" w:rsidRPr="004F0D14" w:rsidRDefault="00E15011" w:rsidP="00E15011">
            <w:pPr>
              <w:spacing w:line="240" w:lineRule="auto"/>
              <w:rPr>
                <w:rFonts w:asciiTheme="minorHAnsi" w:hAnsiTheme="minorHAnsi" w:cs="Calibri"/>
              </w:rPr>
            </w:pPr>
            <w:r>
              <w:rPr>
                <w:rFonts w:asciiTheme="minorHAnsi" w:hAnsiTheme="minorHAnsi"/>
              </w:rPr>
              <w:lastRenderedPageBreak/>
              <w:t>15 November 2027</w:t>
            </w:r>
          </w:p>
        </w:tc>
        <w:tc>
          <w:tcPr>
            <w:tcW w:w="1275" w:type="dxa"/>
            <w:shd w:val="clear" w:color="auto" w:fill="FFFFFF" w:themeFill="background1"/>
          </w:tcPr>
          <w:p w14:paraId="4800EF90" w14:textId="1669FBE9" w:rsidR="00E15011" w:rsidRPr="004F0D14" w:rsidRDefault="00E15011" w:rsidP="00E15011">
            <w:pPr>
              <w:spacing w:line="240" w:lineRule="auto"/>
              <w:rPr>
                <w:rFonts w:asciiTheme="minorHAnsi" w:hAnsiTheme="minorHAnsi"/>
              </w:rPr>
            </w:pPr>
          </w:p>
        </w:tc>
        <w:tc>
          <w:tcPr>
            <w:tcW w:w="1379" w:type="dxa"/>
            <w:shd w:val="clear" w:color="auto" w:fill="F6C5AC" w:themeFill="accent2" w:themeFillTint="66"/>
          </w:tcPr>
          <w:p w14:paraId="66F34BB7"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1EAC949B"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5DCDD214"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3C0125F4"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01" w:type="dxa"/>
            <w:gridSpan w:val="2"/>
            <w:shd w:val="clear" w:color="auto" w:fill="F6C5AC" w:themeFill="accent2" w:themeFillTint="66"/>
          </w:tcPr>
          <w:p w14:paraId="1319CF92" w14:textId="4A9FEC7A" w:rsidR="00E15011" w:rsidRPr="004F0D14" w:rsidRDefault="00E15011" w:rsidP="00E15011">
            <w:pPr>
              <w:spacing w:line="240" w:lineRule="auto"/>
              <w:rPr>
                <w:rFonts w:asciiTheme="minorHAnsi" w:hAnsiTheme="minorHAnsi"/>
              </w:rPr>
            </w:pPr>
            <w:sdt>
              <w:sdtPr>
                <w:rPr>
                  <w:rStyle w:val="TORTemplate"/>
                </w:rPr>
                <w:id w:val="1651789045"/>
                <w:placeholder>
                  <w:docPart w:val="E19F658EC2C84C8D816278B906B2C8F3"/>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tc>
      </w:tr>
      <w:tr w:rsidR="00E15011" w:rsidRPr="004F0D14" w14:paraId="0CF46A6C" w14:textId="77777777" w:rsidTr="00B80C89">
        <w:tc>
          <w:tcPr>
            <w:tcW w:w="540" w:type="dxa"/>
          </w:tcPr>
          <w:p w14:paraId="1634EAD6" w14:textId="230476CE" w:rsidR="00E15011" w:rsidRPr="004F0D14" w:rsidRDefault="00E15011" w:rsidP="00E15011">
            <w:pPr>
              <w:spacing w:line="240" w:lineRule="auto"/>
              <w:jc w:val="center"/>
              <w:rPr>
                <w:rFonts w:asciiTheme="minorHAnsi" w:hAnsiTheme="minorHAnsi" w:cstheme="minorBidi"/>
              </w:rPr>
            </w:pPr>
            <w:r w:rsidRPr="004F0D14">
              <w:rPr>
                <w:rFonts w:asciiTheme="minorHAnsi" w:hAnsiTheme="minorHAnsi" w:cstheme="minorBidi"/>
              </w:rPr>
              <w:t>4.</w:t>
            </w:r>
          </w:p>
        </w:tc>
        <w:tc>
          <w:tcPr>
            <w:tcW w:w="1508" w:type="dxa"/>
          </w:tcPr>
          <w:p w14:paraId="347AE46D" w14:textId="77777777" w:rsidR="00E15011" w:rsidRDefault="00E15011" w:rsidP="00E15011">
            <w:pPr>
              <w:spacing w:line="240" w:lineRule="auto"/>
              <w:rPr>
                <w:rFonts w:asciiTheme="minorHAnsi" w:hAnsiTheme="minorHAnsi"/>
              </w:rPr>
            </w:pPr>
            <w:r w:rsidRPr="000D548A">
              <w:rPr>
                <w:rFonts w:asciiTheme="minorHAnsi" w:hAnsiTheme="minorHAnsi"/>
              </w:rPr>
              <w:t>7 immunization programme documents reviewed, edited, strengthened, or developed</w:t>
            </w:r>
          </w:p>
          <w:p w14:paraId="0721CCC4" w14:textId="7D836306" w:rsidR="00E15011" w:rsidRPr="000414E0" w:rsidRDefault="00E15011" w:rsidP="00E15011">
            <w:pPr>
              <w:spacing w:line="240" w:lineRule="auto"/>
              <w:rPr>
                <w:rStyle w:val="TORTemplate"/>
                <w:b/>
                <w:bCs/>
                <w:lang w:val="en-AU"/>
              </w:rPr>
            </w:pPr>
          </w:p>
        </w:tc>
        <w:tc>
          <w:tcPr>
            <w:tcW w:w="1276" w:type="dxa"/>
          </w:tcPr>
          <w:p w14:paraId="36B93772" w14:textId="53B97A69" w:rsidR="00E15011" w:rsidRPr="004F0D14" w:rsidRDefault="00E15011" w:rsidP="00E15011">
            <w:pPr>
              <w:spacing w:line="240" w:lineRule="auto"/>
              <w:rPr>
                <w:rFonts w:asciiTheme="minorHAnsi" w:hAnsiTheme="minorHAnsi"/>
              </w:rPr>
            </w:pPr>
            <w:r>
              <w:rPr>
                <w:rFonts w:asciiTheme="minorHAnsi" w:hAnsiTheme="minorHAnsi"/>
              </w:rPr>
              <w:t>15 November 2027</w:t>
            </w:r>
          </w:p>
        </w:tc>
        <w:tc>
          <w:tcPr>
            <w:tcW w:w="1275" w:type="dxa"/>
            <w:shd w:val="clear" w:color="auto" w:fill="FFFFFF" w:themeFill="background1"/>
            <w:vAlign w:val="center"/>
          </w:tcPr>
          <w:p w14:paraId="7A90EBC0" w14:textId="43449232" w:rsidR="00E15011" w:rsidRPr="004F0D14" w:rsidRDefault="00E15011" w:rsidP="00E15011">
            <w:pPr>
              <w:spacing w:line="240" w:lineRule="auto"/>
              <w:rPr>
                <w:rFonts w:asciiTheme="minorHAnsi" w:hAnsiTheme="minorHAnsi"/>
              </w:rPr>
            </w:pPr>
          </w:p>
        </w:tc>
        <w:tc>
          <w:tcPr>
            <w:tcW w:w="1379" w:type="dxa"/>
            <w:shd w:val="clear" w:color="auto" w:fill="F6C5AC" w:themeFill="accent2" w:themeFillTint="66"/>
          </w:tcPr>
          <w:sdt>
            <w:sdtPr>
              <w:rPr>
                <w:rStyle w:val="TORTemplate"/>
              </w:rPr>
              <w:id w:val="1657183186"/>
              <w:placeholder>
                <w:docPart w:val="98AC71AD413844E2800FC3F9D48AA417"/>
              </w:placeholder>
              <w:showingPlcHdr/>
            </w:sdtPr>
            <w:sdtEndPr>
              <w:rPr>
                <w:rStyle w:val="DefaultParagraphFont"/>
                <w:rFonts w:ascii="Arial" w:eastAsia="Arial Unicode MS" w:hAnsi="Arial" w:cstheme="minorBidi"/>
                <w:b/>
                <w:bCs/>
                <w:color w:val="auto"/>
                <w:lang w:val="en-AU"/>
              </w:rPr>
            </w:sdtEndPr>
            <w:sdtContent>
              <w:p w14:paraId="24B10EB3"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679921355"/>
              <w:placeholder>
                <w:docPart w:val="6FD3148C811747F89A4FBFD787FCD9CB"/>
              </w:placeholder>
              <w:showingPlcHdr/>
            </w:sdtPr>
            <w:sdtEndPr>
              <w:rPr>
                <w:rStyle w:val="DefaultParagraphFont"/>
                <w:rFonts w:ascii="Arial" w:eastAsia="Arial Unicode MS" w:hAnsi="Arial" w:cstheme="minorBidi"/>
                <w:b/>
                <w:bCs/>
                <w:color w:val="auto"/>
                <w:lang w:val="en-AU"/>
              </w:rPr>
            </w:sdtEndPr>
            <w:sdtContent>
              <w:p w14:paraId="378DBCDF"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871298345"/>
              <w:placeholder>
                <w:docPart w:val="B65E68A483C44697A428E0B9381A0FCF"/>
              </w:placeholder>
              <w:showingPlcHdr/>
            </w:sdtPr>
            <w:sdtEndPr>
              <w:rPr>
                <w:rStyle w:val="DefaultParagraphFont"/>
                <w:rFonts w:ascii="Arial" w:eastAsia="Arial Unicode MS" w:hAnsi="Arial" w:cstheme="minorBidi"/>
                <w:b/>
                <w:bCs/>
                <w:color w:val="auto"/>
                <w:lang w:val="en-AU"/>
              </w:rPr>
            </w:sdtEndPr>
            <w:sdtContent>
              <w:p w14:paraId="53939AAA"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078481888"/>
              <w:placeholder>
                <w:docPart w:val="D94519AC8E454306A70C728B18DE71A8"/>
              </w:placeholder>
              <w:showingPlcHdr/>
            </w:sdtPr>
            <w:sdtEndPr>
              <w:rPr>
                <w:rStyle w:val="DefaultParagraphFont"/>
                <w:rFonts w:ascii="Arial" w:eastAsia="Arial Unicode MS" w:hAnsi="Arial" w:cstheme="minorBidi"/>
                <w:b/>
                <w:bCs/>
                <w:color w:val="auto"/>
                <w:lang w:val="en-AU"/>
              </w:rPr>
            </w:sdtEndPr>
            <w:sdtContent>
              <w:p w14:paraId="60A15BEC" w14:textId="77777777" w:rsidR="00E15011" w:rsidRPr="004F0D14" w:rsidRDefault="00E15011" w:rsidP="00E1501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01" w:type="dxa"/>
            <w:gridSpan w:val="2"/>
            <w:shd w:val="clear" w:color="auto" w:fill="F6C5AC" w:themeFill="accent2" w:themeFillTint="66"/>
          </w:tcPr>
          <w:sdt>
            <w:sdtPr>
              <w:rPr>
                <w:rStyle w:val="TORTemplate"/>
              </w:rPr>
              <w:id w:val="1395936101"/>
              <w:placeholder>
                <w:docPart w:val="AD8D8E57E91A4012B468339CD900BEDA"/>
              </w:placeholder>
            </w:sdtPr>
            <w:sdtEndPr>
              <w:rPr>
                <w:rStyle w:val="DefaultParagraphFont"/>
                <w:rFonts w:ascii="Arial" w:eastAsia="Arial Unicode MS" w:hAnsi="Arial" w:cstheme="minorBidi"/>
                <w:b/>
                <w:bCs/>
                <w:color w:val="auto"/>
                <w:lang w:val="en-AU"/>
              </w:rPr>
            </w:sdtEndPr>
            <w:sdtContent>
              <w:p w14:paraId="295069B7" w14:textId="2D0EA442" w:rsidR="00E15011" w:rsidRPr="004F0D14" w:rsidRDefault="00E15011" w:rsidP="00E15011">
                <w:pPr>
                  <w:spacing w:line="240" w:lineRule="auto"/>
                  <w:rPr>
                    <w:rFonts w:asciiTheme="minorHAnsi" w:hAnsiTheme="minorHAnsi"/>
                  </w:rPr>
                </w:pPr>
                <w:sdt>
                  <w:sdtPr>
                    <w:rPr>
                      <w:rStyle w:val="TORTemplate"/>
                    </w:rPr>
                    <w:id w:val="1885293250"/>
                    <w:placeholder>
                      <w:docPart w:val="ADCAF6ACCDF048B4A719A8EC3EF7DA49"/>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sdtContent>
          </w:sdt>
        </w:tc>
      </w:tr>
      <w:tr w:rsidR="00E15011" w:rsidRPr="004F0D14" w14:paraId="416589A8" w14:textId="77777777" w:rsidTr="00B80C89">
        <w:tc>
          <w:tcPr>
            <w:tcW w:w="540" w:type="dxa"/>
          </w:tcPr>
          <w:p w14:paraId="2C9B4B8D" w14:textId="15D7537C" w:rsidR="00E15011" w:rsidRPr="004F0D14" w:rsidRDefault="00E15011" w:rsidP="00E15011">
            <w:pPr>
              <w:spacing w:line="240" w:lineRule="auto"/>
              <w:jc w:val="center"/>
              <w:rPr>
                <w:rFonts w:asciiTheme="minorHAnsi" w:hAnsiTheme="minorHAnsi" w:cstheme="minorBidi"/>
              </w:rPr>
            </w:pPr>
            <w:r>
              <w:rPr>
                <w:rFonts w:asciiTheme="minorHAnsi" w:hAnsiTheme="minorHAnsi" w:cstheme="minorBidi"/>
              </w:rPr>
              <w:t>5.</w:t>
            </w:r>
          </w:p>
        </w:tc>
        <w:tc>
          <w:tcPr>
            <w:tcW w:w="1508" w:type="dxa"/>
          </w:tcPr>
          <w:p w14:paraId="6750DE98" w14:textId="77777777" w:rsidR="00E15011" w:rsidRDefault="00E15011" w:rsidP="00E15011">
            <w:pPr>
              <w:spacing w:line="240" w:lineRule="auto"/>
              <w:rPr>
                <w:rFonts w:asciiTheme="minorHAnsi" w:hAnsiTheme="minorHAnsi"/>
              </w:rPr>
            </w:pPr>
            <w:r w:rsidRPr="000D548A">
              <w:rPr>
                <w:rFonts w:asciiTheme="minorHAnsi" w:hAnsiTheme="minorHAnsi"/>
              </w:rPr>
              <w:t>2 leadership briefing papers</w:t>
            </w:r>
          </w:p>
          <w:p w14:paraId="5CAE35A4" w14:textId="2478494F" w:rsidR="00E15011" w:rsidRPr="007E6BE4" w:rsidRDefault="00E15011" w:rsidP="00E15011">
            <w:pPr>
              <w:spacing w:line="240" w:lineRule="auto"/>
              <w:rPr>
                <w:rFonts w:asciiTheme="minorHAnsi" w:hAnsiTheme="minorHAnsi"/>
              </w:rPr>
            </w:pPr>
            <w:r>
              <w:rPr>
                <w:rFonts w:asciiTheme="minorHAnsi" w:hAnsiTheme="minorHAnsi"/>
              </w:rPr>
              <w:t xml:space="preserve">1 </w:t>
            </w:r>
            <w:r w:rsidRPr="002A76AC">
              <w:rPr>
                <w:rFonts w:asciiTheme="minorHAnsi" w:hAnsiTheme="minorHAnsi"/>
              </w:rPr>
              <w:t>final consultancy report summarizing key analyses, manuscript reviews, evidence synthesis activities, and programme documentation support provided throughout the consultancy.</w:t>
            </w:r>
          </w:p>
        </w:tc>
        <w:tc>
          <w:tcPr>
            <w:tcW w:w="1276" w:type="dxa"/>
          </w:tcPr>
          <w:p w14:paraId="224CB11E" w14:textId="002BD360" w:rsidR="00E15011" w:rsidRDefault="00E15011" w:rsidP="00E15011">
            <w:pPr>
              <w:spacing w:line="240" w:lineRule="auto"/>
              <w:rPr>
                <w:rFonts w:asciiTheme="minorHAnsi" w:hAnsiTheme="minorHAnsi"/>
              </w:rPr>
            </w:pPr>
            <w:r>
              <w:rPr>
                <w:rFonts w:asciiTheme="minorHAnsi" w:hAnsiTheme="minorHAnsi"/>
              </w:rPr>
              <w:t>15 N</w:t>
            </w:r>
            <w:r w:rsidRPr="007C2E98">
              <w:rPr>
                <w:rFonts w:asciiTheme="minorHAnsi" w:hAnsiTheme="minorHAnsi"/>
              </w:rPr>
              <w:t>ovember 2027</w:t>
            </w:r>
          </w:p>
        </w:tc>
        <w:tc>
          <w:tcPr>
            <w:tcW w:w="1275" w:type="dxa"/>
            <w:shd w:val="clear" w:color="auto" w:fill="FFFFFF" w:themeFill="background1"/>
            <w:vAlign w:val="center"/>
          </w:tcPr>
          <w:p w14:paraId="73338BE2" w14:textId="77777777" w:rsidR="00E15011" w:rsidRPr="004F0D14" w:rsidRDefault="00E15011" w:rsidP="00E15011">
            <w:pPr>
              <w:spacing w:line="240" w:lineRule="auto"/>
              <w:rPr>
                <w:rFonts w:asciiTheme="minorHAnsi" w:hAnsiTheme="minorHAnsi"/>
              </w:rPr>
            </w:pPr>
          </w:p>
        </w:tc>
        <w:tc>
          <w:tcPr>
            <w:tcW w:w="1379" w:type="dxa"/>
            <w:shd w:val="clear" w:color="auto" w:fill="F6C5AC" w:themeFill="accent2" w:themeFillTint="66"/>
          </w:tcPr>
          <w:p w14:paraId="1B8A61F4" w14:textId="77777777" w:rsidR="00E15011" w:rsidRDefault="00E15011" w:rsidP="00E15011">
            <w:pPr>
              <w:spacing w:line="240" w:lineRule="auto"/>
              <w:rPr>
                <w:rStyle w:val="TORTemplate"/>
              </w:rPr>
            </w:pPr>
          </w:p>
        </w:tc>
        <w:tc>
          <w:tcPr>
            <w:tcW w:w="1031" w:type="dxa"/>
            <w:shd w:val="clear" w:color="auto" w:fill="F6C5AC" w:themeFill="accent2" w:themeFillTint="66"/>
          </w:tcPr>
          <w:p w14:paraId="26DC8311" w14:textId="77777777" w:rsidR="00E15011" w:rsidRDefault="00E15011" w:rsidP="00E15011">
            <w:pPr>
              <w:spacing w:line="240" w:lineRule="auto"/>
              <w:rPr>
                <w:rStyle w:val="TORTemplate"/>
              </w:rPr>
            </w:pPr>
          </w:p>
        </w:tc>
        <w:tc>
          <w:tcPr>
            <w:tcW w:w="1134" w:type="dxa"/>
            <w:gridSpan w:val="2"/>
            <w:shd w:val="clear" w:color="auto" w:fill="F6C5AC" w:themeFill="accent2" w:themeFillTint="66"/>
          </w:tcPr>
          <w:p w14:paraId="749CEA34" w14:textId="77777777" w:rsidR="00E15011" w:rsidRDefault="00E15011" w:rsidP="00E15011">
            <w:pPr>
              <w:spacing w:line="240" w:lineRule="auto"/>
              <w:rPr>
                <w:rStyle w:val="TORTemplate"/>
              </w:rPr>
            </w:pPr>
          </w:p>
        </w:tc>
        <w:tc>
          <w:tcPr>
            <w:tcW w:w="1167" w:type="dxa"/>
            <w:gridSpan w:val="2"/>
            <w:shd w:val="clear" w:color="auto" w:fill="F6C5AC" w:themeFill="accent2" w:themeFillTint="66"/>
          </w:tcPr>
          <w:p w14:paraId="42D1D496" w14:textId="77777777" w:rsidR="00E15011" w:rsidRDefault="00E15011" w:rsidP="00E15011">
            <w:pPr>
              <w:spacing w:line="240" w:lineRule="auto"/>
              <w:rPr>
                <w:rStyle w:val="TORTemplate"/>
              </w:rPr>
            </w:pPr>
          </w:p>
        </w:tc>
        <w:tc>
          <w:tcPr>
            <w:tcW w:w="1101" w:type="dxa"/>
            <w:gridSpan w:val="2"/>
            <w:shd w:val="clear" w:color="auto" w:fill="F6C5AC" w:themeFill="accent2" w:themeFillTint="66"/>
          </w:tcPr>
          <w:p w14:paraId="06D55689" w14:textId="77777777" w:rsidR="00E15011" w:rsidRDefault="00E15011" w:rsidP="00E15011">
            <w:pPr>
              <w:spacing w:line="240" w:lineRule="auto"/>
              <w:rPr>
                <w:rStyle w:val="TORTemplate"/>
              </w:rPr>
            </w:pPr>
          </w:p>
        </w:tc>
      </w:tr>
      <w:tr w:rsidR="00BA743C" w:rsidRPr="004F0D14" w14:paraId="0DE7E331" w14:textId="77777777" w:rsidTr="00B80C89">
        <w:tc>
          <w:tcPr>
            <w:tcW w:w="540" w:type="dxa"/>
          </w:tcPr>
          <w:p w14:paraId="533B9F42" w14:textId="21EAD919" w:rsidR="00BA743C" w:rsidRDefault="00BA743C" w:rsidP="00BA743C">
            <w:pPr>
              <w:spacing w:line="240" w:lineRule="auto"/>
              <w:jc w:val="center"/>
              <w:rPr>
                <w:rFonts w:asciiTheme="minorHAnsi" w:hAnsiTheme="minorHAnsi" w:cstheme="minorBidi"/>
              </w:rPr>
            </w:pPr>
            <w:r>
              <w:rPr>
                <w:rFonts w:asciiTheme="minorHAnsi" w:hAnsiTheme="minorHAnsi" w:cstheme="minorBidi"/>
              </w:rPr>
              <w:t>6.</w:t>
            </w:r>
          </w:p>
        </w:tc>
        <w:tc>
          <w:tcPr>
            <w:tcW w:w="1508" w:type="dxa"/>
          </w:tcPr>
          <w:p w14:paraId="31598DC8" w14:textId="33D76EC9" w:rsidR="00BA743C" w:rsidRPr="000D548A" w:rsidRDefault="00BA743C" w:rsidP="00BA743C">
            <w:pPr>
              <w:spacing w:line="240" w:lineRule="auto"/>
              <w:rPr>
                <w:rFonts w:asciiTheme="minorHAnsi" w:hAnsiTheme="minorHAnsi"/>
              </w:rPr>
            </w:pPr>
            <w:r>
              <w:rPr>
                <w:rStyle w:val="TORTemplate"/>
              </w:rPr>
              <w:t xml:space="preserve">Up to </w:t>
            </w:r>
            <w:r w:rsidRPr="007C2E98">
              <w:rPr>
                <w:rStyle w:val="TORTemplate"/>
              </w:rPr>
              <w:t>2</w:t>
            </w:r>
            <w:r>
              <w:rPr>
                <w:rStyle w:val="TORTemplate"/>
              </w:rPr>
              <w:t xml:space="preserve"> missions, subject to </w:t>
            </w:r>
            <w:r w:rsidRPr="007C2E98">
              <w:rPr>
                <w:rStyle w:val="TORTemplate"/>
              </w:rPr>
              <w:t>programmatic needs and prior approval UNICEF.</w:t>
            </w:r>
          </w:p>
        </w:tc>
        <w:tc>
          <w:tcPr>
            <w:tcW w:w="1276" w:type="dxa"/>
          </w:tcPr>
          <w:p w14:paraId="53A0ED39" w14:textId="6AC1EFC1" w:rsidR="00BA743C" w:rsidRDefault="00BA743C" w:rsidP="00BA743C">
            <w:pPr>
              <w:spacing w:line="240" w:lineRule="auto"/>
              <w:rPr>
                <w:rFonts w:asciiTheme="minorHAnsi" w:hAnsiTheme="minorHAnsi"/>
              </w:rPr>
            </w:pPr>
            <w:r>
              <w:rPr>
                <w:rFonts w:asciiTheme="minorHAnsi" w:hAnsiTheme="minorHAnsi"/>
              </w:rPr>
              <w:t>15 N</w:t>
            </w:r>
            <w:r w:rsidRPr="007C2E98">
              <w:rPr>
                <w:rFonts w:asciiTheme="minorHAnsi" w:hAnsiTheme="minorHAnsi"/>
              </w:rPr>
              <w:t>ovember 2027</w:t>
            </w:r>
          </w:p>
        </w:tc>
        <w:tc>
          <w:tcPr>
            <w:tcW w:w="1275" w:type="dxa"/>
            <w:shd w:val="clear" w:color="auto" w:fill="FFFFFF" w:themeFill="background1"/>
            <w:vAlign w:val="center"/>
          </w:tcPr>
          <w:p w14:paraId="5FB98D0E" w14:textId="08E34ECC" w:rsidR="00BA743C" w:rsidRPr="004F0D14" w:rsidRDefault="00E22790" w:rsidP="00BA743C">
            <w:pPr>
              <w:spacing w:line="240" w:lineRule="auto"/>
              <w:rPr>
                <w:rFonts w:asciiTheme="minorHAnsi" w:hAnsiTheme="minorHAnsi"/>
              </w:rPr>
            </w:pPr>
            <w:r w:rsidRPr="00972389">
              <w:rPr>
                <w:rStyle w:val="TORTemplate"/>
              </w:rPr>
              <w:t>Estimated 2 missi</w:t>
            </w:r>
            <w:commentRangeStart w:id="0"/>
            <w:commentRangeStart w:id="1"/>
            <w:r w:rsidRPr="00972389">
              <w:rPr>
                <w:rStyle w:val="TORTemplate"/>
              </w:rPr>
              <w:t>ons</w:t>
            </w:r>
            <w:commentRangeEnd w:id="0"/>
            <w:r>
              <w:rPr>
                <w:rStyle w:val="CommentReference"/>
                <w:rFonts w:asciiTheme="minorHAnsi" w:hAnsiTheme="minorHAnsi"/>
                <w:sz w:val="20"/>
                <w:szCs w:val="20"/>
              </w:rPr>
              <w:commentReference w:id="0"/>
            </w:r>
            <w:commentRangeEnd w:id="1"/>
            <w:r w:rsidR="004D12B6">
              <w:rPr>
                <w:rStyle w:val="CommentReference"/>
                <w:rFonts w:asciiTheme="minorHAnsi" w:hAnsiTheme="minorHAnsi"/>
                <w:sz w:val="20"/>
                <w:szCs w:val="20"/>
              </w:rPr>
              <w:commentReference w:id="1"/>
            </w:r>
            <w:r>
              <w:rPr>
                <w:rStyle w:val="TORTemplate"/>
              </w:rPr>
              <w:t xml:space="preserve"> of 5-7 days per mission. Destination will be based on the programme needs.</w:t>
            </w:r>
          </w:p>
        </w:tc>
        <w:tc>
          <w:tcPr>
            <w:tcW w:w="1379" w:type="dxa"/>
            <w:shd w:val="clear" w:color="auto" w:fill="F6C5AC" w:themeFill="accent2" w:themeFillTint="66"/>
          </w:tcPr>
          <w:p w14:paraId="6C653AC2" w14:textId="77777777" w:rsidR="00BA743C" w:rsidRDefault="00BA743C" w:rsidP="00BA743C">
            <w:pPr>
              <w:spacing w:line="240" w:lineRule="auto"/>
              <w:rPr>
                <w:rStyle w:val="TORTemplate"/>
              </w:rPr>
            </w:pPr>
          </w:p>
        </w:tc>
        <w:tc>
          <w:tcPr>
            <w:tcW w:w="1031" w:type="dxa"/>
            <w:shd w:val="clear" w:color="auto" w:fill="F6C5AC" w:themeFill="accent2" w:themeFillTint="66"/>
          </w:tcPr>
          <w:p w14:paraId="028C1B2B" w14:textId="77777777" w:rsidR="00BA743C" w:rsidRDefault="00BA743C" w:rsidP="00BA743C">
            <w:pPr>
              <w:spacing w:line="240" w:lineRule="auto"/>
              <w:rPr>
                <w:rStyle w:val="TORTemplate"/>
              </w:rPr>
            </w:pPr>
          </w:p>
        </w:tc>
        <w:tc>
          <w:tcPr>
            <w:tcW w:w="1134" w:type="dxa"/>
            <w:gridSpan w:val="2"/>
            <w:shd w:val="clear" w:color="auto" w:fill="F6C5AC" w:themeFill="accent2" w:themeFillTint="66"/>
          </w:tcPr>
          <w:p w14:paraId="53FAE94E" w14:textId="77777777" w:rsidR="00BA743C" w:rsidRDefault="00BA743C" w:rsidP="00BA743C">
            <w:pPr>
              <w:spacing w:line="240" w:lineRule="auto"/>
              <w:rPr>
                <w:rStyle w:val="TORTemplate"/>
              </w:rPr>
            </w:pPr>
          </w:p>
        </w:tc>
        <w:tc>
          <w:tcPr>
            <w:tcW w:w="1167" w:type="dxa"/>
            <w:gridSpan w:val="2"/>
            <w:shd w:val="clear" w:color="auto" w:fill="F6C5AC" w:themeFill="accent2" w:themeFillTint="66"/>
          </w:tcPr>
          <w:p w14:paraId="5BD54761" w14:textId="77777777" w:rsidR="00BA743C" w:rsidRDefault="00BA743C" w:rsidP="00BA743C">
            <w:pPr>
              <w:spacing w:line="240" w:lineRule="auto"/>
              <w:rPr>
                <w:rStyle w:val="TORTemplate"/>
              </w:rPr>
            </w:pPr>
          </w:p>
        </w:tc>
        <w:tc>
          <w:tcPr>
            <w:tcW w:w="1101" w:type="dxa"/>
            <w:gridSpan w:val="2"/>
            <w:shd w:val="clear" w:color="auto" w:fill="F6C5AC" w:themeFill="accent2" w:themeFillTint="66"/>
          </w:tcPr>
          <w:p w14:paraId="20203041" w14:textId="77777777" w:rsidR="00BA743C" w:rsidRDefault="00BA743C" w:rsidP="00BA743C">
            <w:pPr>
              <w:spacing w:line="240" w:lineRule="auto"/>
              <w:rPr>
                <w:rStyle w:val="TORTemplate"/>
              </w:rPr>
            </w:pPr>
          </w:p>
        </w:tc>
      </w:tr>
      <w:tr w:rsidR="00BA743C" w:rsidRPr="00EC460A" w14:paraId="140E1A42" w14:textId="77777777" w:rsidTr="00B80C89">
        <w:trPr>
          <w:trHeight w:val="350"/>
        </w:trPr>
        <w:tc>
          <w:tcPr>
            <w:tcW w:w="540" w:type="dxa"/>
          </w:tcPr>
          <w:p w14:paraId="4EC6C3F3" w14:textId="77777777" w:rsidR="00BA743C" w:rsidRPr="004F0D14" w:rsidRDefault="00BA743C" w:rsidP="00BA743C">
            <w:pPr>
              <w:spacing w:line="240" w:lineRule="auto"/>
              <w:jc w:val="both"/>
              <w:rPr>
                <w:rFonts w:asciiTheme="minorHAnsi" w:hAnsiTheme="minorHAnsi" w:cstheme="minorHAnsi"/>
                <w:b/>
                <w:bCs/>
              </w:rPr>
            </w:pPr>
          </w:p>
        </w:tc>
        <w:tc>
          <w:tcPr>
            <w:tcW w:w="6510" w:type="dxa"/>
            <w:gridSpan w:val="6"/>
          </w:tcPr>
          <w:p w14:paraId="3A5815A6" w14:textId="1F08B595" w:rsidR="00BA743C" w:rsidRPr="004F0D14" w:rsidRDefault="00BA743C" w:rsidP="00BA743C">
            <w:pPr>
              <w:spacing w:line="240" w:lineRule="auto"/>
              <w:jc w:val="right"/>
              <w:rPr>
                <w:rFonts w:asciiTheme="minorHAnsi" w:hAnsiTheme="minorHAnsi" w:cstheme="minorHAnsi"/>
                <w:b/>
                <w:bCs/>
              </w:rPr>
            </w:pPr>
            <w:r>
              <w:rPr>
                <w:rFonts w:asciiTheme="minorHAnsi" w:hAnsiTheme="minorHAnsi" w:cstheme="minorHAnsi"/>
                <w:b/>
                <w:bCs/>
              </w:rPr>
              <w:t xml:space="preserve">TOTAL </w:t>
            </w:r>
          </w:p>
        </w:tc>
        <w:tc>
          <w:tcPr>
            <w:tcW w:w="1134" w:type="dxa"/>
            <w:gridSpan w:val="2"/>
            <w:shd w:val="clear" w:color="auto" w:fill="F6C5AC" w:themeFill="accent2" w:themeFillTint="66"/>
          </w:tcPr>
          <w:p w14:paraId="60434902" w14:textId="77777777" w:rsidR="00BA743C" w:rsidRPr="004F0D14" w:rsidRDefault="00BA743C" w:rsidP="00BA743C">
            <w:pPr>
              <w:spacing w:line="240" w:lineRule="auto"/>
              <w:rPr>
                <w:rFonts w:asciiTheme="minorHAnsi" w:hAnsiTheme="minorHAnsi" w:cstheme="minorHAnsi"/>
                <w:b/>
                <w:bCs/>
              </w:rPr>
            </w:pPr>
          </w:p>
        </w:tc>
        <w:tc>
          <w:tcPr>
            <w:tcW w:w="1167" w:type="dxa"/>
            <w:gridSpan w:val="2"/>
            <w:shd w:val="clear" w:color="auto" w:fill="F6C5AC" w:themeFill="accent2" w:themeFillTint="66"/>
          </w:tcPr>
          <w:p w14:paraId="1054CB6A" w14:textId="77777777" w:rsidR="00BA743C" w:rsidRPr="004F0D14" w:rsidRDefault="00BA743C" w:rsidP="00BA743C">
            <w:pPr>
              <w:spacing w:line="240" w:lineRule="auto"/>
              <w:rPr>
                <w:rFonts w:asciiTheme="minorHAnsi" w:hAnsiTheme="minorHAnsi" w:cstheme="minorHAnsi"/>
                <w:b/>
                <w:bCs/>
              </w:rPr>
            </w:pPr>
          </w:p>
        </w:tc>
        <w:tc>
          <w:tcPr>
            <w:tcW w:w="1060" w:type="dxa"/>
            <w:shd w:val="clear" w:color="auto" w:fill="F6C5AC" w:themeFill="accent2" w:themeFillTint="66"/>
          </w:tcPr>
          <w:sdt>
            <w:sdtPr>
              <w:rPr>
                <w:rStyle w:val="TORTemplate"/>
              </w:rPr>
              <w:id w:val="230437454"/>
              <w:placeholder>
                <w:docPart w:val="4A8025D109A54893B4BD503518F63763"/>
              </w:placeholder>
              <w:showingPlcHdr/>
            </w:sdtPr>
            <w:sdtEndPr>
              <w:rPr>
                <w:rStyle w:val="DefaultParagraphFont"/>
                <w:rFonts w:ascii="Arial" w:eastAsia="Arial Unicode MS" w:hAnsi="Arial" w:cstheme="minorBidi"/>
                <w:b/>
                <w:bCs/>
                <w:color w:val="auto"/>
                <w:lang w:val="en-AU"/>
              </w:rPr>
            </w:sdtEndPr>
            <w:sdtContent>
              <w:p w14:paraId="200C5463" w14:textId="77777777" w:rsidR="00BA743C" w:rsidRPr="004F0D14" w:rsidRDefault="00BA743C" w:rsidP="00BA743C">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r>
    </w:tbl>
    <w:p w14:paraId="7C12039B" w14:textId="77777777" w:rsidR="006246F0" w:rsidRPr="00EC460A" w:rsidRDefault="006246F0" w:rsidP="006246F0">
      <w:pPr>
        <w:spacing w:line="240" w:lineRule="auto"/>
        <w:jc w:val="both"/>
        <w:rPr>
          <w:rFonts w:asciiTheme="minorHAnsi" w:hAnsiTheme="minorHAnsi" w:cstheme="minorHAnsi"/>
          <w:b/>
          <w:bCs/>
          <w:iCs/>
          <w:u w:val="single"/>
        </w:rPr>
      </w:pPr>
    </w:p>
    <w:p w14:paraId="4D7E486F" w14:textId="278C9090" w:rsidR="00BA0A69" w:rsidRPr="00751349" w:rsidRDefault="006246F0" w:rsidP="00751349">
      <w:pPr>
        <w:shd w:val="clear" w:color="auto" w:fill="F6C5AC" w:themeFill="accent2" w:themeFillTint="66"/>
        <w:spacing w:line="240" w:lineRule="auto"/>
        <w:jc w:val="both"/>
        <w:rPr>
          <w:rFonts w:asciiTheme="minorHAnsi" w:hAnsiTheme="minorHAnsi" w:cstheme="minorHAnsi"/>
          <w:b/>
          <w:bCs/>
          <w:iCs/>
          <w:u w:val="single"/>
        </w:rPr>
      </w:pPr>
      <w:r w:rsidRPr="00EC460A">
        <w:rPr>
          <w:rFonts w:asciiTheme="minorHAnsi" w:hAnsiTheme="minorHAnsi" w:cstheme="minorHAnsi"/>
          <w:b/>
          <w:bCs/>
          <w:iCs/>
          <w:u w:val="single"/>
        </w:rPr>
        <w:t>Note: Shaded cells shall be filled by the Applicants.</w:t>
      </w:r>
    </w:p>
    <w:p w14:paraId="23F2293B" w14:textId="77777777" w:rsidR="00BA0A69" w:rsidRDefault="00BA0A69" w:rsidP="00620F29">
      <w:pPr>
        <w:spacing w:line="240" w:lineRule="auto"/>
        <w:jc w:val="both"/>
        <w:rPr>
          <w:rFonts w:asciiTheme="minorHAnsi" w:hAnsiTheme="minorHAnsi" w:cstheme="minorHAnsi"/>
          <w:b/>
          <w:bCs/>
          <w:u w:val="single"/>
        </w:rPr>
      </w:pPr>
    </w:p>
    <w:p w14:paraId="13459B0E" w14:textId="00ADBB2C" w:rsidR="006246F0" w:rsidRPr="00EC460A" w:rsidRDefault="006246F0" w:rsidP="00620F29">
      <w:pPr>
        <w:spacing w:line="240" w:lineRule="auto"/>
        <w:jc w:val="both"/>
        <w:rPr>
          <w:rFonts w:asciiTheme="minorHAnsi" w:hAnsiTheme="minorHAnsi" w:cstheme="minorHAnsi"/>
          <w:b/>
          <w:bCs/>
          <w:u w:val="single"/>
        </w:rPr>
      </w:pPr>
      <w:r w:rsidRPr="00EC460A">
        <w:rPr>
          <w:rFonts w:asciiTheme="minorHAnsi" w:hAnsiTheme="minorHAnsi" w:cstheme="minorHAnsi"/>
          <w:b/>
          <w:bCs/>
          <w:u w:val="single"/>
        </w:rPr>
        <w:t>Notes to financial offer:</w:t>
      </w:r>
    </w:p>
    <w:p w14:paraId="705A139E"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Payment will be made on submission and acceptance of deliverables as stated above. UNICEF reserves the right to withhold payment in case the deliverables submitted are not up to the required standard or in case of delays in submitting the deliverables on the part of the consultant.</w:t>
      </w:r>
    </w:p>
    <w:p w14:paraId="4AAF82B1"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Air travel should be economy class using the most direct route.</w:t>
      </w:r>
    </w:p>
    <w:p w14:paraId="4A35A887"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No other fee would be paid or reimbursed other than the fee indicated in the financial proposal.</w:t>
      </w:r>
    </w:p>
    <w:p w14:paraId="078F0FEC"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 xml:space="preserve">The consultant will work on own computer(s) and use own office resources and materials in the execution of this assignment, including personal email address(es) and phones. </w:t>
      </w:r>
    </w:p>
    <w:p w14:paraId="16629226"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rPr>
      </w:pPr>
      <w:r w:rsidRPr="00EC460A">
        <w:rPr>
          <w:rFonts w:asciiTheme="minorHAnsi" w:hAnsiTheme="minorHAnsi" w:cstheme="minorHAnsi"/>
        </w:rPr>
        <w:t>All pocket expenses including travel will be included in the specific lumpsum deliverables fees and paid as part of satisfactory completion of the deliverables. If the deliverables are not completed or achieved, these costs will not be paid separately.</w:t>
      </w:r>
    </w:p>
    <w:p w14:paraId="5E8D853C" w14:textId="77777777" w:rsidR="006246F0" w:rsidRPr="00EC460A" w:rsidRDefault="006246F0" w:rsidP="006246F0">
      <w:pPr>
        <w:spacing w:line="240" w:lineRule="auto"/>
        <w:jc w:val="both"/>
        <w:rPr>
          <w:rFonts w:asciiTheme="minorHAnsi" w:hAnsiTheme="minorHAnsi" w:cstheme="minorHAnsi"/>
          <w:b/>
          <w:u w:val="single"/>
        </w:rPr>
      </w:pPr>
    </w:p>
    <w:p w14:paraId="763D28EF" w14:textId="77777777" w:rsidR="006246F0" w:rsidRPr="00EC460A" w:rsidRDefault="006246F0" w:rsidP="006246F0">
      <w:pPr>
        <w:spacing w:line="240" w:lineRule="auto"/>
        <w:jc w:val="both"/>
        <w:rPr>
          <w:rFonts w:asciiTheme="minorHAnsi" w:hAnsiTheme="minorHAnsi" w:cstheme="minorHAnsi"/>
          <w:i/>
          <w:iCs/>
        </w:rPr>
      </w:pPr>
      <w:r w:rsidRPr="00EC460A">
        <w:rPr>
          <w:rFonts w:asciiTheme="minorHAnsi" w:hAnsiTheme="minorHAnsi" w:cstheme="minorHAnsi"/>
          <w:b/>
          <w:u w:val="single"/>
        </w:rPr>
        <w:lastRenderedPageBreak/>
        <w:t xml:space="preserve">PAYMENT TERMS: </w:t>
      </w:r>
      <w:r w:rsidRPr="00EC460A">
        <w:rPr>
          <w:rFonts w:asciiTheme="minorHAnsi" w:hAnsiTheme="minorHAnsi" w:cstheme="minorHAnsi"/>
          <w:b/>
        </w:rPr>
        <w:t>Net</w:t>
      </w:r>
      <w:r w:rsidRPr="00EC460A">
        <w:rPr>
          <w:rFonts w:asciiTheme="minorHAnsi" w:hAnsiTheme="minorHAnsi" w:cstheme="minorHAnsi"/>
          <w:bCs/>
        </w:rPr>
        <w:t xml:space="preserve"> 30 days</w:t>
      </w:r>
    </w:p>
    <w:p w14:paraId="0C907392" w14:textId="77777777" w:rsidR="006246F0" w:rsidRPr="00EC460A" w:rsidRDefault="006246F0" w:rsidP="006246F0">
      <w:pPr>
        <w:spacing w:line="240" w:lineRule="auto"/>
        <w:jc w:val="both"/>
        <w:rPr>
          <w:rFonts w:asciiTheme="minorHAnsi" w:hAnsiTheme="minorHAnsi" w:cstheme="minorHAnsi"/>
          <w:i/>
          <w:iCs/>
        </w:rPr>
      </w:pPr>
    </w:p>
    <w:p w14:paraId="1CAE5F57" w14:textId="77777777" w:rsidR="006246F0" w:rsidRDefault="006246F0" w:rsidP="006246F0">
      <w:pPr>
        <w:spacing w:line="360" w:lineRule="auto"/>
        <w:jc w:val="both"/>
        <w:rPr>
          <w:rStyle w:val="TORTemplate"/>
        </w:rPr>
      </w:pPr>
      <w:r w:rsidRPr="000726E8">
        <w:rPr>
          <w:rFonts w:asciiTheme="minorHAnsi" w:hAnsiTheme="minorHAnsi" w:cstheme="minorHAnsi"/>
          <w:b/>
        </w:rPr>
        <w:t>Name of the Applicant:</w:t>
      </w:r>
      <w:r>
        <w:rPr>
          <w:rFonts w:asciiTheme="minorHAnsi" w:hAnsiTheme="minorHAnsi" w:cstheme="minorHAnsi"/>
          <w:b/>
        </w:rPr>
        <w:t xml:space="preserve"> </w:t>
      </w:r>
      <w:sdt>
        <w:sdtPr>
          <w:rPr>
            <w:rStyle w:val="TORTemplate"/>
          </w:rPr>
          <w:id w:val="1972630657"/>
          <w:placeholder>
            <w:docPart w:val="DD89673F104A4259B79AA2E44861DC89"/>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88C4207"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Signature of the Applicant:</w:t>
      </w:r>
      <w:r>
        <w:rPr>
          <w:rFonts w:asciiTheme="minorHAnsi" w:hAnsiTheme="minorHAnsi" w:cstheme="minorHAnsi"/>
          <w:b/>
        </w:rPr>
        <w:t xml:space="preserve"> </w:t>
      </w:r>
      <w:sdt>
        <w:sdtPr>
          <w:rPr>
            <w:rStyle w:val="TORTemplate"/>
          </w:rPr>
          <w:id w:val="756105237"/>
          <w:placeholder>
            <w:docPart w:val="8090301900924D5CA62A1E4E80C3905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 xml:space="preserve"> </w:t>
      </w:r>
      <w:r w:rsidRPr="000726E8">
        <w:rPr>
          <w:rFonts w:asciiTheme="minorHAnsi" w:hAnsiTheme="minorHAnsi" w:cstheme="minorHAnsi"/>
          <w:b/>
        </w:rPr>
        <w:tab/>
      </w:r>
    </w:p>
    <w:p w14:paraId="67CDF3F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Address</w:t>
      </w:r>
      <w:r>
        <w:rPr>
          <w:rFonts w:asciiTheme="minorHAnsi" w:hAnsiTheme="minorHAnsi" w:cstheme="minorHAnsi"/>
          <w:b/>
        </w:rPr>
        <w:t xml:space="preserve">: </w:t>
      </w:r>
      <w:r w:rsidRPr="000726E8">
        <w:rPr>
          <w:rFonts w:asciiTheme="minorHAnsi" w:hAnsiTheme="minorHAnsi" w:cstheme="minorHAnsi"/>
          <w:b/>
        </w:rPr>
        <w:t xml:space="preserve"> </w:t>
      </w:r>
      <w:sdt>
        <w:sdtPr>
          <w:rPr>
            <w:rStyle w:val="TORTemplate"/>
          </w:rPr>
          <w:id w:val="875658460"/>
          <w:placeholder>
            <w:docPart w:val="A4744955DF004371B88296D7E944F4E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3141F84"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Contact no.:</w:t>
      </w:r>
      <w:r>
        <w:rPr>
          <w:rFonts w:asciiTheme="minorHAnsi" w:hAnsiTheme="minorHAnsi" w:cstheme="minorHAnsi"/>
          <w:b/>
        </w:rPr>
        <w:t xml:space="preserve">  </w:t>
      </w:r>
      <w:sdt>
        <w:sdtPr>
          <w:rPr>
            <w:rStyle w:val="TORTemplate"/>
          </w:rPr>
          <w:id w:val="-1095933673"/>
          <w:placeholder>
            <w:docPart w:val="D5B564E0FE6C4647B9AF6EC63425354B"/>
          </w:placeholder>
          <w:showingPlcHdr/>
        </w:sdtPr>
        <w:sdtEndPr>
          <w:rPr>
            <w:rStyle w:val="DefaultParagraphFont"/>
            <w:rFonts w:ascii="Arial" w:eastAsia="Arial Unicode MS" w:hAnsi="Arial" w:cstheme="minorHAnsi"/>
            <w:color w:val="auto"/>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ab/>
      </w:r>
    </w:p>
    <w:p w14:paraId="160A0949"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Email address:</w:t>
      </w:r>
      <w:r>
        <w:rPr>
          <w:rFonts w:asciiTheme="minorHAnsi" w:hAnsiTheme="minorHAnsi" w:cstheme="minorHAnsi"/>
          <w:b/>
        </w:rPr>
        <w:t xml:space="preserve">  </w:t>
      </w:r>
      <w:sdt>
        <w:sdtPr>
          <w:rPr>
            <w:rStyle w:val="TORTemplate"/>
          </w:rPr>
          <w:id w:val="1742292337"/>
          <w:placeholder>
            <w:docPart w:val="91FD6A93889A4FBCB0B104E303A3C34E"/>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1A12F27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Date:</w:t>
      </w:r>
      <w:r>
        <w:rPr>
          <w:rFonts w:asciiTheme="minorHAnsi" w:hAnsiTheme="minorHAnsi" w:cstheme="minorHAnsi"/>
          <w:b/>
        </w:rPr>
        <w:t xml:space="preserve"> </w:t>
      </w:r>
      <w:sdt>
        <w:sdtPr>
          <w:rPr>
            <w:rStyle w:val="TORTemplate"/>
          </w:rPr>
          <w:id w:val="1879351693"/>
          <w:placeholder>
            <w:docPart w:val="9FE3C20DF0AA49A39F6639DCE5FC5D6F"/>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554DBECB" w14:textId="77777777" w:rsidR="001A4483" w:rsidRDefault="001A4483"/>
    <w:sectPr w:rsidR="001A4483" w:rsidSect="00BA13B4">
      <w:headerReference w:type="default" r:id="rId15"/>
      <w:footerReference w:type="default" r:id="rId16"/>
      <w:pgSz w:w="11909" w:h="16834" w:code="9"/>
      <w:pgMar w:top="1620" w:right="994" w:bottom="720" w:left="1440" w:header="720" w:footer="720"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Silvia Villalba Rodriguez" w:date="2026-10-14T15:59:00Z" w:initials="SV">
    <w:p w14:paraId="13529A3D" w14:textId="77777777" w:rsidR="00E22790" w:rsidRDefault="00E22790" w:rsidP="008A0A85">
      <w:pPr>
        <w:pStyle w:val="CommentText"/>
      </w:pPr>
      <w:r>
        <w:rPr>
          <w:rStyle w:val="CommentReference"/>
        </w:rPr>
        <w:annotationRef/>
      </w:r>
      <w:r>
        <w:t>Please indicate duration and destination if known, please also indicate under which Deliverable the travel will part of.</w:t>
      </w:r>
    </w:p>
  </w:comment>
  <w:comment w:id="1" w:author="Shobhana Chitrakar-Rijal" w:date="2026-10-16T12:18:00Z" w:initials="SC">
    <w:p w14:paraId="62F3DD7D" w14:textId="77777777" w:rsidR="00E22790" w:rsidRDefault="00E22790" w:rsidP="0079356B">
      <w:pPr>
        <w:pStyle w:val="CommentText"/>
      </w:pPr>
      <w:r>
        <w:rPr>
          <w:rStyle w:val="CommentReference"/>
        </w:rPr>
        <w:annotationRef/>
      </w:r>
      <w:r>
        <w:t xml:space="preserve">Travel cost is earmarked separately as each travel will depend on evolving programme needs and country requests. Therefore, we would like to keep it separate and not tied with the deliverables.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3529A3D" w15:done="1"/>
  <w15:commentEx w15:paraId="62F3DD7D" w15:paraIdParent="13529A3D"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AE39C83" w16cex:dateUtc="2026-10-14T13:59:00Z"/>
  <w16cex:commentExtensible w16cex:durableId="320A0D38" w16cex:dateUtc="2026-10-16T16:18: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3529A3D" w16cid:durableId="2AE39C83"/>
  <w16cid:commentId w16cid:paraId="62F3DD7D" w16cid:durableId="320A0D38"/>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E03D4BD" w14:textId="77777777" w:rsidR="004D12B6" w:rsidRDefault="004D12B6">
      <w:pPr>
        <w:spacing w:line="240" w:lineRule="auto"/>
      </w:pPr>
      <w:r>
        <w:separator/>
      </w:r>
    </w:p>
  </w:endnote>
  <w:endnote w:type="continuationSeparator" w:id="0">
    <w:p w14:paraId="239E8D25" w14:textId="77777777" w:rsidR="004D12B6" w:rsidRDefault="004D12B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Times">
    <w:altName w:val="Sylfaen"/>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009A74C0" w14:paraId="4A278C2F" w14:textId="77777777" w:rsidTr="009A74C0">
      <w:trPr>
        <w:trHeight w:val="300"/>
      </w:trPr>
      <w:tc>
        <w:tcPr>
          <w:tcW w:w="3120" w:type="dxa"/>
        </w:tcPr>
        <w:p w14:paraId="1E7FEC08" w14:textId="77777777" w:rsidR="006246F0" w:rsidRDefault="006246F0" w:rsidP="009A74C0">
          <w:pPr>
            <w:pStyle w:val="Header"/>
            <w:ind w:left="-115"/>
          </w:pPr>
        </w:p>
      </w:tc>
      <w:tc>
        <w:tcPr>
          <w:tcW w:w="3120" w:type="dxa"/>
        </w:tcPr>
        <w:p w14:paraId="2C8EAD19" w14:textId="77777777" w:rsidR="006246F0" w:rsidRDefault="006246F0" w:rsidP="009A74C0">
          <w:pPr>
            <w:pStyle w:val="Header"/>
            <w:jc w:val="center"/>
          </w:pPr>
        </w:p>
      </w:tc>
      <w:tc>
        <w:tcPr>
          <w:tcW w:w="3120" w:type="dxa"/>
        </w:tcPr>
        <w:p w14:paraId="789368C7" w14:textId="77777777" w:rsidR="006246F0" w:rsidRDefault="006246F0" w:rsidP="009A74C0">
          <w:pPr>
            <w:pStyle w:val="Header"/>
            <w:ind w:right="-115"/>
            <w:jc w:val="right"/>
          </w:pPr>
        </w:p>
      </w:tc>
    </w:tr>
  </w:tbl>
  <w:p w14:paraId="6A39C482" w14:textId="77777777" w:rsidR="006246F0" w:rsidRDefault="006246F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A8F81B" w14:textId="77777777" w:rsidR="004D12B6" w:rsidRDefault="004D12B6">
      <w:pPr>
        <w:spacing w:line="240" w:lineRule="auto"/>
      </w:pPr>
      <w:r>
        <w:separator/>
      </w:r>
    </w:p>
  </w:footnote>
  <w:footnote w:type="continuationSeparator" w:id="0">
    <w:p w14:paraId="39359297" w14:textId="77777777" w:rsidR="004D12B6" w:rsidRDefault="004D12B6">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CB733" w14:textId="2A4476DB" w:rsidR="006246F0" w:rsidRPr="00C80089" w:rsidRDefault="006246F0" w:rsidP="00C975E5">
    <w:pPr>
      <w:spacing w:line="240" w:lineRule="auto"/>
      <w:ind w:right="9"/>
      <w:jc w:val="center"/>
      <w:outlineLvl w:val="2"/>
      <w:rPr>
        <w:sz w:val="16"/>
        <w:szCs w:val="16"/>
      </w:rPr>
    </w:pPr>
    <w:r w:rsidRPr="00C80089">
      <w:rPr>
        <w:noProof/>
      </w:rPr>
      <mc:AlternateContent>
        <mc:Choice Requires="wps">
          <w:drawing>
            <wp:anchor distT="0" distB="0" distL="114300" distR="114300" simplePos="0" relativeHeight="251661312" behindDoc="0" locked="0" layoutInCell="1" allowOverlap="0" wp14:anchorId="0E63A15B" wp14:editId="5C48EA3E">
              <wp:simplePos x="0" y="0"/>
              <wp:positionH relativeFrom="margin">
                <wp:posOffset>-120015</wp:posOffset>
              </wp:positionH>
              <wp:positionV relativeFrom="topMargin">
                <wp:posOffset>685800</wp:posOffset>
              </wp:positionV>
              <wp:extent cx="2730500" cy="171450"/>
              <wp:effectExtent l="0" t="0" r="12700" b="0"/>
              <wp:wrapTopAndBottom/>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0500" cy="171450"/>
                      </a:xfrm>
                      <a:prstGeom prst="rect">
                        <a:avLst/>
                      </a:prstGeom>
                      <a:noFill/>
                      <a:ln>
                        <a:noFill/>
                      </a:ln>
                      <a:extLst>
                        <a:ext uri="{909E8E84-426E-40dd-AFC4-6F175D3DCCD1}">
                          <a14:hiddenFill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a:solidFill>
                              <a:srgbClr val="FFFFFF"/>
                            </a:solidFill>
                          </a14:hiddenFill>
                        </a:ext>
                        <a:ext uri="{91240B29-F687-4f45-9708-019B960494DF}">
                          <a14:hiddenLine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w="9525">
                            <a:solidFill>
                              <a:srgbClr val="000000"/>
                            </a:solidFill>
                            <a:miter lim="800000"/>
                            <a:headEnd/>
                            <a:tailEnd/>
                          </a14:hiddenLine>
                        </a:ext>
                      </a:extLst>
                    </wps:spPr>
                    <wps:txbx>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E63A15B" id="_x0000_t202" coordsize="21600,21600" o:spt="202" path="m,l,21600r21600,l21600,xe">
              <v:stroke joinstyle="miter"/>
              <v:path gradientshapeok="t" o:connecttype="rect"/>
            </v:shapetype>
            <v:shape id="Text Box 2" o:spid="_x0000_s1026" type="#_x0000_t202" style="position:absolute;left:0;text-align:left;margin-left:-9.45pt;margin-top:54pt;width:215pt;height:13.5pt;z-index:251661312;visibility:visible;mso-wrap-style:square;mso-width-percent:0;mso-height-percent:0;mso-wrap-distance-left:9pt;mso-wrap-distance-top:0;mso-wrap-distance-right:9pt;mso-wrap-distance-bottom:0;mso-position-horizontal:absolute;mso-position-horizontal-relative:margin;mso-position-vertical:absolute;mso-position-vertical-relative:top-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Plej1gEAAJEDAAAOAAAAZHJzL2Uyb0RvYy54bWysU9tu1DAQfUfiHyy/s0kWSlG02aq0KkIq&#10;F6nwARPH3kQkHjP2brJ8PWNnswX6VvFiTWbGx+ecmWyupqEXB02+Q1vJYpVLoa3CprO7Sn7/dvfq&#10;nRQ+gG2gR6sredReXm1fvtiMrtRrbLFvNAkGsb4cXSXbEFyZZV61egC/QqctFw3SAIE/aZc1BCOj&#10;D322zvO32YjUOEKlvefs7VyU24RvjFbhizFeB9FXkrmFdFI663hm2w2UOwLXdupEA57BYoDO8qNn&#10;qFsIIPbUPYEaOkXo0YSVwiFDYzqlkwZWU+T/qHlowemkhc3x7myT/3+w6vPhwX0lEab3OPEAkwjv&#10;7lH98MLiTQt2p6+JcGw1NPxwES3LRufL09VotS99BKnHT9jwkGEfMAFNhoboCusUjM4DOJ5N11MQ&#10;ipPry9f5Rc4lxbXisnhzkaaSQbncduTDB42DiEEliYea0OFw70NkA+XSEh+zeNf1fRpsb/9KcGPM&#10;JPaR8Ew9TPXE3VFFjc2RdRDOe8J7zUGL9EuKkXekkv7nHkhL0X+07EVcqCWgJaiXAKziq5UMUszh&#10;TZgXb++o27WMPLtt8Zr9Ml2S8sjixJPnnhSedjQu1p/fqevxT9r+BgAA//8DAFBLAwQUAAYACAAA&#10;ACEA9BIb9OAAAAALAQAADwAAAGRycy9kb3ducmV2LnhtbEyPzU7DMBCE70i8g7VI3Frb/FRpiFNV&#10;CE5IiDQcODqxm1iN1yF22/D2LKdy3JlPszPFZvYDO9kpuoAK5FIAs9gG47BT8Fm/LjJgMWk0egho&#10;FfzYCJvy+qrQuQlnrOxplzpGIRhzraBPacw5j21vvY7LMFokbx8mrxOdU8fNpM8U7gd+J8SKe+2Q&#10;PvR6tM+9bQ+7o1ew/cLqxX2/Nx/VvnJ1vRb4tjoodXszb5+AJTunCwx/9ak6lNSpCUc0kQ0KFjJb&#10;E0qGyGgUEQ9SSmANKfePAnhZ8P8byl8AAAD//wMAUEsBAi0AFAAGAAgAAAAhALaDOJL+AAAA4QEA&#10;ABMAAAAAAAAAAAAAAAAAAAAAAFtDb250ZW50X1R5cGVzXS54bWxQSwECLQAUAAYACAAAACEAOP0h&#10;/9YAAACUAQAACwAAAAAAAAAAAAAAAAAvAQAAX3JlbHMvLnJlbHNQSwECLQAUAAYACAAAACEAdT5X&#10;o9YBAACRAwAADgAAAAAAAAAAAAAAAAAuAgAAZHJzL2Uyb0RvYy54bWxQSwECLQAUAAYACAAAACEA&#10;9BIb9OAAAAALAQAADwAAAAAAAAAAAAAAAAAwBAAAZHJzL2Rvd25yZXYueG1sUEsFBgAAAAAEAAQA&#10;8wAAAD0FAAAAAA==&#10;" o:allowoverlap="f" filled="f" stroked="f">
              <v:textbox inset="0,0,0,0">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v:textbox>
              <w10:wrap type="topAndBottom" anchorx="margin" anchory="margin"/>
            </v:shape>
          </w:pict>
        </mc:Fallback>
      </mc:AlternateContent>
    </w:r>
    <w:r w:rsidRPr="00C80089">
      <w:rPr>
        <w:rFonts w:eastAsia="Times"/>
        <w:b/>
        <w:caps/>
        <w:noProof/>
        <w:color w:val="0099FF"/>
        <w:spacing w:val="-2"/>
        <w:sz w:val="16"/>
        <w:szCs w:val="16"/>
        <w:lang w:eastAsia="en-GB"/>
      </w:rPr>
      <mc:AlternateContent>
        <mc:Choice Requires="wps">
          <w:drawing>
            <wp:anchor distT="4294967295" distB="4294967295" distL="114300" distR="114300" simplePos="0" relativeHeight="251659264" behindDoc="0" locked="0" layoutInCell="1" allowOverlap="1" wp14:anchorId="56815573" wp14:editId="3AB7F126">
              <wp:simplePos x="0" y="0"/>
              <wp:positionH relativeFrom="margin">
                <wp:align>center</wp:align>
              </wp:positionH>
              <wp:positionV relativeFrom="page">
                <wp:posOffset>633730</wp:posOffset>
              </wp:positionV>
              <wp:extent cx="5981700" cy="0"/>
              <wp:effectExtent l="0" t="0" r="0" b="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81700" cy="0"/>
                      </a:xfrm>
                      <a:prstGeom prst="line">
                        <a:avLst/>
                      </a:prstGeom>
                      <a:noFill/>
                      <a:ln w="9525" cap="flat" cmpd="sng" algn="ctr">
                        <a:solidFill>
                          <a:sysClr val="window" lastClr="FFFFFF">
                            <a:lumMod val="65000"/>
                          </a:sysClr>
                        </a:solidFill>
                        <a:prstDash val="solid"/>
                        <a:miter lim="800000"/>
                      </a:ln>
                      <a:effectLst/>
                    </wps:spPr>
                    <wps:bodyPr/>
                  </wps:wsp>
                </a:graphicData>
              </a:graphic>
              <wp14:sizeRelH relativeFrom="page">
                <wp14:pctWidth>0</wp14:pctWidth>
              </wp14:sizeRelH>
              <wp14:sizeRelV relativeFrom="page">
                <wp14:pctHeight>0</wp14:pctHeight>
              </wp14:sizeRelV>
            </wp:anchor>
          </w:drawing>
        </mc:Choice>
        <mc:Fallback>
          <w:pict>
            <v:line w14:anchorId="691B967E" id="Straight Connector 5" o:spid="_x0000_s1026" style="position:absolute;z-index:251659264;visibility:visible;mso-wrap-style:square;mso-width-percent:0;mso-height-percent:0;mso-wrap-distance-left:9pt;mso-wrap-distance-top:-3e-5mm;mso-wrap-distance-right:9pt;mso-wrap-distance-bottom:-3e-5mm;mso-position-horizontal:center;mso-position-horizontal-relative:margin;mso-position-vertical:absolute;mso-position-vertical-relative:page;mso-width-percent:0;mso-height-percent:0;mso-width-relative:page;mso-height-relative:page" from="0,49.9pt" to="471pt,49.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g22ZzAEAAJIDAAAOAAAAZHJzL2Uyb0RvYy54bWysU8tu2zAQvBfoPxC815INOHUE0znEcC9p&#10;GyDtB2woyiLCF7iMJf99l5Stpu2tiA7EPoezy9H2brSGnVRE7Z3gy0XNmXLSt9odBf/54/Bpwxkm&#10;cC0Y75TgZ4X8bvfxw3YIjVr53ptWRUYgDpshCN6nFJqqQtkrC7jwQTlKdj5aSOTGY9VGGAjdmmpV&#10;1zfV4GMbopcKkaL7Kcl3Bb/rlEzfuw5VYkZw4pbKGcv5nM9qt4XmGCH0Wl5owH+wsKAdXTpD7SEB&#10;e436HyirZfTou7SQ3la+67RUZQaaZln/Nc1TD0GVWWg5GOY14fvBym+ne/cYM3U5uqfw4OUL0lKq&#10;IWAzJ7ODYSobu2hzOXFnY1nkeV6kGhOTFFzfbpafa9q3vOYqaK6NIWL6orxl2RDcaJdnhAZOD5jy&#10;1dBcS3LY+YM2pryTcWwQ/Ha9WhMykFo6A4lMG1rB0R05A3MkGcoUCyJ6o9vcnXHwjPcmshOQEkhA&#10;rR84M4CJgoIfyleazKv96tup7mZd0xQTp6m/0PsDN3PdA/ZTR0lNqrI6kbSNtoJvCGYGMi7TUUWc&#10;l4l/7zdbz749P8brI9DDl0svIs3KeuuT/fZX2v0CAAD//wMAUEsDBBQABgAIAAAAIQDJeDn72QAA&#10;AAYBAAAPAAAAZHJzL2Rvd25yZXYueG1sTI/BTsMwEETvSPyDtUi9UadVREmIU1WIqgdOBCSubrxN&#10;Iux1ZLtp+vcs4gDHmVnNvK22s7NiwhAHTwpWywwEUuvNQJ2Cj/f9/SOImDQZbT2hgitG2Na3N5Uu&#10;jb/QG05N6gSXUCy1gj6lsZQytj06HZd+ROLs5IPTiWXopAn6wuXOynWWPUinB+KFXo/43GP71Zyd&#10;gunkD5tPWpncYr7bxJdX18xBqcXdvHsCkXBOf8fwg8/oUDPT0Z/JRGEV8CNJQVEwP6dFvmbj+GvI&#10;upL/8etvAAAA//8DAFBLAQItABQABgAIAAAAIQC2gziS/gAAAOEBAAATAAAAAAAAAAAAAAAAAAAA&#10;AABbQ29udGVudF9UeXBlc10ueG1sUEsBAi0AFAAGAAgAAAAhADj9If/WAAAAlAEAAAsAAAAAAAAA&#10;AAAAAAAALwEAAF9yZWxzLy5yZWxzUEsBAi0AFAAGAAgAAAAhAK2DbZnMAQAAkgMAAA4AAAAAAAAA&#10;AAAAAAAALgIAAGRycy9lMm9Eb2MueG1sUEsBAi0AFAAGAAgAAAAhAMl4OfvZAAAABgEAAA8AAAAA&#10;AAAAAAAAAAAAJgQAAGRycy9kb3ducmV2LnhtbFBLBQYAAAAABAAEAPMAAAAsBQAAAAA=&#10;" strokecolor="#a6a6a6">
              <v:stroke joinstyle="miter"/>
              <o:lock v:ext="edit" shapetype="f"/>
              <w10:wrap anchorx="margin" anchory="page"/>
            </v:line>
          </w:pict>
        </mc:Fallback>
      </mc:AlternateContent>
    </w:r>
    <w:r w:rsidRPr="00C80089">
      <w:rPr>
        <w:rFonts w:eastAsia="Times"/>
        <w:b/>
        <w:caps/>
        <w:noProof/>
        <w:color w:val="0099FF"/>
        <w:spacing w:val="-2"/>
        <w:sz w:val="16"/>
        <w:szCs w:val="16"/>
        <w:lang w:eastAsia="en-GB"/>
      </w:rPr>
      <w:drawing>
        <wp:anchor distT="0" distB="0" distL="114300" distR="114300" simplePos="0" relativeHeight="251660288" behindDoc="0" locked="0" layoutInCell="1" allowOverlap="1" wp14:anchorId="3DAB0683" wp14:editId="6525A2E8">
          <wp:simplePos x="0" y="0"/>
          <wp:positionH relativeFrom="column">
            <wp:posOffset>-124460</wp:posOffset>
          </wp:positionH>
          <wp:positionV relativeFrom="paragraph">
            <wp:posOffset>-283845</wp:posOffset>
          </wp:positionV>
          <wp:extent cx="2898140" cy="455930"/>
          <wp:effectExtent l="0" t="0" r="0" b="1270"/>
          <wp:wrapSquare wrapText="bothSides"/>
          <wp:docPr id="1822849044" name="Picture 1822849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UNICEF_ForEveryChild_Cyan_Horizontal_RGB_ENG.png"/>
                  <pic:cNvPicPr/>
                </pic:nvPicPr>
                <pic:blipFill>
                  <a:blip r:embed="rId1">
                    <a:extLst>
                      <a:ext uri="{28A0092B-C50C-407E-A947-70E740481C1C}">
                        <a14:useLocalDpi xmlns:a14="http://schemas.microsoft.com/office/drawing/2010/main" val="0"/>
                      </a:ext>
                    </a:extLst>
                  </a:blip>
                  <a:stretch>
                    <a:fillRect/>
                  </a:stretch>
                </pic:blipFill>
                <pic:spPr>
                  <a:xfrm>
                    <a:off x="0" y="0"/>
                    <a:ext cx="2898140" cy="455930"/>
                  </a:xfrm>
                  <a:prstGeom prst="rect">
                    <a:avLst/>
                  </a:prstGeom>
                </pic:spPr>
              </pic:pic>
            </a:graphicData>
          </a:graphic>
          <wp14:sizeRelH relativeFrom="margin">
            <wp14:pctWidth>0</wp14:pctWidth>
          </wp14:sizeRelH>
          <wp14:sizeRelV relativeFrom="margin">
            <wp14:pctHeight>0</wp14:pctHeight>
          </wp14:sizeRelV>
        </wp:anchor>
      </w:drawing>
    </w:r>
    <w:r w:rsidR="00A22CFB">
      <w:rPr>
        <w:rFonts w:eastAsia="Times"/>
        <w:color w:val="00B0F0"/>
        <w:spacing w:val="-2"/>
        <w:sz w:val="16"/>
        <w:szCs w:val="16"/>
        <w:lang w:eastAsia="en-GB"/>
      </w:rPr>
      <w:t xml:space="preserve">                                                                         </w:t>
    </w:r>
    <w:r w:rsidRPr="00C80089">
      <w:rPr>
        <w:rFonts w:eastAsia="Times"/>
        <w:color w:val="00B0F0"/>
        <w:spacing w:val="-2"/>
        <w:sz w:val="16"/>
        <w:szCs w:val="16"/>
        <w:lang w:eastAsia="en-GB"/>
      </w:rPr>
      <w:t>Human Resources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5E814E5A"/>
    <w:multiLevelType w:val="hybridMultilevel"/>
    <w:tmpl w:val="A9B4082A"/>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661C064C"/>
    <w:multiLevelType w:val="hybridMultilevel"/>
    <w:tmpl w:val="73D8A892"/>
    <w:lvl w:ilvl="0" w:tplc="87C064CE">
      <w:start w:val="1"/>
      <w:numFmt w:val="decimal"/>
      <w:lvlText w:val="%1."/>
      <w:lvlJc w:val="left"/>
      <w:pPr>
        <w:ind w:left="0" w:hanging="360"/>
      </w:pPr>
      <w:rPr>
        <w:b w:val="0"/>
        <w:bCs w:val="0"/>
        <w:i/>
        <w:iCs/>
      </w:rPr>
    </w:lvl>
    <w:lvl w:ilvl="1" w:tplc="04090019" w:tentative="1">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num w:numId="1" w16cid:durableId="1952668171">
    <w:abstractNumId w:val="1"/>
  </w:num>
  <w:num w:numId="2" w16cid:durableId="667252581">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ilvia Villalba Rodriguez">
    <w15:presenceInfo w15:providerId="AD" w15:userId="S::svillalbarodriguez@unicef.org::dbd8522f-ba75-42e7-8ce8-3ab2f687dc99"/>
  </w15:person>
  <w15:person w15:author="Shobhana Chitrakar-Rijal">
    <w15:presenceInfo w15:providerId="AD" w15:userId="S::schitrakarrijal@unicef.org::05a918d2-2132-4ad7-8d53-71dd2c47415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46F0"/>
    <w:rsid w:val="00003551"/>
    <w:rsid w:val="00020BC4"/>
    <w:rsid w:val="00024FC9"/>
    <w:rsid w:val="00036952"/>
    <w:rsid w:val="000414E0"/>
    <w:rsid w:val="00044FFB"/>
    <w:rsid w:val="000467B1"/>
    <w:rsid w:val="0005110F"/>
    <w:rsid w:val="00056C27"/>
    <w:rsid w:val="000B4CAD"/>
    <w:rsid w:val="000D239B"/>
    <w:rsid w:val="000D6EAF"/>
    <w:rsid w:val="000E4413"/>
    <w:rsid w:val="000E6039"/>
    <w:rsid w:val="00106065"/>
    <w:rsid w:val="00136C8E"/>
    <w:rsid w:val="001371D3"/>
    <w:rsid w:val="00170CBC"/>
    <w:rsid w:val="00184678"/>
    <w:rsid w:val="00196F5B"/>
    <w:rsid w:val="001A4483"/>
    <w:rsid w:val="001A606C"/>
    <w:rsid w:val="001B054C"/>
    <w:rsid w:val="001B0878"/>
    <w:rsid w:val="001D5F9A"/>
    <w:rsid w:val="001D632C"/>
    <w:rsid w:val="001F08F1"/>
    <w:rsid w:val="00212358"/>
    <w:rsid w:val="002403EA"/>
    <w:rsid w:val="00265DB6"/>
    <w:rsid w:val="002904D9"/>
    <w:rsid w:val="002A1177"/>
    <w:rsid w:val="002A5460"/>
    <w:rsid w:val="002B1713"/>
    <w:rsid w:val="002C3AF9"/>
    <w:rsid w:val="002F0731"/>
    <w:rsid w:val="003001E0"/>
    <w:rsid w:val="00300450"/>
    <w:rsid w:val="00310CF8"/>
    <w:rsid w:val="0031698A"/>
    <w:rsid w:val="003251CD"/>
    <w:rsid w:val="0033101F"/>
    <w:rsid w:val="00352C56"/>
    <w:rsid w:val="003702D0"/>
    <w:rsid w:val="00392B2E"/>
    <w:rsid w:val="003B31AB"/>
    <w:rsid w:val="003B3642"/>
    <w:rsid w:val="003C2E9C"/>
    <w:rsid w:val="003F0F70"/>
    <w:rsid w:val="003F1EBF"/>
    <w:rsid w:val="00423FEC"/>
    <w:rsid w:val="004806C9"/>
    <w:rsid w:val="004843B1"/>
    <w:rsid w:val="0049006C"/>
    <w:rsid w:val="00496357"/>
    <w:rsid w:val="004A7AED"/>
    <w:rsid w:val="004D12B6"/>
    <w:rsid w:val="004D26A2"/>
    <w:rsid w:val="004D3B1E"/>
    <w:rsid w:val="004E60E3"/>
    <w:rsid w:val="004E6300"/>
    <w:rsid w:val="004F0D14"/>
    <w:rsid w:val="004F3476"/>
    <w:rsid w:val="0051788F"/>
    <w:rsid w:val="00517EE2"/>
    <w:rsid w:val="0052577D"/>
    <w:rsid w:val="00527BE8"/>
    <w:rsid w:val="00530325"/>
    <w:rsid w:val="00536EAE"/>
    <w:rsid w:val="00544FA8"/>
    <w:rsid w:val="0055102A"/>
    <w:rsid w:val="00552D6E"/>
    <w:rsid w:val="00555590"/>
    <w:rsid w:val="00571052"/>
    <w:rsid w:val="00583EBB"/>
    <w:rsid w:val="005B5AA7"/>
    <w:rsid w:val="005E0786"/>
    <w:rsid w:val="005E4537"/>
    <w:rsid w:val="005F397D"/>
    <w:rsid w:val="00600CB0"/>
    <w:rsid w:val="00620F29"/>
    <w:rsid w:val="006246F0"/>
    <w:rsid w:val="00645111"/>
    <w:rsid w:val="00681119"/>
    <w:rsid w:val="00681E84"/>
    <w:rsid w:val="00684422"/>
    <w:rsid w:val="006B0AEE"/>
    <w:rsid w:val="006C26FE"/>
    <w:rsid w:val="006C6950"/>
    <w:rsid w:val="006D6AF9"/>
    <w:rsid w:val="006D6CC9"/>
    <w:rsid w:val="006D7AE0"/>
    <w:rsid w:val="006F7985"/>
    <w:rsid w:val="00704E19"/>
    <w:rsid w:val="007120AB"/>
    <w:rsid w:val="007248E6"/>
    <w:rsid w:val="00746346"/>
    <w:rsid w:val="00751349"/>
    <w:rsid w:val="007801ED"/>
    <w:rsid w:val="0078688F"/>
    <w:rsid w:val="00787E42"/>
    <w:rsid w:val="007A511E"/>
    <w:rsid w:val="007C4D17"/>
    <w:rsid w:val="007F1451"/>
    <w:rsid w:val="00840378"/>
    <w:rsid w:val="008457AD"/>
    <w:rsid w:val="00862FBB"/>
    <w:rsid w:val="00865BFA"/>
    <w:rsid w:val="008831DC"/>
    <w:rsid w:val="008B0DDD"/>
    <w:rsid w:val="008C4D8B"/>
    <w:rsid w:val="008F0345"/>
    <w:rsid w:val="009037DA"/>
    <w:rsid w:val="0090413C"/>
    <w:rsid w:val="0090627B"/>
    <w:rsid w:val="00920742"/>
    <w:rsid w:val="00926AAE"/>
    <w:rsid w:val="0092794E"/>
    <w:rsid w:val="0094576F"/>
    <w:rsid w:val="00946E46"/>
    <w:rsid w:val="00964B7E"/>
    <w:rsid w:val="00966C90"/>
    <w:rsid w:val="00997980"/>
    <w:rsid w:val="009A74C0"/>
    <w:rsid w:val="009D0EB3"/>
    <w:rsid w:val="009F3EB4"/>
    <w:rsid w:val="00A10CCE"/>
    <w:rsid w:val="00A14C1B"/>
    <w:rsid w:val="00A22CFB"/>
    <w:rsid w:val="00A24193"/>
    <w:rsid w:val="00A33297"/>
    <w:rsid w:val="00A608BE"/>
    <w:rsid w:val="00A67E4F"/>
    <w:rsid w:val="00A6CF9F"/>
    <w:rsid w:val="00AB658D"/>
    <w:rsid w:val="00AC3B75"/>
    <w:rsid w:val="00AD14D2"/>
    <w:rsid w:val="00B2030A"/>
    <w:rsid w:val="00B24243"/>
    <w:rsid w:val="00B72480"/>
    <w:rsid w:val="00B752B4"/>
    <w:rsid w:val="00B80C89"/>
    <w:rsid w:val="00B94D1D"/>
    <w:rsid w:val="00BA0A69"/>
    <w:rsid w:val="00BA13B4"/>
    <w:rsid w:val="00BA743C"/>
    <w:rsid w:val="00BE2CE1"/>
    <w:rsid w:val="00BF5375"/>
    <w:rsid w:val="00C1015A"/>
    <w:rsid w:val="00C151FF"/>
    <w:rsid w:val="00C20B49"/>
    <w:rsid w:val="00C67CFD"/>
    <w:rsid w:val="00C80818"/>
    <w:rsid w:val="00C92E60"/>
    <w:rsid w:val="00C975E5"/>
    <w:rsid w:val="00CA0F29"/>
    <w:rsid w:val="00CA1D34"/>
    <w:rsid w:val="00CE0E1F"/>
    <w:rsid w:val="00CF6B41"/>
    <w:rsid w:val="00D01BBD"/>
    <w:rsid w:val="00D06964"/>
    <w:rsid w:val="00D33290"/>
    <w:rsid w:val="00DC135B"/>
    <w:rsid w:val="00DD28FE"/>
    <w:rsid w:val="00DE48B2"/>
    <w:rsid w:val="00DE4ECC"/>
    <w:rsid w:val="00E10C1E"/>
    <w:rsid w:val="00E124FB"/>
    <w:rsid w:val="00E15011"/>
    <w:rsid w:val="00E224F4"/>
    <w:rsid w:val="00E22790"/>
    <w:rsid w:val="00E341FE"/>
    <w:rsid w:val="00EC18F1"/>
    <w:rsid w:val="00EF0BF7"/>
    <w:rsid w:val="00F04DFE"/>
    <w:rsid w:val="00F074DA"/>
    <w:rsid w:val="00F1701C"/>
    <w:rsid w:val="00F221CA"/>
    <w:rsid w:val="00F604D4"/>
    <w:rsid w:val="00F64563"/>
    <w:rsid w:val="00FA1265"/>
    <w:rsid w:val="00FB7710"/>
    <w:rsid w:val="00FC4291"/>
    <w:rsid w:val="00FD5B4D"/>
    <w:rsid w:val="00FD5BD6"/>
    <w:rsid w:val="031D05E1"/>
    <w:rsid w:val="044EA6CB"/>
    <w:rsid w:val="05A5A724"/>
    <w:rsid w:val="061A3A59"/>
    <w:rsid w:val="08ABD441"/>
    <w:rsid w:val="091B6575"/>
    <w:rsid w:val="09A5E0D7"/>
    <w:rsid w:val="0BE10D2C"/>
    <w:rsid w:val="121C9D40"/>
    <w:rsid w:val="12EF749E"/>
    <w:rsid w:val="1E49EE09"/>
    <w:rsid w:val="1E91527D"/>
    <w:rsid w:val="22DEC295"/>
    <w:rsid w:val="2602A3E4"/>
    <w:rsid w:val="26350DB9"/>
    <w:rsid w:val="278F421C"/>
    <w:rsid w:val="2AD0C4B7"/>
    <w:rsid w:val="326167B7"/>
    <w:rsid w:val="38E6BFF2"/>
    <w:rsid w:val="38EC4C00"/>
    <w:rsid w:val="3A412C80"/>
    <w:rsid w:val="3BB761DB"/>
    <w:rsid w:val="3F5996E2"/>
    <w:rsid w:val="420CFFC2"/>
    <w:rsid w:val="48AF1ADD"/>
    <w:rsid w:val="48DCE98E"/>
    <w:rsid w:val="49606E96"/>
    <w:rsid w:val="4E312DEB"/>
    <w:rsid w:val="4E756E9C"/>
    <w:rsid w:val="522EE18C"/>
    <w:rsid w:val="5B73549C"/>
    <w:rsid w:val="5BC75D7F"/>
    <w:rsid w:val="6D93268B"/>
    <w:rsid w:val="6F161B8A"/>
    <w:rsid w:val="70B1E01E"/>
    <w:rsid w:val="711D0F61"/>
    <w:rsid w:val="718A029E"/>
    <w:rsid w:val="74C5C56A"/>
    <w:rsid w:val="7A7208B3"/>
    <w:rsid w:val="7A9ACC4F"/>
    <w:rsid w:val="7EF08EF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27BDD8"/>
  <w15:chartTrackingRefBased/>
  <w15:docId w15:val="{39239C15-F97C-4974-A392-5CD4FF74FB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246F0"/>
    <w:pPr>
      <w:spacing w:after="0" w:line="276" w:lineRule="auto"/>
    </w:pPr>
    <w:rPr>
      <w:rFonts w:ascii="Arial" w:eastAsia="MS PGothic" w:hAnsi="Arial" w:cs="Times New Roman"/>
      <w:color w:val="000000"/>
      <w:kern w:val="0"/>
      <w:sz w:val="20"/>
      <w:szCs w:val="20"/>
      <w14:ligatures w14:val="none"/>
    </w:rPr>
  </w:style>
  <w:style w:type="paragraph" w:styleId="Heading1">
    <w:name w:val="heading 1"/>
    <w:basedOn w:val="Normal"/>
    <w:next w:val="Normal"/>
    <w:link w:val="Heading1Char"/>
    <w:uiPriority w:val="9"/>
    <w:qFormat/>
    <w:rsid w:val="006246F0"/>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6246F0"/>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6246F0"/>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6246F0"/>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6246F0"/>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6246F0"/>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6246F0"/>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6246F0"/>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6246F0"/>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246F0"/>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6246F0"/>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6246F0"/>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6246F0"/>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6246F0"/>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6246F0"/>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6246F0"/>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6246F0"/>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6246F0"/>
    <w:rPr>
      <w:rFonts w:eastAsiaTheme="majorEastAsia" w:cstheme="majorBidi"/>
      <w:color w:val="272727" w:themeColor="text1" w:themeTint="D8"/>
    </w:rPr>
  </w:style>
  <w:style w:type="paragraph" w:styleId="Title">
    <w:name w:val="Title"/>
    <w:basedOn w:val="Normal"/>
    <w:next w:val="Normal"/>
    <w:link w:val="TitleChar"/>
    <w:uiPriority w:val="10"/>
    <w:qFormat/>
    <w:rsid w:val="006246F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246F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6246F0"/>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6246F0"/>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6246F0"/>
    <w:pPr>
      <w:spacing w:before="160"/>
      <w:jc w:val="center"/>
    </w:pPr>
    <w:rPr>
      <w:i/>
      <w:iCs/>
      <w:color w:val="404040" w:themeColor="text1" w:themeTint="BF"/>
    </w:rPr>
  </w:style>
  <w:style w:type="character" w:customStyle="1" w:styleId="QuoteChar">
    <w:name w:val="Quote Char"/>
    <w:basedOn w:val="DefaultParagraphFont"/>
    <w:link w:val="Quote"/>
    <w:uiPriority w:val="29"/>
    <w:rsid w:val="006246F0"/>
    <w:rPr>
      <w:i/>
      <w:iCs/>
      <w:color w:val="404040" w:themeColor="text1" w:themeTint="BF"/>
    </w:rPr>
  </w:style>
  <w:style w:type="paragraph" w:styleId="ListParagraph">
    <w:name w:val="List Paragraph"/>
    <w:aliases w:val="Bullet List,FooterText,List Paragraph1,Colorful List Accent 1,numbered,Paragraphe de liste1,列出段落,列出段落1,Bulletr List Paragraph,List Paragraph2,List Paragraph21,Párrafo de lista1,Parágrafo da Lista1,リスト段落1,Plan,Dot pt,F5 List Paragraph,????"/>
    <w:basedOn w:val="Normal"/>
    <w:link w:val="ListParagraphChar"/>
    <w:uiPriority w:val="34"/>
    <w:qFormat/>
    <w:rsid w:val="006246F0"/>
    <w:pPr>
      <w:ind w:left="720"/>
      <w:contextualSpacing/>
    </w:pPr>
  </w:style>
  <w:style w:type="character" w:styleId="IntenseEmphasis">
    <w:name w:val="Intense Emphasis"/>
    <w:basedOn w:val="DefaultParagraphFont"/>
    <w:uiPriority w:val="21"/>
    <w:qFormat/>
    <w:rsid w:val="006246F0"/>
    <w:rPr>
      <w:i/>
      <w:iCs/>
      <w:color w:val="0F4761" w:themeColor="accent1" w:themeShade="BF"/>
    </w:rPr>
  </w:style>
  <w:style w:type="paragraph" w:styleId="IntenseQuote">
    <w:name w:val="Intense Quote"/>
    <w:basedOn w:val="Normal"/>
    <w:next w:val="Normal"/>
    <w:link w:val="IntenseQuoteChar"/>
    <w:uiPriority w:val="30"/>
    <w:qFormat/>
    <w:rsid w:val="006246F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6246F0"/>
    <w:rPr>
      <w:i/>
      <w:iCs/>
      <w:color w:val="0F4761" w:themeColor="accent1" w:themeShade="BF"/>
    </w:rPr>
  </w:style>
  <w:style w:type="character" w:styleId="IntenseReference">
    <w:name w:val="Intense Reference"/>
    <w:basedOn w:val="DefaultParagraphFont"/>
    <w:uiPriority w:val="32"/>
    <w:qFormat/>
    <w:rsid w:val="006246F0"/>
    <w:rPr>
      <w:b/>
      <w:bCs/>
      <w:smallCaps/>
      <w:color w:val="0F4761" w:themeColor="accent1" w:themeShade="BF"/>
      <w:spacing w:val="5"/>
    </w:rPr>
  </w:style>
  <w:style w:type="paragraph" w:styleId="Header">
    <w:name w:val="header"/>
    <w:basedOn w:val="Normal"/>
    <w:link w:val="HeaderChar"/>
    <w:uiPriority w:val="99"/>
    <w:unhideWhenUsed/>
    <w:rsid w:val="006246F0"/>
    <w:pPr>
      <w:tabs>
        <w:tab w:val="center" w:pos="4680"/>
        <w:tab w:val="right" w:pos="9360"/>
      </w:tabs>
      <w:spacing w:line="240" w:lineRule="auto"/>
    </w:pPr>
  </w:style>
  <w:style w:type="character" w:customStyle="1" w:styleId="HeaderChar">
    <w:name w:val="Header Char"/>
    <w:basedOn w:val="DefaultParagraphFont"/>
    <w:link w:val="Header"/>
    <w:uiPriority w:val="99"/>
    <w:rsid w:val="006246F0"/>
    <w:rPr>
      <w:rFonts w:ascii="Arial" w:eastAsia="MS PGothic" w:hAnsi="Arial" w:cs="Times New Roman"/>
      <w:color w:val="000000"/>
      <w:kern w:val="0"/>
      <w:sz w:val="20"/>
      <w:szCs w:val="20"/>
      <w14:ligatures w14:val="none"/>
    </w:rPr>
  </w:style>
  <w:style w:type="paragraph" w:styleId="Footer">
    <w:name w:val="footer"/>
    <w:basedOn w:val="Normal"/>
    <w:link w:val="FooterChar"/>
    <w:uiPriority w:val="99"/>
    <w:unhideWhenUsed/>
    <w:rsid w:val="006246F0"/>
    <w:pPr>
      <w:tabs>
        <w:tab w:val="center" w:pos="4680"/>
        <w:tab w:val="right" w:pos="9360"/>
      </w:tabs>
      <w:spacing w:line="240" w:lineRule="auto"/>
    </w:pPr>
  </w:style>
  <w:style w:type="character" w:customStyle="1" w:styleId="FooterChar">
    <w:name w:val="Footer Char"/>
    <w:basedOn w:val="DefaultParagraphFont"/>
    <w:link w:val="Footer"/>
    <w:uiPriority w:val="99"/>
    <w:rsid w:val="006246F0"/>
    <w:rPr>
      <w:rFonts w:ascii="Arial" w:eastAsia="MS PGothic" w:hAnsi="Arial" w:cs="Times New Roman"/>
      <w:color w:val="000000"/>
      <w:kern w:val="0"/>
      <w:sz w:val="20"/>
      <w:szCs w:val="20"/>
      <w14:ligatures w14:val="none"/>
    </w:rPr>
  </w:style>
  <w:style w:type="table" w:styleId="TableGrid">
    <w:name w:val="Table Grid"/>
    <w:basedOn w:val="TableNormal"/>
    <w:rsid w:val="006246F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Bullet List Char,FooterText Char,List Paragraph1 Char,Colorful List Accent 1 Char,numbered Char,Paragraphe de liste1 Char,列出段落 Char,列出段落1 Char,Bulletr List Paragraph Char,List Paragraph2 Char,List Paragraph21 Char,リスト段落1 Char"/>
    <w:link w:val="ListParagraph"/>
    <w:uiPriority w:val="34"/>
    <w:qFormat/>
    <w:rsid w:val="006246F0"/>
  </w:style>
  <w:style w:type="character" w:styleId="PlaceholderText">
    <w:name w:val="Placeholder Text"/>
    <w:basedOn w:val="DefaultParagraphFont"/>
    <w:uiPriority w:val="99"/>
    <w:semiHidden/>
    <w:rsid w:val="006246F0"/>
    <w:rPr>
      <w:color w:val="666666"/>
    </w:rPr>
  </w:style>
  <w:style w:type="character" w:customStyle="1" w:styleId="TORTemplate">
    <w:name w:val="TOR_Template"/>
    <w:basedOn w:val="DefaultParagraphFont"/>
    <w:uiPriority w:val="1"/>
    <w:qFormat/>
    <w:rsid w:val="006246F0"/>
    <w:rPr>
      <w:rFonts w:asciiTheme="minorHAnsi" w:hAnsiTheme="minorHAnsi"/>
      <w:sz w:val="20"/>
    </w:rPr>
  </w:style>
  <w:style w:type="character" w:customStyle="1" w:styleId="tortemplate0">
    <w:name w:val="tortemplate"/>
    <w:basedOn w:val="DefaultParagraphFont"/>
    <w:rsid w:val="00044FFB"/>
  </w:style>
  <w:style w:type="character" w:styleId="CommentReference">
    <w:name w:val="annotation reference"/>
    <w:basedOn w:val="DefaultParagraphFont"/>
    <w:uiPriority w:val="99"/>
    <w:unhideWhenUsed/>
    <w:rsid w:val="0052577D"/>
    <w:rPr>
      <w:sz w:val="16"/>
      <w:szCs w:val="16"/>
    </w:rPr>
  </w:style>
  <w:style w:type="paragraph" w:styleId="CommentText">
    <w:name w:val="annotation text"/>
    <w:basedOn w:val="Normal"/>
    <w:link w:val="CommentTextChar"/>
    <w:uiPriority w:val="99"/>
    <w:unhideWhenUsed/>
    <w:rsid w:val="0052577D"/>
    <w:pPr>
      <w:spacing w:line="240" w:lineRule="auto"/>
    </w:pPr>
  </w:style>
  <w:style w:type="character" w:customStyle="1" w:styleId="CommentTextChar">
    <w:name w:val="Comment Text Char"/>
    <w:basedOn w:val="DefaultParagraphFont"/>
    <w:link w:val="CommentText"/>
    <w:uiPriority w:val="99"/>
    <w:rsid w:val="0052577D"/>
    <w:rPr>
      <w:rFonts w:ascii="Arial" w:eastAsia="MS PGothic" w:hAnsi="Arial" w:cs="Times New Roman"/>
      <w:color w:val="000000"/>
      <w:kern w:val="0"/>
      <w:sz w:val="20"/>
      <w:szCs w:val="20"/>
      <w14:ligatures w14:val="none"/>
    </w:rPr>
  </w:style>
  <w:style w:type="paragraph" w:styleId="EndnoteText">
    <w:name w:val="endnote text"/>
    <w:basedOn w:val="Normal"/>
    <w:link w:val="EndnoteTextChar"/>
    <w:semiHidden/>
    <w:unhideWhenUsed/>
    <w:rsid w:val="00FD5B4D"/>
    <w:pPr>
      <w:spacing w:line="240" w:lineRule="auto"/>
    </w:pPr>
  </w:style>
  <w:style w:type="character" w:customStyle="1" w:styleId="EndnoteTextChar">
    <w:name w:val="Endnote Text Char"/>
    <w:basedOn w:val="DefaultParagraphFont"/>
    <w:link w:val="EndnoteText"/>
    <w:semiHidden/>
    <w:rsid w:val="00FD5B4D"/>
    <w:rPr>
      <w:rFonts w:ascii="Arial" w:eastAsia="MS PGothic" w:hAnsi="Arial" w:cs="Times New Roman"/>
      <w:color w:val="000000"/>
      <w:kern w:val="0"/>
      <w:sz w:val="20"/>
      <w:szCs w:val="20"/>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6/09/relationships/commentsIds" Target="commentsIds.xml"/><Relationship Id="rId18" Type="http://schemas.microsoft.com/office/2011/relationships/people" Target="people.xml"/><Relationship Id="rId3" Type="http://schemas.openxmlformats.org/officeDocument/2006/relationships/customXml" Target="../customXml/item3.xml"/><Relationship Id="rId7" Type="http://schemas.openxmlformats.org/officeDocument/2006/relationships/settings" Target="settings.xml"/><Relationship Id="rId12" Type="http://schemas.microsoft.com/office/2011/relationships/commentsExtended" Target="commentsExtended.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8/08/relationships/commentsExtensible" Target="commentsExtensible.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D89673F104A4259B79AA2E44861DC89"/>
        <w:category>
          <w:name w:val="General"/>
          <w:gallery w:val="placeholder"/>
        </w:category>
        <w:types>
          <w:type w:val="bbPlcHdr"/>
        </w:types>
        <w:behaviors>
          <w:behavior w:val="content"/>
        </w:behaviors>
        <w:guid w:val="{7BB7BEFF-964D-4C8F-85BC-67E40D72CE6F}"/>
      </w:docPartPr>
      <w:docPartBody>
        <w:p w:rsidR="00392B2E" w:rsidRDefault="00392B2E" w:rsidP="00392B2E">
          <w:pPr>
            <w:pStyle w:val="DD89673F104A4259B79AA2E44861DC89"/>
          </w:pPr>
          <w:r w:rsidRPr="004B1E6E">
            <w:rPr>
              <w:rStyle w:val="PlaceholderText"/>
              <w:rFonts w:cstheme="minorHAnsi"/>
            </w:rPr>
            <w:t>Click here</w:t>
          </w:r>
        </w:p>
      </w:docPartBody>
    </w:docPart>
    <w:docPart>
      <w:docPartPr>
        <w:name w:val="8090301900924D5CA62A1E4E80C39055"/>
        <w:category>
          <w:name w:val="General"/>
          <w:gallery w:val="placeholder"/>
        </w:category>
        <w:types>
          <w:type w:val="bbPlcHdr"/>
        </w:types>
        <w:behaviors>
          <w:behavior w:val="content"/>
        </w:behaviors>
        <w:guid w:val="{06385194-920A-4E15-9306-4021C8090398}"/>
      </w:docPartPr>
      <w:docPartBody>
        <w:p w:rsidR="00392B2E" w:rsidRDefault="00392B2E" w:rsidP="00392B2E">
          <w:pPr>
            <w:pStyle w:val="8090301900924D5CA62A1E4E80C39055"/>
          </w:pPr>
          <w:r w:rsidRPr="004B1E6E">
            <w:rPr>
              <w:rStyle w:val="PlaceholderText"/>
              <w:rFonts w:cstheme="minorHAnsi"/>
            </w:rPr>
            <w:t>Click here</w:t>
          </w:r>
        </w:p>
      </w:docPartBody>
    </w:docPart>
    <w:docPart>
      <w:docPartPr>
        <w:name w:val="A4744955DF004371B88296D7E944F4E5"/>
        <w:category>
          <w:name w:val="General"/>
          <w:gallery w:val="placeholder"/>
        </w:category>
        <w:types>
          <w:type w:val="bbPlcHdr"/>
        </w:types>
        <w:behaviors>
          <w:behavior w:val="content"/>
        </w:behaviors>
        <w:guid w:val="{8EC43646-9C8C-48F1-A95F-1E0EA4F2C791}"/>
      </w:docPartPr>
      <w:docPartBody>
        <w:p w:rsidR="00392B2E" w:rsidRDefault="00392B2E" w:rsidP="00392B2E">
          <w:pPr>
            <w:pStyle w:val="A4744955DF004371B88296D7E944F4E5"/>
          </w:pPr>
          <w:r w:rsidRPr="004B1E6E">
            <w:rPr>
              <w:rStyle w:val="PlaceholderText"/>
              <w:rFonts w:cstheme="minorHAnsi"/>
            </w:rPr>
            <w:t>Click here</w:t>
          </w:r>
        </w:p>
      </w:docPartBody>
    </w:docPart>
    <w:docPart>
      <w:docPartPr>
        <w:name w:val="D5B564E0FE6C4647B9AF6EC63425354B"/>
        <w:category>
          <w:name w:val="General"/>
          <w:gallery w:val="placeholder"/>
        </w:category>
        <w:types>
          <w:type w:val="bbPlcHdr"/>
        </w:types>
        <w:behaviors>
          <w:behavior w:val="content"/>
        </w:behaviors>
        <w:guid w:val="{465C1427-A913-4340-9A6F-BA95174C6B1A}"/>
      </w:docPartPr>
      <w:docPartBody>
        <w:p w:rsidR="00392B2E" w:rsidRDefault="00392B2E" w:rsidP="00392B2E">
          <w:pPr>
            <w:pStyle w:val="D5B564E0FE6C4647B9AF6EC63425354B"/>
          </w:pPr>
          <w:r w:rsidRPr="004B1E6E">
            <w:rPr>
              <w:rStyle w:val="PlaceholderText"/>
              <w:rFonts w:cstheme="minorHAnsi"/>
            </w:rPr>
            <w:t>Click here</w:t>
          </w:r>
        </w:p>
      </w:docPartBody>
    </w:docPart>
    <w:docPart>
      <w:docPartPr>
        <w:name w:val="91FD6A93889A4FBCB0B104E303A3C34E"/>
        <w:category>
          <w:name w:val="General"/>
          <w:gallery w:val="placeholder"/>
        </w:category>
        <w:types>
          <w:type w:val="bbPlcHdr"/>
        </w:types>
        <w:behaviors>
          <w:behavior w:val="content"/>
        </w:behaviors>
        <w:guid w:val="{75F6B8BF-1321-4EC3-AF6F-3F9FCCD3BF82}"/>
      </w:docPartPr>
      <w:docPartBody>
        <w:p w:rsidR="00392B2E" w:rsidRDefault="00392B2E" w:rsidP="00392B2E">
          <w:pPr>
            <w:pStyle w:val="91FD6A93889A4FBCB0B104E303A3C34E"/>
          </w:pPr>
          <w:r w:rsidRPr="004B1E6E">
            <w:rPr>
              <w:rStyle w:val="PlaceholderText"/>
              <w:rFonts w:cstheme="minorHAnsi"/>
            </w:rPr>
            <w:t>Click her</w:t>
          </w:r>
          <w:r>
            <w:rPr>
              <w:rStyle w:val="PlaceholderText"/>
              <w:rFonts w:cstheme="minorHAnsi"/>
            </w:rPr>
            <w:t>e</w:t>
          </w:r>
        </w:p>
      </w:docPartBody>
    </w:docPart>
    <w:docPart>
      <w:docPartPr>
        <w:name w:val="9FE3C20DF0AA49A39F6639DCE5FC5D6F"/>
        <w:category>
          <w:name w:val="General"/>
          <w:gallery w:val="placeholder"/>
        </w:category>
        <w:types>
          <w:type w:val="bbPlcHdr"/>
        </w:types>
        <w:behaviors>
          <w:behavior w:val="content"/>
        </w:behaviors>
        <w:guid w:val="{1D361060-A7FB-46FB-91EF-E3B0F4BEC673}"/>
      </w:docPartPr>
      <w:docPartBody>
        <w:p w:rsidR="00392B2E" w:rsidRDefault="00392B2E" w:rsidP="00392B2E">
          <w:pPr>
            <w:pStyle w:val="9FE3C20DF0AA49A39F6639DCE5FC5D6F"/>
          </w:pPr>
          <w:r w:rsidRPr="004B1E6E">
            <w:rPr>
              <w:rStyle w:val="PlaceholderText"/>
              <w:rFonts w:cstheme="minorHAnsi"/>
            </w:rPr>
            <w:t>Click her</w:t>
          </w:r>
          <w:r>
            <w:rPr>
              <w:rStyle w:val="PlaceholderText"/>
              <w:rFonts w:cstheme="minorHAnsi"/>
            </w:rPr>
            <w:t>e</w:t>
          </w:r>
        </w:p>
      </w:docPartBody>
    </w:docPart>
    <w:docPart>
      <w:docPartPr>
        <w:name w:val="21C6DE96BAFF430DB1ADD50EDDE59A6D"/>
        <w:category>
          <w:name w:val="General"/>
          <w:gallery w:val="placeholder"/>
        </w:category>
        <w:types>
          <w:type w:val="bbPlcHdr"/>
        </w:types>
        <w:behaviors>
          <w:behavior w:val="content"/>
        </w:behaviors>
        <w:guid w:val="{6C6B997B-E8E4-436B-B2C9-49BE98DFA0E6}"/>
      </w:docPartPr>
      <w:docPartBody>
        <w:p w:rsidR="00813F94" w:rsidRDefault="00813F94" w:rsidP="00813F94">
          <w:pPr>
            <w:pStyle w:val="21C6DE96BAFF430DB1ADD50EDDE59A6D"/>
          </w:pPr>
          <w:r w:rsidRPr="004B1E6E">
            <w:rPr>
              <w:rStyle w:val="PlaceholderText"/>
              <w:rFonts w:cstheme="minorHAnsi"/>
            </w:rPr>
            <w:t>Click here</w:t>
          </w:r>
        </w:p>
      </w:docPartBody>
    </w:docPart>
    <w:docPart>
      <w:docPartPr>
        <w:name w:val="4026AF0294304472B5F5B2F05EA9C67C"/>
        <w:category>
          <w:name w:val="General"/>
          <w:gallery w:val="placeholder"/>
        </w:category>
        <w:types>
          <w:type w:val="bbPlcHdr"/>
        </w:types>
        <w:behaviors>
          <w:behavior w:val="content"/>
        </w:behaviors>
        <w:guid w:val="{48893639-7302-4800-928B-C3CC430BC78F}"/>
      </w:docPartPr>
      <w:docPartBody>
        <w:p w:rsidR="009617BE" w:rsidRDefault="00B56071" w:rsidP="00B56071">
          <w:pPr>
            <w:pStyle w:val="4026AF0294304472B5F5B2F05EA9C67C"/>
          </w:pPr>
          <w:r w:rsidRPr="004B1E6E">
            <w:rPr>
              <w:rStyle w:val="PlaceholderText"/>
              <w:rFonts w:cstheme="minorHAnsi"/>
            </w:rPr>
            <w:t>Click here</w:t>
          </w:r>
        </w:p>
      </w:docPartBody>
    </w:docPart>
    <w:docPart>
      <w:docPartPr>
        <w:name w:val="8FFDB558BD3A42CB9ED79ECBA10D391F"/>
        <w:category>
          <w:name w:val="General"/>
          <w:gallery w:val="placeholder"/>
        </w:category>
        <w:types>
          <w:type w:val="bbPlcHdr"/>
        </w:types>
        <w:behaviors>
          <w:behavior w:val="content"/>
        </w:behaviors>
        <w:guid w:val="{F99DF04B-B28D-437A-8422-98D4E579EF41}"/>
      </w:docPartPr>
      <w:docPartBody>
        <w:p w:rsidR="008F51BE" w:rsidRDefault="008374DF" w:rsidP="008374DF">
          <w:pPr>
            <w:pStyle w:val="8FFDB558BD3A42CB9ED79ECBA10D391F"/>
          </w:pPr>
          <w:r w:rsidRPr="7677040F">
            <w:rPr>
              <w:rStyle w:val="PlaceholderText"/>
              <w:color w:val="auto"/>
              <w:highlight w:val="lightGray"/>
            </w:rPr>
            <w:t>Click here</w:t>
          </w:r>
        </w:p>
      </w:docPartBody>
    </w:docPart>
    <w:docPart>
      <w:docPartPr>
        <w:name w:val="AA5881750CB54AB28A830E0ABF57EC02"/>
        <w:category>
          <w:name w:val="General"/>
          <w:gallery w:val="placeholder"/>
        </w:category>
        <w:types>
          <w:type w:val="bbPlcHdr"/>
        </w:types>
        <w:behaviors>
          <w:behavior w:val="content"/>
        </w:behaviors>
        <w:guid w:val="{341AAB8A-AB41-4A00-B77A-DEA5E2878C66}"/>
      </w:docPartPr>
      <w:docPartBody>
        <w:p w:rsidR="00196224" w:rsidRDefault="008F51BE" w:rsidP="008F51BE">
          <w:pPr>
            <w:pStyle w:val="AA5881750CB54AB28A830E0ABF57EC02"/>
          </w:pPr>
          <w:r w:rsidRPr="7677040F">
            <w:rPr>
              <w:rStyle w:val="PlaceholderText"/>
              <w:color w:val="auto"/>
              <w:highlight w:val="lightGray"/>
            </w:rPr>
            <w:t>Click here</w:t>
          </w:r>
        </w:p>
      </w:docPartBody>
    </w:docPart>
    <w:docPart>
      <w:docPartPr>
        <w:name w:val="5202462B2431447091A32681BA0AF0DE"/>
        <w:category>
          <w:name w:val="General"/>
          <w:gallery w:val="placeholder"/>
        </w:category>
        <w:types>
          <w:type w:val="bbPlcHdr"/>
        </w:types>
        <w:behaviors>
          <w:behavior w:val="content"/>
        </w:behaviors>
        <w:guid w:val="{90BF3593-25C2-468B-BDD2-0D2629F641B5}"/>
      </w:docPartPr>
      <w:docPartBody>
        <w:p w:rsidR="00B53E95" w:rsidRDefault="007B45E1" w:rsidP="007B45E1">
          <w:pPr>
            <w:pStyle w:val="5202462B2431447091A32681BA0AF0DE"/>
          </w:pPr>
          <w:r w:rsidRPr="7677040F">
            <w:rPr>
              <w:rStyle w:val="PlaceholderText"/>
              <w:color w:val="auto"/>
              <w:highlight w:val="lightGray"/>
            </w:rPr>
            <w:t>Click here</w:t>
          </w:r>
        </w:p>
      </w:docPartBody>
    </w:docPart>
    <w:docPart>
      <w:docPartPr>
        <w:name w:val="3A5D11C0862F4EE5A015A2F3456C23C1"/>
        <w:category>
          <w:name w:val="General"/>
          <w:gallery w:val="placeholder"/>
        </w:category>
        <w:types>
          <w:type w:val="bbPlcHdr"/>
        </w:types>
        <w:behaviors>
          <w:behavior w:val="content"/>
        </w:behaviors>
        <w:guid w:val="{FF12FF94-614C-485B-AE56-BD7ECD4A3F08}"/>
      </w:docPartPr>
      <w:docPartBody>
        <w:p w:rsidR="00B53E95" w:rsidRDefault="007B45E1" w:rsidP="007B45E1">
          <w:pPr>
            <w:pStyle w:val="3A5D11C0862F4EE5A015A2F3456C23C1"/>
          </w:pPr>
          <w:r w:rsidRPr="009C4190">
            <w:rPr>
              <w:rStyle w:val="TORTemplate"/>
              <w:sz w:val="16"/>
              <w:szCs w:val="16"/>
            </w:rPr>
            <w:t>Click here to add text or click the + sign to add more rows</w:t>
          </w:r>
        </w:p>
      </w:docPartBody>
    </w:docPart>
    <w:docPart>
      <w:docPartPr>
        <w:name w:val="1EEC1170AB454A61AA0132C3551EE92B"/>
        <w:category>
          <w:name w:val="General"/>
          <w:gallery w:val="placeholder"/>
        </w:category>
        <w:types>
          <w:type w:val="bbPlcHdr"/>
        </w:types>
        <w:behaviors>
          <w:behavior w:val="content"/>
        </w:behaviors>
        <w:guid w:val="{46B7F5BC-F274-4A6C-81D2-952387545929}"/>
      </w:docPartPr>
      <w:docPartBody>
        <w:p w:rsidR="00B53E95" w:rsidRDefault="007B45E1" w:rsidP="007B45E1">
          <w:pPr>
            <w:pStyle w:val="1EEC1170AB454A61AA0132C3551EE92B"/>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6CB821C9125F4F94ACD908811AF2DC80"/>
        <w:category>
          <w:name w:val="General"/>
          <w:gallery w:val="placeholder"/>
        </w:category>
        <w:types>
          <w:type w:val="bbPlcHdr"/>
        </w:types>
        <w:behaviors>
          <w:behavior w:val="content"/>
        </w:behaviors>
        <w:guid w:val="{1AFC29DA-3971-4041-9444-02CBDFCFE996}"/>
      </w:docPartPr>
      <w:docPartBody>
        <w:p w:rsidR="00B53E95" w:rsidRDefault="007B45E1" w:rsidP="007B45E1">
          <w:pPr>
            <w:pStyle w:val="6CB821C9125F4F94ACD908811AF2DC80"/>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82A304BE2E5C41B2AEDE4CAC68D6E14A"/>
        <w:category>
          <w:name w:val="General"/>
          <w:gallery w:val="placeholder"/>
        </w:category>
        <w:types>
          <w:type w:val="bbPlcHdr"/>
        </w:types>
        <w:behaviors>
          <w:behavior w:val="content"/>
        </w:behaviors>
        <w:guid w:val="{E7F5D551-F463-480E-8BDA-0484250CD798}"/>
      </w:docPartPr>
      <w:docPartBody>
        <w:p w:rsidR="00B53E95" w:rsidRDefault="007B45E1" w:rsidP="007B45E1">
          <w:pPr>
            <w:pStyle w:val="82A304BE2E5C41B2AEDE4CAC68D6E14A"/>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B0BE4B85A1E6452FB3EDED5373F5FF62"/>
        <w:category>
          <w:name w:val="General"/>
          <w:gallery w:val="placeholder"/>
        </w:category>
        <w:types>
          <w:type w:val="bbPlcHdr"/>
        </w:types>
        <w:behaviors>
          <w:behavior w:val="content"/>
        </w:behaviors>
        <w:guid w:val="{E05AADD4-6409-4DB1-A42E-AA203B00DB56}"/>
      </w:docPartPr>
      <w:docPartBody>
        <w:p w:rsidR="00B53E95" w:rsidRDefault="007B45E1" w:rsidP="007B45E1">
          <w:pPr>
            <w:pStyle w:val="B0BE4B85A1E6452FB3EDED5373F5FF62"/>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9CC43F80678A48A28536993086712BAD"/>
        <w:category>
          <w:name w:val="General"/>
          <w:gallery w:val="placeholder"/>
        </w:category>
        <w:types>
          <w:type w:val="bbPlcHdr"/>
        </w:types>
        <w:behaviors>
          <w:behavior w:val="content"/>
        </w:behaviors>
        <w:guid w:val="{C541A9E6-4E48-42F7-B69F-CB9CCDCA65ED}"/>
      </w:docPartPr>
      <w:docPartBody>
        <w:p w:rsidR="00B53E95" w:rsidRDefault="007B45E1" w:rsidP="007B45E1">
          <w:pPr>
            <w:pStyle w:val="9CC43F80678A48A28536993086712BAD"/>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987C08C1212C43B5AE54B96511C74B40"/>
        <w:category>
          <w:name w:val="General"/>
          <w:gallery w:val="placeholder"/>
        </w:category>
        <w:types>
          <w:type w:val="bbPlcHdr"/>
        </w:types>
        <w:behaviors>
          <w:behavior w:val="content"/>
        </w:behaviors>
        <w:guid w:val="{555DF47B-B6F1-4E79-9D7A-D84A791C8F6B}"/>
      </w:docPartPr>
      <w:docPartBody>
        <w:p w:rsidR="00B53E95" w:rsidRDefault="007B45E1" w:rsidP="007B45E1">
          <w:pPr>
            <w:pStyle w:val="987C08C1212C43B5AE54B96511C74B40"/>
          </w:pPr>
          <w:r w:rsidRPr="009C4190">
            <w:rPr>
              <w:rStyle w:val="TORTemplate"/>
              <w:sz w:val="16"/>
              <w:szCs w:val="16"/>
            </w:rPr>
            <w:t>Click here to add text or click the + sign to add more rows</w:t>
          </w:r>
        </w:p>
      </w:docPartBody>
    </w:docPart>
    <w:docPart>
      <w:docPartPr>
        <w:name w:val="E19F658EC2C84C8D816278B906B2C8F3"/>
        <w:category>
          <w:name w:val="General"/>
          <w:gallery w:val="placeholder"/>
        </w:category>
        <w:types>
          <w:type w:val="bbPlcHdr"/>
        </w:types>
        <w:behaviors>
          <w:behavior w:val="content"/>
        </w:behaviors>
        <w:guid w:val="{BBA9CCC5-4CD7-4DB9-8A3A-F0C05A0771D8}"/>
      </w:docPartPr>
      <w:docPartBody>
        <w:p w:rsidR="00B53E95" w:rsidRDefault="007B45E1" w:rsidP="007B45E1">
          <w:pPr>
            <w:pStyle w:val="E19F658EC2C84C8D816278B906B2C8F3"/>
          </w:pPr>
          <w:r w:rsidRPr="009C4190">
            <w:rPr>
              <w:rStyle w:val="TORTemplate"/>
              <w:sz w:val="16"/>
              <w:szCs w:val="16"/>
            </w:rPr>
            <w:t>Click here to add text or click the + sign to add more rows</w:t>
          </w:r>
        </w:p>
      </w:docPartBody>
    </w:docPart>
    <w:docPart>
      <w:docPartPr>
        <w:name w:val="98AC71AD413844E2800FC3F9D48AA417"/>
        <w:category>
          <w:name w:val="General"/>
          <w:gallery w:val="placeholder"/>
        </w:category>
        <w:types>
          <w:type w:val="bbPlcHdr"/>
        </w:types>
        <w:behaviors>
          <w:behavior w:val="content"/>
        </w:behaviors>
        <w:guid w:val="{8C5AABAE-1D0E-442C-8603-21D3E0DE0BC7}"/>
      </w:docPartPr>
      <w:docPartBody>
        <w:p w:rsidR="00B53E95" w:rsidRDefault="007B45E1" w:rsidP="007B45E1">
          <w:pPr>
            <w:pStyle w:val="98AC71AD413844E2800FC3F9D48AA417"/>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6FD3148C811747F89A4FBFD787FCD9CB"/>
        <w:category>
          <w:name w:val="General"/>
          <w:gallery w:val="placeholder"/>
        </w:category>
        <w:types>
          <w:type w:val="bbPlcHdr"/>
        </w:types>
        <w:behaviors>
          <w:behavior w:val="content"/>
        </w:behaviors>
        <w:guid w:val="{B2771D96-ACA8-4611-86E1-B6015BC0BEB9}"/>
      </w:docPartPr>
      <w:docPartBody>
        <w:p w:rsidR="00B53E95" w:rsidRDefault="007B45E1" w:rsidP="007B45E1">
          <w:pPr>
            <w:pStyle w:val="6FD3148C811747F89A4FBFD787FCD9CB"/>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B65E68A483C44697A428E0B9381A0FCF"/>
        <w:category>
          <w:name w:val="General"/>
          <w:gallery w:val="placeholder"/>
        </w:category>
        <w:types>
          <w:type w:val="bbPlcHdr"/>
        </w:types>
        <w:behaviors>
          <w:behavior w:val="content"/>
        </w:behaviors>
        <w:guid w:val="{C56F980E-E214-4DB2-B03C-B32099AD0151}"/>
      </w:docPartPr>
      <w:docPartBody>
        <w:p w:rsidR="00B53E95" w:rsidRDefault="007B45E1" w:rsidP="007B45E1">
          <w:pPr>
            <w:pStyle w:val="B65E68A483C44697A428E0B9381A0FCF"/>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D94519AC8E454306A70C728B18DE71A8"/>
        <w:category>
          <w:name w:val="General"/>
          <w:gallery w:val="placeholder"/>
        </w:category>
        <w:types>
          <w:type w:val="bbPlcHdr"/>
        </w:types>
        <w:behaviors>
          <w:behavior w:val="content"/>
        </w:behaviors>
        <w:guid w:val="{3CAF8415-9753-4932-B40C-EF83E7041DF5}"/>
      </w:docPartPr>
      <w:docPartBody>
        <w:p w:rsidR="00B53E95" w:rsidRDefault="007B45E1" w:rsidP="007B45E1">
          <w:pPr>
            <w:pStyle w:val="D94519AC8E454306A70C728B18DE71A8"/>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AD8D8E57E91A4012B468339CD900BEDA"/>
        <w:category>
          <w:name w:val="General"/>
          <w:gallery w:val="placeholder"/>
        </w:category>
        <w:types>
          <w:type w:val="bbPlcHdr"/>
        </w:types>
        <w:behaviors>
          <w:behavior w:val="content"/>
        </w:behaviors>
        <w:guid w:val="{8FF45DC5-13CE-4EA7-9933-2A9403EAA0A6}"/>
      </w:docPartPr>
      <w:docPartBody>
        <w:p w:rsidR="00B53E95" w:rsidRDefault="007B45E1" w:rsidP="007B45E1">
          <w:pPr>
            <w:pStyle w:val="AD8D8E57E91A4012B468339CD900BEDA"/>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ADCAF6ACCDF048B4A719A8EC3EF7DA49"/>
        <w:category>
          <w:name w:val="General"/>
          <w:gallery w:val="placeholder"/>
        </w:category>
        <w:types>
          <w:type w:val="bbPlcHdr"/>
        </w:types>
        <w:behaviors>
          <w:behavior w:val="content"/>
        </w:behaviors>
        <w:guid w:val="{2970F64E-071F-4358-AC6E-7455DA20F36C}"/>
      </w:docPartPr>
      <w:docPartBody>
        <w:p w:rsidR="00B53E95" w:rsidRDefault="007B45E1" w:rsidP="007B45E1">
          <w:pPr>
            <w:pStyle w:val="ADCAF6ACCDF048B4A719A8EC3EF7DA49"/>
          </w:pPr>
          <w:r w:rsidRPr="009C4190">
            <w:rPr>
              <w:rStyle w:val="TORTemplate"/>
              <w:sz w:val="16"/>
              <w:szCs w:val="16"/>
            </w:rPr>
            <w:t>Click here to add text or click the + sign to add more rows</w:t>
          </w:r>
        </w:p>
      </w:docPartBody>
    </w:docPart>
    <w:docPart>
      <w:docPartPr>
        <w:name w:val="4A8025D109A54893B4BD503518F63763"/>
        <w:category>
          <w:name w:val="General"/>
          <w:gallery w:val="placeholder"/>
        </w:category>
        <w:types>
          <w:type w:val="bbPlcHdr"/>
        </w:types>
        <w:behaviors>
          <w:behavior w:val="content"/>
        </w:behaviors>
        <w:guid w:val="{0D5E9B57-F2D1-4CF0-91A9-C02132DF1627}"/>
      </w:docPartPr>
      <w:docPartBody>
        <w:p w:rsidR="00B53E95" w:rsidRDefault="007B45E1" w:rsidP="007B45E1">
          <w:pPr>
            <w:pStyle w:val="4A8025D109A54893B4BD503518F63763"/>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Times">
    <w:altName w:val="Sylfaen"/>
    <w:panose1 w:val="02020603050405020304"/>
    <w:charset w:val="00"/>
    <w:family w:val="roman"/>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2B2E"/>
    <w:rsid w:val="00013114"/>
    <w:rsid w:val="00196224"/>
    <w:rsid w:val="001A2B98"/>
    <w:rsid w:val="001F08F1"/>
    <w:rsid w:val="002B6489"/>
    <w:rsid w:val="0033101F"/>
    <w:rsid w:val="00352C56"/>
    <w:rsid w:val="00392B2E"/>
    <w:rsid w:val="004924E0"/>
    <w:rsid w:val="00496357"/>
    <w:rsid w:val="00536EAE"/>
    <w:rsid w:val="00543A46"/>
    <w:rsid w:val="0055102A"/>
    <w:rsid w:val="005B4E17"/>
    <w:rsid w:val="005E0786"/>
    <w:rsid w:val="005E4537"/>
    <w:rsid w:val="006044FB"/>
    <w:rsid w:val="0066539A"/>
    <w:rsid w:val="00681E84"/>
    <w:rsid w:val="007B45E1"/>
    <w:rsid w:val="00813F94"/>
    <w:rsid w:val="00815365"/>
    <w:rsid w:val="008374DF"/>
    <w:rsid w:val="00870A35"/>
    <w:rsid w:val="008D39BD"/>
    <w:rsid w:val="008F51BE"/>
    <w:rsid w:val="009617BE"/>
    <w:rsid w:val="00A661F1"/>
    <w:rsid w:val="00B53E95"/>
    <w:rsid w:val="00B56071"/>
    <w:rsid w:val="00B94D1D"/>
    <w:rsid w:val="00BF5375"/>
    <w:rsid w:val="00C1015A"/>
    <w:rsid w:val="00C16D46"/>
    <w:rsid w:val="00C20B49"/>
    <w:rsid w:val="00CF2787"/>
    <w:rsid w:val="00D06964"/>
    <w:rsid w:val="00DC249F"/>
    <w:rsid w:val="00DD28FE"/>
    <w:rsid w:val="00DE4ECC"/>
    <w:rsid w:val="00DE60D5"/>
    <w:rsid w:val="00E83F4C"/>
    <w:rsid w:val="00F1701C"/>
    <w:rsid w:val="00F866B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ORTemplate">
    <w:name w:val="TOR_Template"/>
    <w:basedOn w:val="DefaultParagraphFont"/>
    <w:uiPriority w:val="1"/>
    <w:qFormat/>
    <w:rsid w:val="007B45E1"/>
    <w:rPr>
      <w:rFonts w:asciiTheme="minorHAnsi" w:hAnsiTheme="minorHAnsi"/>
      <w:sz w:val="20"/>
    </w:rPr>
  </w:style>
  <w:style w:type="character" w:styleId="PlaceholderText">
    <w:name w:val="Placeholder Text"/>
    <w:basedOn w:val="DefaultParagraphFont"/>
    <w:uiPriority w:val="99"/>
    <w:semiHidden/>
    <w:rsid w:val="007B45E1"/>
    <w:rPr>
      <w:color w:val="666666"/>
    </w:rPr>
  </w:style>
  <w:style w:type="paragraph" w:customStyle="1" w:styleId="DD89673F104A4259B79AA2E44861DC89">
    <w:name w:val="DD89673F104A4259B79AA2E44861DC89"/>
    <w:rsid w:val="00392B2E"/>
  </w:style>
  <w:style w:type="paragraph" w:customStyle="1" w:styleId="8090301900924D5CA62A1E4E80C39055">
    <w:name w:val="8090301900924D5CA62A1E4E80C39055"/>
    <w:rsid w:val="00392B2E"/>
  </w:style>
  <w:style w:type="paragraph" w:customStyle="1" w:styleId="A4744955DF004371B88296D7E944F4E5">
    <w:name w:val="A4744955DF004371B88296D7E944F4E5"/>
    <w:rsid w:val="00392B2E"/>
  </w:style>
  <w:style w:type="paragraph" w:customStyle="1" w:styleId="D5B564E0FE6C4647B9AF6EC63425354B">
    <w:name w:val="D5B564E0FE6C4647B9AF6EC63425354B"/>
    <w:rsid w:val="00392B2E"/>
  </w:style>
  <w:style w:type="paragraph" w:customStyle="1" w:styleId="91FD6A93889A4FBCB0B104E303A3C34E">
    <w:name w:val="91FD6A93889A4FBCB0B104E303A3C34E"/>
    <w:rsid w:val="00392B2E"/>
  </w:style>
  <w:style w:type="paragraph" w:customStyle="1" w:styleId="9FE3C20DF0AA49A39F6639DCE5FC5D6F">
    <w:name w:val="9FE3C20DF0AA49A39F6639DCE5FC5D6F"/>
    <w:rsid w:val="00392B2E"/>
  </w:style>
  <w:style w:type="paragraph" w:customStyle="1" w:styleId="21C6DE96BAFF430DB1ADD50EDDE59A6D">
    <w:name w:val="21C6DE96BAFF430DB1ADD50EDDE59A6D"/>
    <w:rsid w:val="00813F94"/>
  </w:style>
  <w:style w:type="paragraph" w:customStyle="1" w:styleId="4026AF0294304472B5F5B2F05EA9C67C">
    <w:name w:val="4026AF0294304472B5F5B2F05EA9C67C"/>
    <w:rsid w:val="00B56071"/>
  </w:style>
  <w:style w:type="paragraph" w:customStyle="1" w:styleId="8FFDB558BD3A42CB9ED79ECBA10D391F">
    <w:name w:val="8FFDB558BD3A42CB9ED79ECBA10D391F"/>
    <w:rsid w:val="008374DF"/>
  </w:style>
  <w:style w:type="paragraph" w:customStyle="1" w:styleId="5202462B2431447091A32681BA0AF0DE">
    <w:name w:val="5202462B2431447091A32681BA0AF0DE"/>
    <w:rsid w:val="007B45E1"/>
  </w:style>
  <w:style w:type="paragraph" w:customStyle="1" w:styleId="3A5D11C0862F4EE5A015A2F3456C23C1">
    <w:name w:val="3A5D11C0862F4EE5A015A2F3456C23C1"/>
    <w:rsid w:val="007B45E1"/>
  </w:style>
  <w:style w:type="paragraph" w:customStyle="1" w:styleId="1EEC1170AB454A61AA0132C3551EE92B">
    <w:name w:val="1EEC1170AB454A61AA0132C3551EE92B"/>
    <w:rsid w:val="007B45E1"/>
  </w:style>
  <w:style w:type="paragraph" w:customStyle="1" w:styleId="6CB821C9125F4F94ACD908811AF2DC80">
    <w:name w:val="6CB821C9125F4F94ACD908811AF2DC80"/>
    <w:rsid w:val="007B45E1"/>
  </w:style>
  <w:style w:type="paragraph" w:customStyle="1" w:styleId="82A304BE2E5C41B2AEDE4CAC68D6E14A">
    <w:name w:val="82A304BE2E5C41B2AEDE4CAC68D6E14A"/>
    <w:rsid w:val="007B45E1"/>
  </w:style>
  <w:style w:type="paragraph" w:customStyle="1" w:styleId="B0BE4B85A1E6452FB3EDED5373F5FF62">
    <w:name w:val="B0BE4B85A1E6452FB3EDED5373F5FF62"/>
    <w:rsid w:val="007B45E1"/>
  </w:style>
  <w:style w:type="paragraph" w:customStyle="1" w:styleId="9CC43F80678A48A28536993086712BAD">
    <w:name w:val="9CC43F80678A48A28536993086712BAD"/>
    <w:rsid w:val="007B45E1"/>
  </w:style>
  <w:style w:type="paragraph" w:customStyle="1" w:styleId="987C08C1212C43B5AE54B96511C74B40">
    <w:name w:val="987C08C1212C43B5AE54B96511C74B40"/>
    <w:rsid w:val="007B45E1"/>
  </w:style>
  <w:style w:type="paragraph" w:customStyle="1" w:styleId="E19F658EC2C84C8D816278B906B2C8F3">
    <w:name w:val="E19F658EC2C84C8D816278B906B2C8F3"/>
    <w:rsid w:val="007B45E1"/>
  </w:style>
  <w:style w:type="paragraph" w:customStyle="1" w:styleId="98AC71AD413844E2800FC3F9D48AA417">
    <w:name w:val="98AC71AD413844E2800FC3F9D48AA417"/>
    <w:rsid w:val="007B45E1"/>
  </w:style>
  <w:style w:type="paragraph" w:customStyle="1" w:styleId="6FD3148C811747F89A4FBFD787FCD9CB">
    <w:name w:val="6FD3148C811747F89A4FBFD787FCD9CB"/>
    <w:rsid w:val="007B45E1"/>
  </w:style>
  <w:style w:type="paragraph" w:customStyle="1" w:styleId="B65E68A483C44697A428E0B9381A0FCF">
    <w:name w:val="B65E68A483C44697A428E0B9381A0FCF"/>
    <w:rsid w:val="007B45E1"/>
  </w:style>
  <w:style w:type="paragraph" w:customStyle="1" w:styleId="D94519AC8E454306A70C728B18DE71A8">
    <w:name w:val="D94519AC8E454306A70C728B18DE71A8"/>
    <w:rsid w:val="007B45E1"/>
  </w:style>
  <w:style w:type="paragraph" w:customStyle="1" w:styleId="AD8D8E57E91A4012B468339CD900BEDA">
    <w:name w:val="AD8D8E57E91A4012B468339CD900BEDA"/>
    <w:rsid w:val="007B45E1"/>
  </w:style>
  <w:style w:type="paragraph" w:customStyle="1" w:styleId="ADCAF6ACCDF048B4A719A8EC3EF7DA49">
    <w:name w:val="ADCAF6ACCDF048B4A719A8EC3EF7DA49"/>
    <w:rsid w:val="007B45E1"/>
  </w:style>
  <w:style w:type="paragraph" w:customStyle="1" w:styleId="4A8025D109A54893B4BD503518F63763">
    <w:name w:val="4A8025D109A54893B4BD503518F63763"/>
    <w:rsid w:val="007B45E1"/>
  </w:style>
  <w:style w:type="paragraph" w:customStyle="1" w:styleId="AA5881750CB54AB28A830E0ABF57EC02">
    <w:name w:val="AA5881750CB54AB28A830E0ABF57EC02"/>
    <w:rsid w:val="008F51BE"/>
  </w:style>
  <w:style w:type="paragraph" w:customStyle="1" w:styleId="180E6189FB3842BC88902129F915FF15">
    <w:name w:val="180E6189FB3842BC88902129F915FF15"/>
    <w:rsid w:val="008F51BE"/>
  </w:style>
  <w:style w:type="paragraph" w:customStyle="1" w:styleId="1A25BAFFF9114657B9097B615CA6F86B">
    <w:name w:val="1A25BAFFF9114657B9097B615CA6F86B"/>
    <w:rsid w:val="008F51BE"/>
  </w:style>
  <w:style w:type="paragraph" w:customStyle="1" w:styleId="5BEC01174C6446C7984F2D227A72D168">
    <w:name w:val="5BEC01174C6446C7984F2D227A72D168"/>
    <w:rsid w:val="008F51BE"/>
  </w:style>
  <w:style w:type="paragraph" w:customStyle="1" w:styleId="095C4DADCE504994BDAC48386665CE41">
    <w:name w:val="095C4DADCE504994BDAC48386665CE41"/>
    <w:rsid w:val="008F51BE"/>
  </w:style>
  <w:style w:type="paragraph" w:customStyle="1" w:styleId="39EECE8F29CB41AF8FB96E2D647E9352">
    <w:name w:val="39EECE8F29CB41AF8FB96E2D647E9352"/>
    <w:rsid w:val="008F51BE"/>
  </w:style>
  <w:style w:type="paragraph" w:customStyle="1" w:styleId="E1565ACAE07C49D58287DBA253B147B7">
    <w:name w:val="E1565ACAE07C49D58287DBA253B147B7"/>
    <w:rsid w:val="008F51BE"/>
  </w:style>
  <w:style w:type="paragraph" w:customStyle="1" w:styleId="DE7996688BD640FE81BE265DDF0909E6">
    <w:name w:val="DE7996688BD640FE81BE265DDF0909E6"/>
    <w:rsid w:val="008F51BE"/>
  </w:style>
  <w:style w:type="paragraph" w:customStyle="1" w:styleId="5D37B25ED72C4978BBCD8237921FE8A1">
    <w:name w:val="5D37B25ED72C4978BBCD8237921FE8A1"/>
    <w:rsid w:val="008F51BE"/>
  </w:style>
  <w:style w:type="paragraph" w:customStyle="1" w:styleId="AF4FF5283C954C468B27C66195B7DB55">
    <w:name w:val="AF4FF5283C954C468B27C66195B7DB55"/>
    <w:rsid w:val="008F51BE"/>
  </w:style>
  <w:style w:type="paragraph" w:customStyle="1" w:styleId="E4898985C7E540D0A5A00E70CEFAA36B">
    <w:name w:val="E4898985C7E540D0A5A00E70CEFAA36B"/>
    <w:rsid w:val="008F51BE"/>
  </w:style>
  <w:style w:type="paragraph" w:customStyle="1" w:styleId="49508BD568774E4C8C96F640495D1684">
    <w:name w:val="49508BD568774E4C8C96F640495D1684"/>
    <w:rsid w:val="008F51BE"/>
  </w:style>
  <w:style w:type="paragraph" w:customStyle="1" w:styleId="A566AD3B89044DFAA4C41FF70F2DD7B8">
    <w:name w:val="A566AD3B89044DFAA4C41FF70F2DD7B8"/>
    <w:rsid w:val="008F51BE"/>
  </w:style>
  <w:style w:type="paragraph" w:customStyle="1" w:styleId="5837686EFA2E4D83AF842EAECB3780C3">
    <w:name w:val="5837686EFA2E4D83AF842EAECB3780C3"/>
    <w:rsid w:val="008F51BE"/>
  </w:style>
  <w:style w:type="paragraph" w:customStyle="1" w:styleId="A78E26B6CCC540E9848A8D1C7B01AC6C">
    <w:name w:val="A78E26B6CCC540E9848A8D1C7B01AC6C"/>
    <w:rsid w:val="008F51BE"/>
  </w:style>
  <w:style w:type="paragraph" w:customStyle="1" w:styleId="458C3E3B990E44C2AF6E8075BF6EFA71">
    <w:name w:val="458C3E3B990E44C2AF6E8075BF6EFA71"/>
    <w:rsid w:val="008F51B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0003CA7B7816445846181D105E4848B" ma:contentTypeVersion="13" ma:contentTypeDescription="Create a new document." ma:contentTypeScope="" ma:versionID="c0b84958020f251df04fe2b1c1310294">
  <xsd:schema xmlns:xsd="http://www.w3.org/2001/XMLSchema" xmlns:xs="http://www.w3.org/2001/XMLSchema" xmlns:p="http://schemas.microsoft.com/office/2006/metadata/properties" xmlns:ns2="6c3a60b3-c9da-43e7-8603-91a10211b960" xmlns:ns3="b674fc7c-5b97-482d-90c9-cf3aac5a425f" xmlns:ns4="ca283e0b-db31-4043-a2ef-b80661bf084a" targetNamespace="http://schemas.microsoft.com/office/2006/metadata/properties" ma:root="true" ma:fieldsID="e15af25204b084974d7c8c083c508eea" ns2:_="" ns3:_="" ns4:_="">
    <xsd:import namespace="6c3a60b3-c9da-43e7-8603-91a10211b960"/>
    <xsd:import namespace="b674fc7c-5b97-482d-90c9-cf3aac5a425f"/>
    <xsd:import namespace="ca283e0b-db31-4043-a2ef-b80661bf084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4:TaxCatchAll" minOccurs="0"/>
                <xsd:element ref="ns3:MediaServiceOCR" minOccurs="0"/>
                <xsd:element ref="ns3:CO" minOccurs="0"/>
                <xsd:element ref="ns3:Service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3a60b3-c9da-43e7-8603-91a10211b96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674fc7c-5b97-482d-90c9-cf3aac5a425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CO" ma:index="22" nillable="true" ma:displayName="CO" ma:default="Uganda" ma:description="Country Office" ma:format="Dropdown" ma:internalName="CO">
      <xsd:simpleType>
        <xsd:restriction base="dms:Text">
          <xsd:maxLength value="255"/>
        </xsd:restriction>
      </xsd:simpleType>
    </xsd:element>
    <xsd:element name="ServiceType" ma:index="23" nillable="true" ma:displayName="Service Type" ma:default="Cost-extension" ma:format="Dropdown" ma:internalName="ServiceTyp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ab08c8b8-a938-443a-870c-ece69476fef8}" ma:internalName="TaxCatchAll" ma:showField="CatchAllData" ma:web="6c3a60b3-c9da-43e7-8603-91a10211b96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6c3a60b3-c9da-43e7-8603-91a10211b960">GSSCFINANCE-1465160544-22471</_dlc_DocId>
    <_dlc_DocIdUrl xmlns="6c3a60b3-c9da-43e7-8603-91a10211b960">
      <Url>https://unicef.sharepoint.com/teams/GSSC-Finance/_layouts/15/DocIdRedir.aspx?ID=GSSCFINANCE-1465160544-22471</Url>
      <Description>GSSCFINANCE-1465160544-22471</Description>
    </_dlc_DocIdUrl>
    <TaxCatchAll xmlns="ca283e0b-db31-4043-a2ef-b80661bf084a" xsi:nil="true"/>
    <CO xmlns="b674fc7c-5b97-482d-90c9-cf3aac5a425f">Uganda</CO>
    <ServiceType xmlns="b674fc7c-5b97-482d-90c9-cf3aac5a425f">Cost-extension</ServiceType>
    <lcf76f155ced4ddcb4097134ff3c332f xmlns="b674fc7c-5b97-482d-90c9-cf3aac5a425f">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2B512-C0AC-449B-B75E-E5A2FB835E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3a60b3-c9da-43e7-8603-91a10211b960"/>
    <ds:schemaRef ds:uri="b674fc7c-5b97-482d-90c9-cf3aac5a425f"/>
    <ds:schemaRef ds:uri="ca283e0b-db31-4043-a2ef-b80661bf08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3194416-6E39-4707-AE72-83E309E51674}">
  <ds:schemaRefs>
    <ds:schemaRef ds:uri="http://schemas.microsoft.com/sharepoint/events"/>
  </ds:schemaRefs>
</ds:datastoreItem>
</file>

<file path=customXml/itemProps3.xml><?xml version="1.0" encoding="utf-8"?>
<ds:datastoreItem xmlns:ds="http://schemas.openxmlformats.org/officeDocument/2006/customXml" ds:itemID="{7A6DB02D-8A98-4C47-BF01-9FB357152DB6}">
  <ds:schemaRefs>
    <ds:schemaRef ds:uri="http://schemas.microsoft.com/office/2006/metadata/properties"/>
    <ds:schemaRef ds:uri="http://schemas.microsoft.com/office/infopath/2007/PartnerControls"/>
    <ds:schemaRef ds:uri="6c3a60b3-c9da-43e7-8603-91a10211b960"/>
    <ds:schemaRef ds:uri="ca283e0b-db31-4043-a2ef-b80661bf084a"/>
    <ds:schemaRef ds:uri="b674fc7c-5b97-482d-90c9-cf3aac5a425f"/>
  </ds:schemaRefs>
</ds:datastoreItem>
</file>

<file path=customXml/itemProps4.xml><?xml version="1.0" encoding="utf-8"?>
<ds:datastoreItem xmlns:ds="http://schemas.openxmlformats.org/officeDocument/2006/customXml" ds:itemID="{8BE92107-7774-44BD-9941-08ECED9A4FBB}">
  <ds:schemaRefs>
    <ds:schemaRef ds:uri="http://schemas.microsoft.com/sharepoint/v3/contenttype/forms"/>
  </ds:schemaRefs>
</ds:datastoreItem>
</file>

<file path=docMetadata/LabelInfo.xml><?xml version="1.0" encoding="utf-8"?>
<clbl:labelList xmlns:clbl="http://schemas.microsoft.com/office/2020/mipLabelMetadata">
  <clbl:label id="{77410195-14e1-4fb8-904b-ab1892023667}" enabled="0" method="" siteId="{77410195-14e1-4fb8-904b-ab1892023667}" removed="1"/>
</clbl:labelList>
</file>

<file path=docProps/app.xml><?xml version="1.0" encoding="utf-8"?>
<Properties xmlns="http://schemas.openxmlformats.org/officeDocument/2006/extended-properties" xmlns:vt="http://schemas.openxmlformats.org/officeDocument/2006/docPropsVTypes">
  <Template>Normal</Template>
  <TotalTime>1</TotalTime>
  <Pages>3</Pages>
  <Words>466</Words>
  <Characters>2659</Characters>
  <Application>Microsoft Office Word</Application>
  <DocSecurity>0</DocSecurity>
  <Lines>22</Lines>
  <Paragraphs>6</Paragraphs>
  <ScaleCrop>false</ScaleCrop>
  <Company>UNICEF</Company>
  <LinksUpToDate>false</LinksUpToDate>
  <CharactersWithSpaces>3119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Viktoria Nagyfejeo</dc:creator>
  <cp:keywords/>
  <dc:description/>
  <cp:lastModifiedBy>Silvia Villalba Rodriguez</cp:lastModifiedBy>
  <cp:revision>2</cp:revision>
  <dcterms:created xsi:type="dcterms:W3CDTF">2026-10-23T12:24:00Z</dcterms:created>
  <dcterms:modified xsi:type="dcterms:W3CDTF">2026-10-23T12:24:00Z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0x010100A0003CA7B7816445846181D105E4848B</vt:lpwstr>
  </property>
  <property fmtid="{D5CDD505-2E9C-101B-9397-08002B2CF9AE}" pid="3" name="_dlc_DocIdItemGuid">
    <vt:lpwstr>de48855f-0fc3-44af-be55-5ad4be5b4307</vt:lpwstr>
  </property>
  <property fmtid="{D5CDD505-2E9C-101B-9397-08002B2CF9AE}" pid="4" name="MediaServiceImageTags">
    <vt:lpwstr/>
  </property>
</Properties>
</file>