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24EE78" w14:textId="7BF66F04" w:rsidR="002A5460" w:rsidRDefault="006246F0" w:rsidP="002A5460">
      <w:pPr>
        <w:spacing w:line="240" w:lineRule="auto"/>
        <w:ind w:left="720" w:hanging="720"/>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3F06F6A7" w14:textId="4393E1CB" w:rsidR="00F604D4" w:rsidRPr="002A5460" w:rsidRDefault="006246F0" w:rsidP="002A5460">
      <w:pPr>
        <w:spacing w:line="240" w:lineRule="auto"/>
        <w:ind w:left="720" w:hanging="720"/>
        <w:jc w:val="center"/>
        <w:rPr>
          <w:rFonts w:asciiTheme="minorHAnsi" w:hAnsiTheme="minorHAnsi" w:cstheme="minorHAnsi"/>
          <w:b/>
          <w:sz w:val="24"/>
          <w:szCs w:val="24"/>
        </w:rPr>
      </w:pPr>
      <w:r w:rsidRPr="1E49EE09">
        <w:rPr>
          <w:rFonts w:asciiTheme="minorHAnsi" w:hAnsiTheme="minorHAnsi" w:cstheme="minorBidi"/>
          <w:b/>
          <w:bCs/>
        </w:rPr>
        <w:t>INDIVIDUAL CONSULTANT FOR</w:t>
      </w:r>
      <w:r w:rsidRPr="000B4CAD">
        <w:rPr>
          <w:rFonts w:asciiTheme="minorHAnsi" w:hAnsiTheme="minorHAnsi" w:cstheme="minorBidi"/>
          <w:b/>
          <w:bCs/>
        </w:rPr>
        <w:t xml:space="preserve"> </w:t>
      </w:r>
      <w:sdt>
        <w:sdtPr>
          <w:rPr>
            <w:rStyle w:val="TORTemplate"/>
            <w:b/>
            <w:bCs/>
          </w:rPr>
          <w:id w:val="517431779"/>
          <w:placeholder>
            <w:docPart w:val="21C6DE96BAFF430DB1ADD50EDDE59A6D"/>
          </w:placeholder>
        </w:sdtPr>
        <w:sdtEndPr>
          <w:rPr>
            <w:rStyle w:val="DefaultParagraphFont"/>
            <w:rFonts w:ascii="Arial" w:hAnsi="Arial" w:cstheme="minorBidi"/>
          </w:rPr>
        </w:sdtEndPr>
        <w:sdtContent>
          <w:sdt>
            <w:sdtPr>
              <w:rPr>
                <w:rStyle w:val="TORTemplate"/>
                <w:b/>
                <w:bCs/>
                <w:highlight w:val="lightGray"/>
                <w:shd w:val="clear" w:color="auto" w:fill="FFFFFF" w:themeFill="background1"/>
              </w:rPr>
              <w:id w:val="-286276956"/>
              <w:placeholder>
                <w:docPart w:val="8FFDB558BD3A42CB9ED79ECBA10D391F"/>
              </w:placeholder>
            </w:sdtPr>
            <w:sdtEndPr>
              <w:rPr>
                <w:rStyle w:val="TORTemplate"/>
                <w:b w:val="0"/>
                <w:bCs w:val="0"/>
                <w:shd w:val="clear" w:color="auto" w:fill="auto"/>
              </w:rPr>
            </w:sdtEndPr>
            <w:sdtContent>
              <w:sdt>
                <w:sdtPr>
                  <w:rPr>
                    <w:rStyle w:val="TORTemplate"/>
                    <w:highlight w:val="lightGray"/>
                  </w:rPr>
                  <w:id w:val="-1814863401"/>
                  <w:placeholder>
                    <w:docPart w:val="AA5881750CB54AB28A830E0ABF57EC02"/>
                  </w:placeholder>
                </w:sdtPr>
                <w:sdtEndPr>
                  <w:rPr>
                    <w:rStyle w:val="DefaultParagraphFont"/>
                    <w:rFonts w:cstheme="minorBidi"/>
                    <w:b/>
                    <w:bCs/>
                    <w:highlight w:val="none"/>
                  </w:rPr>
                </w:sdtEndPr>
                <w:sdtContent>
                  <w:sdt>
                    <w:sdtPr>
                      <w:rPr>
                        <w:rStyle w:val="TORTemplate"/>
                        <w:highlight w:val="lightGray"/>
                      </w:rPr>
                      <w:id w:val="358482547"/>
                      <w:placeholder>
                        <w:docPart w:val="82EB0A4986F54ED591A60BD7E1D809C7"/>
                      </w:placeholder>
                    </w:sdtPr>
                    <w:sdtContent>
                      <w:r w:rsidR="0027131E" w:rsidRPr="00654AC1">
                        <w:rPr>
                          <w:rFonts w:asciiTheme="minorHAnsi" w:hAnsiTheme="minorHAnsi"/>
                          <w:b/>
                          <w:bCs/>
                        </w:rPr>
                        <w:t>Child and Adolescent Mental Health Measurement Research Analyst Consultancy</w:t>
                      </w:r>
                      <w:r w:rsidR="0027131E">
                        <w:rPr>
                          <w:rFonts w:asciiTheme="minorHAnsi" w:hAnsiTheme="minorHAnsi"/>
                          <w:b/>
                          <w:bCs/>
                        </w:rPr>
                        <w:t xml:space="preserve"> </w:t>
                      </w:r>
                    </w:sdtContent>
                  </w:sdt>
                  <w:r w:rsidR="0027131E">
                    <w:rPr>
                      <w:rStyle w:val="TORTemplate"/>
                      <w:highlight w:val="lightGray"/>
                    </w:rPr>
                    <w:t xml:space="preserve"> </w:t>
                  </w:r>
                </w:sdtContent>
              </w:sdt>
            </w:sdtContent>
          </w:sdt>
        </w:sdtContent>
      </w:sdt>
    </w:p>
    <w:p w14:paraId="2BCE7238" w14:textId="0F9AF793" w:rsidR="1E49EE09" w:rsidRDefault="00F604D4" w:rsidP="00F604D4">
      <w:pPr>
        <w:spacing w:line="240" w:lineRule="auto"/>
        <w:ind w:left="2160" w:firstLine="720"/>
        <w:rPr>
          <w:rFonts w:asciiTheme="minorHAnsi" w:hAnsiTheme="minorHAnsi" w:cstheme="minorBidi"/>
          <w:b/>
          <w:bCs/>
        </w:rPr>
      </w:pPr>
      <w:r>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HAnsi"/>
            <w:color w:val="FF0000"/>
            <w:lang w:val="en-AU"/>
          </w:rPr>
        </w:sdtEndPr>
        <w:sdtContent>
          <w:r w:rsidR="008831DC">
            <w:rPr>
              <w:rStyle w:val="TORTemplate"/>
            </w:rPr>
            <w:t>USD</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0411" w:type="dxa"/>
        <w:tblInd w:w="-635" w:type="dxa"/>
        <w:tblLayout w:type="fixed"/>
        <w:tblLook w:val="04A0" w:firstRow="1" w:lastRow="0" w:firstColumn="1" w:lastColumn="0" w:noHBand="0" w:noVBand="1"/>
      </w:tblPr>
      <w:tblGrid>
        <w:gridCol w:w="540"/>
        <w:gridCol w:w="1508"/>
        <w:gridCol w:w="1276"/>
        <w:gridCol w:w="1275"/>
        <w:gridCol w:w="1379"/>
        <w:gridCol w:w="1031"/>
        <w:gridCol w:w="41"/>
        <w:gridCol w:w="1093"/>
        <w:gridCol w:w="41"/>
        <w:gridCol w:w="1126"/>
        <w:gridCol w:w="41"/>
        <w:gridCol w:w="1060"/>
      </w:tblGrid>
      <w:tr w:rsidR="006246F0" w:rsidRPr="00EC460A" w14:paraId="002D6C9B" w14:textId="77777777" w:rsidTr="00B80C89">
        <w:tc>
          <w:tcPr>
            <w:tcW w:w="540" w:type="dxa"/>
          </w:tcPr>
          <w:p w14:paraId="6B7C141B"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S. No.</w:t>
            </w:r>
          </w:p>
        </w:tc>
        <w:tc>
          <w:tcPr>
            <w:tcW w:w="1508"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276" w:type="dxa"/>
          </w:tcPr>
          <w:p w14:paraId="603117B3"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Deadline for completion of deliverable</w:t>
            </w:r>
          </w:p>
        </w:tc>
        <w:tc>
          <w:tcPr>
            <w:tcW w:w="1275" w:type="dxa"/>
            <w:shd w:val="clear" w:color="auto" w:fill="FFFFFF" w:themeFill="background1"/>
          </w:tcPr>
          <w:p w14:paraId="56671162"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Details of Travel Required</w:t>
            </w:r>
          </w:p>
        </w:tc>
        <w:tc>
          <w:tcPr>
            <w:tcW w:w="1379" w:type="dxa"/>
            <w:shd w:val="clear" w:color="auto" w:fill="F6C5AC" w:themeFill="accent2" w:themeFillTint="66"/>
          </w:tcPr>
          <w:p w14:paraId="4B12B0E5"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Professional Fee (Daily)</w:t>
            </w:r>
          </w:p>
          <w:p w14:paraId="0B2B9CB1" w14:textId="77777777" w:rsidR="006246F0" w:rsidRPr="00EC460A" w:rsidRDefault="006246F0" w:rsidP="009A74C0">
            <w:pPr>
              <w:spacing w:line="240" w:lineRule="auto"/>
              <w:ind w:right="-19"/>
              <w:jc w:val="center"/>
              <w:rPr>
                <w:rFonts w:asciiTheme="minorHAnsi" w:eastAsiaTheme="minorEastAsia" w:hAnsiTheme="minorHAnsi" w:cstheme="minorHAnsi"/>
                <w:color w:val="00B0F0"/>
                <w14:ligatures w14:val="standardContextual"/>
              </w:rPr>
            </w:pPr>
          </w:p>
          <w:p w14:paraId="2326E4CE" w14:textId="77777777" w:rsidR="006246F0" w:rsidRPr="00EC460A" w:rsidRDefault="006246F0" w:rsidP="009A74C0">
            <w:pPr>
              <w:spacing w:line="240" w:lineRule="auto"/>
              <w:jc w:val="center"/>
              <w:rPr>
                <w:rFonts w:asciiTheme="minorHAnsi" w:hAnsiTheme="minorHAnsi" w:cstheme="minorHAnsi"/>
                <w:b/>
                <w:bCs/>
              </w:rPr>
            </w:pPr>
          </w:p>
        </w:tc>
        <w:tc>
          <w:tcPr>
            <w:tcW w:w="1031" w:type="dxa"/>
            <w:shd w:val="clear" w:color="auto" w:fill="F6C5AC" w:themeFill="accent2" w:themeFillTint="66"/>
          </w:tcPr>
          <w:p w14:paraId="262476A6"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Input Days</w:t>
            </w:r>
          </w:p>
        </w:tc>
        <w:tc>
          <w:tcPr>
            <w:tcW w:w="1134" w:type="dxa"/>
            <w:gridSpan w:val="2"/>
            <w:shd w:val="clear" w:color="auto" w:fill="F6C5AC" w:themeFill="accent2" w:themeFillTint="66"/>
          </w:tcPr>
          <w:p w14:paraId="5FE8808A" w14:textId="0A6434EC"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Professional Fee </w:t>
            </w:r>
          </w:p>
        </w:tc>
        <w:tc>
          <w:tcPr>
            <w:tcW w:w="1167" w:type="dxa"/>
            <w:gridSpan w:val="2"/>
            <w:shd w:val="clear" w:color="auto" w:fill="F6C5AC" w:themeFill="accent2" w:themeFillTint="66"/>
          </w:tcPr>
          <w:p w14:paraId="75981DD9" w14:textId="414EEDCB"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Travel Cost </w:t>
            </w:r>
          </w:p>
        </w:tc>
        <w:tc>
          <w:tcPr>
            <w:tcW w:w="1101" w:type="dxa"/>
            <w:gridSpan w:val="2"/>
            <w:shd w:val="clear" w:color="auto" w:fill="F6C5AC" w:themeFill="accent2" w:themeFillTint="66"/>
          </w:tcPr>
          <w:p w14:paraId="67BE075D" w14:textId="3DAC3D26"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Total Amount (All Inclusive Fee</w:t>
            </w:r>
            <w:r w:rsidR="004F3476">
              <w:rPr>
                <w:rFonts w:asciiTheme="minorHAnsi" w:hAnsiTheme="minorHAnsi" w:cstheme="minorHAnsi"/>
                <w:b/>
                <w:bCs/>
              </w:rPr>
              <w:t>)</w:t>
            </w:r>
            <w:r w:rsidRPr="00EC460A">
              <w:rPr>
                <w:rFonts w:asciiTheme="minorHAnsi" w:hAnsiTheme="minorHAnsi" w:cstheme="minorHAnsi"/>
                <w:b/>
                <w:bCs/>
              </w:rPr>
              <w:t xml:space="preserve"> </w:t>
            </w:r>
          </w:p>
        </w:tc>
      </w:tr>
      <w:tr w:rsidR="006246F0" w:rsidRPr="004F0D14" w14:paraId="617FD3A9" w14:textId="77777777" w:rsidTr="00B80C89">
        <w:tc>
          <w:tcPr>
            <w:tcW w:w="540" w:type="dxa"/>
          </w:tcPr>
          <w:p w14:paraId="69AC2669" w14:textId="77777777" w:rsidR="006246F0" w:rsidRPr="004F0D14" w:rsidRDefault="006246F0" w:rsidP="009A74C0">
            <w:pPr>
              <w:spacing w:line="240" w:lineRule="auto"/>
              <w:jc w:val="center"/>
              <w:rPr>
                <w:rFonts w:asciiTheme="minorHAnsi" w:hAnsiTheme="minorHAnsi" w:cstheme="minorHAnsi"/>
                <w:b/>
                <w:bCs/>
                <w:i/>
                <w:iCs/>
              </w:rPr>
            </w:pPr>
          </w:p>
        </w:tc>
        <w:tc>
          <w:tcPr>
            <w:tcW w:w="1508" w:type="dxa"/>
          </w:tcPr>
          <w:p w14:paraId="0C4A7B8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(A)</w:t>
            </w:r>
          </w:p>
        </w:tc>
        <w:tc>
          <w:tcPr>
            <w:tcW w:w="1276" w:type="dxa"/>
          </w:tcPr>
          <w:p w14:paraId="20713200"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(B)</w:t>
            </w:r>
          </w:p>
        </w:tc>
        <w:tc>
          <w:tcPr>
            <w:tcW w:w="1275" w:type="dxa"/>
            <w:shd w:val="clear" w:color="auto" w:fill="FFFFFF" w:themeFill="background1"/>
          </w:tcPr>
          <w:p w14:paraId="3197E292"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(C)</w:t>
            </w:r>
          </w:p>
        </w:tc>
        <w:tc>
          <w:tcPr>
            <w:tcW w:w="1379" w:type="dxa"/>
            <w:shd w:val="clear" w:color="auto" w:fill="F6C5AC" w:themeFill="accent2" w:themeFillTint="66"/>
          </w:tcPr>
          <w:p w14:paraId="2ADBDA33"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(D)</w:t>
            </w:r>
          </w:p>
        </w:tc>
        <w:tc>
          <w:tcPr>
            <w:tcW w:w="1031" w:type="dxa"/>
            <w:shd w:val="clear" w:color="auto" w:fill="F6C5AC" w:themeFill="accent2" w:themeFillTint="66"/>
          </w:tcPr>
          <w:p w14:paraId="4F4EA43A"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(E)</w:t>
            </w:r>
          </w:p>
        </w:tc>
        <w:tc>
          <w:tcPr>
            <w:tcW w:w="1134" w:type="dxa"/>
            <w:gridSpan w:val="2"/>
            <w:shd w:val="clear" w:color="auto" w:fill="F6C5AC" w:themeFill="accent2" w:themeFillTint="66"/>
          </w:tcPr>
          <w:p w14:paraId="16FF2CC6"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(F = DxE)</w:t>
            </w:r>
          </w:p>
        </w:tc>
        <w:tc>
          <w:tcPr>
            <w:tcW w:w="1167" w:type="dxa"/>
            <w:gridSpan w:val="2"/>
            <w:shd w:val="clear" w:color="auto" w:fill="F6C5AC" w:themeFill="accent2" w:themeFillTint="66"/>
          </w:tcPr>
          <w:p w14:paraId="56656A6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(G)</w:t>
            </w:r>
          </w:p>
        </w:tc>
        <w:tc>
          <w:tcPr>
            <w:tcW w:w="1101" w:type="dxa"/>
            <w:gridSpan w:val="2"/>
            <w:shd w:val="clear" w:color="auto" w:fill="F6C5AC" w:themeFill="accent2" w:themeFillTint="66"/>
          </w:tcPr>
          <w:p w14:paraId="0BAF5C97"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(H = F+G)</w:t>
            </w:r>
          </w:p>
        </w:tc>
      </w:tr>
      <w:tr w:rsidR="007602D0" w:rsidRPr="004F0D14" w14:paraId="3AD22B07" w14:textId="77777777" w:rsidTr="00B80C89">
        <w:trPr>
          <w:trHeight w:val="540"/>
        </w:trPr>
        <w:tc>
          <w:tcPr>
            <w:tcW w:w="540" w:type="dxa"/>
          </w:tcPr>
          <w:p w14:paraId="11B48C8C" w14:textId="6870A894" w:rsidR="007602D0" w:rsidRPr="004F0D14" w:rsidRDefault="007602D0" w:rsidP="007602D0">
            <w:pPr>
              <w:spacing w:line="240" w:lineRule="auto"/>
              <w:jc w:val="center"/>
              <w:rPr>
                <w:rFonts w:asciiTheme="minorHAnsi" w:hAnsiTheme="minorHAnsi" w:cstheme="minorBidi"/>
              </w:rPr>
            </w:pPr>
          </w:p>
          <w:p w14:paraId="7FE7ED2E" w14:textId="166B8F0C" w:rsidR="007602D0" w:rsidRPr="004F0D14" w:rsidRDefault="007602D0" w:rsidP="007602D0">
            <w:pPr>
              <w:spacing w:line="240" w:lineRule="auto"/>
              <w:jc w:val="center"/>
              <w:rPr>
                <w:rFonts w:asciiTheme="minorHAnsi" w:hAnsiTheme="minorHAnsi" w:cstheme="minorBidi"/>
              </w:rPr>
            </w:pPr>
            <w:r w:rsidRPr="004F0D14">
              <w:rPr>
                <w:rFonts w:asciiTheme="minorHAnsi" w:hAnsiTheme="minorHAnsi" w:cstheme="minorBidi"/>
              </w:rPr>
              <w:t>1.</w:t>
            </w:r>
          </w:p>
        </w:tc>
        <w:tc>
          <w:tcPr>
            <w:tcW w:w="1508" w:type="dxa"/>
          </w:tcPr>
          <w:sdt>
            <w:sdtPr>
              <w:rPr>
                <w:rStyle w:val="TORTemplate"/>
                <w:rFonts w:cstheme="minorHAnsi"/>
              </w:rPr>
              <w:id w:val="327017398"/>
              <w:placeholder>
                <w:docPart w:val="6111F370B92A4CEFBC79A2CDB27F2545"/>
              </w:placeholder>
            </w:sdtPr>
            <w:sdtEndPr>
              <w:rPr>
                <w:rStyle w:val="DefaultParagraphFont"/>
                <w:rFonts w:ascii="Arial" w:eastAsia="Arial Unicode MS" w:hAnsi="Arial"/>
                <w:b/>
                <w:bCs/>
                <w:color w:val="auto"/>
                <w:lang w:val="en-AU"/>
              </w:rPr>
            </w:sdtEndPr>
            <w:sdtContent>
              <w:p w14:paraId="60E639A6" w14:textId="516DEF43" w:rsidR="007602D0" w:rsidRPr="00552D6E" w:rsidRDefault="007602D0" w:rsidP="007602D0">
                <w:pPr>
                  <w:spacing w:line="240" w:lineRule="auto"/>
                  <w:rPr>
                    <w:rStyle w:val="TORTemplate"/>
                    <w:rFonts w:cs="Calibri"/>
                  </w:rPr>
                </w:pPr>
                <w:r w:rsidRPr="00A802E1">
                  <w:rPr>
                    <w:rFonts w:asciiTheme="minorHAnsi" w:eastAsia="Arial" w:hAnsiTheme="minorHAnsi" w:cstheme="minorHAnsi"/>
                    <w:color w:val="000000" w:themeColor="text1"/>
                  </w:rPr>
                  <w:t>CAMH measurement repository submission report</w:t>
                </w:r>
              </w:p>
            </w:sdtContent>
          </w:sdt>
        </w:tc>
        <w:tc>
          <w:tcPr>
            <w:tcW w:w="1276" w:type="dxa"/>
          </w:tcPr>
          <w:sdt>
            <w:sdtPr>
              <w:rPr>
                <w:rStyle w:val="TORTemplate"/>
                <w:rFonts w:cstheme="minorHAnsi"/>
              </w:rPr>
              <w:id w:val="-1397662461"/>
              <w:placeholder>
                <w:docPart w:val="18420EBFA48F4BCB91D0BACE001E8DC3"/>
              </w:placeholder>
            </w:sdtPr>
            <w:sdtEndPr>
              <w:rPr>
                <w:rStyle w:val="DefaultParagraphFont"/>
                <w:rFonts w:ascii="Arial" w:eastAsia="Arial Unicode MS" w:hAnsi="Arial"/>
                <w:b/>
                <w:bCs/>
                <w:color w:val="auto"/>
                <w:lang w:val="en-AU"/>
              </w:rPr>
            </w:sdtEndPr>
            <w:sdtContent>
              <w:p w14:paraId="7B3E743C" w14:textId="32C0941A" w:rsidR="007602D0" w:rsidRPr="004F0D14" w:rsidRDefault="007602D0" w:rsidP="007602D0">
                <w:pPr>
                  <w:spacing w:line="240" w:lineRule="auto"/>
                  <w:rPr>
                    <w:rFonts w:asciiTheme="minorHAnsi" w:hAnsiTheme="minorHAnsi" w:cs="Calibri"/>
                  </w:rPr>
                </w:pPr>
                <w:r w:rsidRPr="00A802E1">
                  <w:rPr>
                    <w:rStyle w:val="TORTemplate"/>
                    <w:rFonts w:cstheme="minorHAnsi"/>
                  </w:rPr>
                  <w:t>31 December 2027</w:t>
                </w:r>
              </w:p>
            </w:sdtContent>
          </w:sdt>
        </w:tc>
        <w:tc>
          <w:tcPr>
            <w:tcW w:w="1275" w:type="dxa"/>
            <w:shd w:val="clear" w:color="auto" w:fill="FFFFFF" w:themeFill="background1"/>
          </w:tcPr>
          <w:p w14:paraId="25FE2752" w14:textId="651233B7" w:rsidR="007602D0" w:rsidRPr="004F0D14" w:rsidRDefault="007602D0" w:rsidP="007602D0">
            <w:pPr>
              <w:spacing w:line="240" w:lineRule="auto"/>
              <w:rPr>
                <w:rFonts w:asciiTheme="minorHAnsi" w:hAnsiTheme="minorHAnsi"/>
                <w:lang w:val="en-AU"/>
              </w:rPr>
            </w:pPr>
          </w:p>
        </w:tc>
        <w:tc>
          <w:tcPr>
            <w:tcW w:w="1379" w:type="dxa"/>
            <w:shd w:val="clear" w:color="auto" w:fill="F6C5AC" w:themeFill="accent2" w:themeFillTint="66"/>
          </w:tcPr>
          <w:p w14:paraId="223742A4" w14:textId="458618DC" w:rsidR="007602D0" w:rsidRPr="004F0D14" w:rsidRDefault="007602D0" w:rsidP="007602D0">
            <w:pPr>
              <w:spacing w:line="240" w:lineRule="auto"/>
              <w:rPr>
                <w:rFonts w:asciiTheme="minorHAnsi" w:eastAsia="Arial Unicode MS" w:hAnsiTheme="minorHAnsi" w:cstheme="minorBidi"/>
                <w:color w:val="auto"/>
                <w:highlight w:val="lightGray"/>
                <w:lang w:val="en-AU"/>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3D045CDA" w14:textId="77777777" w:rsidR="007602D0" w:rsidRPr="004F0D14" w:rsidRDefault="007602D0" w:rsidP="007602D0">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6B6AF7C7" w14:textId="77777777" w:rsidR="007602D0" w:rsidRPr="004F0D14" w:rsidRDefault="007602D0" w:rsidP="007602D0">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01B06C4E" w14:textId="77777777" w:rsidR="007602D0" w:rsidRPr="004F0D14" w:rsidRDefault="007602D0" w:rsidP="007602D0">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6837AC19" w14:textId="62E87701" w:rsidR="007602D0" w:rsidRPr="004F0D14" w:rsidRDefault="007602D0" w:rsidP="007602D0">
            <w:pPr>
              <w:spacing w:line="240" w:lineRule="auto"/>
              <w:rPr>
                <w:rFonts w:asciiTheme="minorHAnsi" w:hAnsiTheme="minorHAnsi"/>
              </w:rPr>
            </w:pPr>
            <w:sdt>
              <w:sdtPr>
                <w:rPr>
                  <w:rStyle w:val="TORTemplate"/>
                </w:rPr>
                <w:id w:val="145713650"/>
                <w:placeholder>
                  <w:docPart w:val="6DC925DC21504C4290A072D620B2A19B"/>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0F4ADB" w:rsidRPr="004F0D14" w14:paraId="69AF2BD8" w14:textId="77777777" w:rsidTr="00790E1C">
        <w:tc>
          <w:tcPr>
            <w:tcW w:w="540" w:type="dxa"/>
          </w:tcPr>
          <w:p w14:paraId="2BC98442" w14:textId="375B7070" w:rsidR="000F4ADB" w:rsidRPr="004F0D14" w:rsidRDefault="000F4ADB" w:rsidP="000F4ADB">
            <w:pPr>
              <w:spacing w:line="240" w:lineRule="auto"/>
              <w:jc w:val="center"/>
              <w:rPr>
                <w:rFonts w:asciiTheme="minorHAnsi" w:hAnsiTheme="minorHAnsi" w:cstheme="minorBidi"/>
              </w:rPr>
            </w:pPr>
            <w:r w:rsidRPr="004F0D14">
              <w:rPr>
                <w:rFonts w:asciiTheme="minorHAnsi" w:hAnsiTheme="minorHAnsi" w:cstheme="minorBidi"/>
              </w:rPr>
              <w:t>2.</w:t>
            </w:r>
          </w:p>
        </w:tc>
        <w:tc>
          <w:tcPr>
            <w:tcW w:w="1508" w:type="dxa"/>
          </w:tcPr>
          <w:sdt>
            <w:sdtPr>
              <w:rPr>
                <w:rStyle w:val="TORTemplate"/>
                <w:rFonts w:cstheme="minorHAnsi"/>
              </w:rPr>
              <w:id w:val="-1641716797"/>
              <w:placeholder>
                <w:docPart w:val="598CCA539A7E4E05866613F16591991C"/>
              </w:placeholder>
            </w:sdtPr>
            <w:sdtEndPr>
              <w:rPr>
                <w:rStyle w:val="DefaultParagraphFont"/>
                <w:rFonts w:ascii="Arial" w:eastAsia="Arial Unicode MS" w:hAnsi="Arial"/>
                <w:b/>
                <w:bCs/>
                <w:color w:val="auto"/>
                <w:lang w:val="en-AU"/>
              </w:rPr>
            </w:sdtEndPr>
            <w:sdtContent>
              <w:p w14:paraId="76856C75" w14:textId="68F64BF1" w:rsidR="000F4ADB" w:rsidRPr="00552D6E" w:rsidRDefault="000F4ADB" w:rsidP="000F4ADB">
                <w:pPr>
                  <w:pStyle w:val="ListParagraph"/>
                  <w:numPr>
                    <w:ilvl w:val="0"/>
                    <w:numId w:val="2"/>
                  </w:numPr>
                  <w:spacing w:line="240" w:lineRule="auto"/>
                  <w:ind w:left="0"/>
                  <w:rPr>
                    <w:rStyle w:val="TORTemplate"/>
                    <w:rFonts w:cs="Calibri"/>
                  </w:rPr>
                </w:pPr>
                <w:r w:rsidRPr="00A802E1">
                  <w:rPr>
                    <w:rFonts w:asciiTheme="minorHAnsi" w:eastAsia="Arial" w:hAnsiTheme="minorHAnsi" w:cstheme="minorHAnsi"/>
                    <w:color w:val="000000" w:themeColor="text1"/>
                  </w:rPr>
                  <w:t>Youth network structure, membership framework, recruitment plan, and onboarding materials</w:t>
                </w:r>
              </w:p>
            </w:sdtContent>
          </w:sdt>
        </w:tc>
        <w:tc>
          <w:tcPr>
            <w:tcW w:w="1276" w:type="dxa"/>
          </w:tcPr>
          <w:sdt>
            <w:sdtPr>
              <w:rPr>
                <w:rStyle w:val="TORTemplate"/>
                <w:rFonts w:cstheme="minorHAnsi"/>
              </w:rPr>
              <w:id w:val="-16934185"/>
              <w:placeholder>
                <w:docPart w:val="756D30421D8545338FDB58549DC34F47"/>
              </w:placeholder>
            </w:sdtPr>
            <w:sdtEndPr>
              <w:rPr>
                <w:rStyle w:val="DefaultParagraphFont"/>
                <w:rFonts w:ascii="Arial" w:eastAsia="Arial Unicode MS" w:hAnsi="Arial"/>
                <w:b/>
                <w:bCs/>
                <w:color w:val="auto"/>
                <w:lang w:val="en-AU"/>
              </w:rPr>
            </w:sdtEndPr>
            <w:sdtContent>
              <w:p w14:paraId="779EB39F" w14:textId="0978280A" w:rsidR="000F4ADB" w:rsidRPr="004F0D14" w:rsidRDefault="000F4ADB" w:rsidP="000F4ADB">
                <w:pPr>
                  <w:spacing w:line="240" w:lineRule="auto"/>
                  <w:rPr>
                    <w:rFonts w:asciiTheme="minorHAnsi" w:hAnsiTheme="minorHAnsi" w:cs="Calibri"/>
                  </w:rPr>
                </w:pPr>
                <w:r w:rsidRPr="00A802E1">
                  <w:rPr>
                    <w:rStyle w:val="TORTemplate"/>
                    <w:rFonts w:cstheme="minorHAnsi"/>
                  </w:rPr>
                  <w:t>31 January 2027</w:t>
                </w:r>
              </w:p>
            </w:sdtContent>
          </w:sdt>
        </w:tc>
        <w:tc>
          <w:tcPr>
            <w:tcW w:w="1275" w:type="dxa"/>
            <w:shd w:val="clear" w:color="auto" w:fill="FFFFFF" w:themeFill="background1"/>
          </w:tcPr>
          <w:p w14:paraId="1E5DC2FD" w14:textId="330FF003" w:rsidR="000F4ADB" w:rsidRPr="004F0D14" w:rsidRDefault="000F4ADB" w:rsidP="000F4ADB">
            <w:pPr>
              <w:spacing w:line="240" w:lineRule="auto"/>
              <w:rPr>
                <w:rFonts w:asciiTheme="minorHAnsi" w:hAnsiTheme="minorHAnsi"/>
              </w:rPr>
            </w:pPr>
            <w:r w:rsidRPr="00A802E1">
              <w:rPr>
                <w:rStyle w:val="TORTemplate"/>
                <w:rFonts w:cstheme="minorHAnsi"/>
              </w:rPr>
              <w:t xml:space="preserve">Florence, Italy – to participate in and facilitate Technical Advisory Group meeting, one trip, </w:t>
            </w:r>
            <w:r>
              <w:rPr>
                <w:rStyle w:val="TORTemplate"/>
                <w:rFonts w:cstheme="minorHAnsi"/>
              </w:rPr>
              <w:t xml:space="preserve">7 </w:t>
            </w:r>
            <w:r w:rsidRPr="00A802E1">
              <w:rPr>
                <w:rStyle w:val="TORTemplate"/>
                <w:rFonts w:cstheme="minorHAnsi"/>
              </w:rPr>
              <w:t xml:space="preserve">days </w:t>
            </w:r>
          </w:p>
        </w:tc>
        <w:tc>
          <w:tcPr>
            <w:tcW w:w="1379" w:type="dxa"/>
            <w:shd w:val="clear" w:color="auto" w:fill="F6C5AC" w:themeFill="accent2" w:themeFillTint="66"/>
          </w:tcPr>
          <w:sdt>
            <w:sdtPr>
              <w:rPr>
                <w:rStyle w:val="TORTemplate"/>
              </w:rPr>
              <w:id w:val="828871141"/>
              <w:placeholder>
                <w:docPart w:val="2A611D47BA874886BB0CC8444AF810B6"/>
              </w:placeholder>
              <w:showingPlcHdr/>
            </w:sdtPr>
            <w:sdtEndPr>
              <w:rPr>
                <w:rStyle w:val="DefaultParagraphFont"/>
                <w:rFonts w:ascii="Arial" w:eastAsia="Arial Unicode MS" w:hAnsi="Arial" w:cstheme="minorBidi"/>
                <w:b/>
                <w:bCs/>
                <w:color w:val="auto"/>
                <w:lang w:val="en-AU"/>
              </w:rPr>
            </w:sdtEndPr>
            <w:sdtContent>
              <w:p w14:paraId="0E0E30DD"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408574063"/>
              <w:placeholder>
                <w:docPart w:val="A8F5B5EEAC6042D48653888B63D859CF"/>
              </w:placeholder>
              <w:showingPlcHdr/>
            </w:sdtPr>
            <w:sdtEndPr>
              <w:rPr>
                <w:rStyle w:val="DefaultParagraphFont"/>
                <w:rFonts w:ascii="Arial" w:eastAsia="Arial Unicode MS" w:hAnsi="Arial" w:cstheme="minorBidi"/>
                <w:b/>
                <w:bCs/>
                <w:color w:val="auto"/>
                <w:lang w:val="en-AU"/>
              </w:rPr>
            </w:sdtEndPr>
            <w:sdtContent>
              <w:p w14:paraId="517556AA"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88035049"/>
              <w:placeholder>
                <w:docPart w:val="CEE132089923406483024575A6CD5202"/>
              </w:placeholder>
              <w:showingPlcHdr/>
            </w:sdtPr>
            <w:sdtEndPr>
              <w:rPr>
                <w:rStyle w:val="DefaultParagraphFont"/>
                <w:rFonts w:ascii="Arial" w:eastAsia="Arial Unicode MS" w:hAnsi="Arial" w:cstheme="minorBidi"/>
                <w:b/>
                <w:bCs/>
                <w:color w:val="auto"/>
                <w:lang w:val="en-AU"/>
              </w:rPr>
            </w:sdtEndPr>
            <w:sdtContent>
              <w:p w14:paraId="1D8AA36F"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54523396"/>
              <w:placeholder>
                <w:docPart w:val="7B9AFEF1FEE64CC5AAF6703F2B2BEDE8"/>
              </w:placeholder>
              <w:showingPlcHdr/>
            </w:sdtPr>
            <w:sdtEndPr>
              <w:rPr>
                <w:rStyle w:val="DefaultParagraphFont"/>
                <w:rFonts w:ascii="Arial" w:eastAsia="Arial Unicode MS" w:hAnsi="Arial" w:cstheme="minorBidi"/>
                <w:b/>
                <w:bCs/>
                <w:color w:val="auto"/>
                <w:lang w:val="en-AU"/>
              </w:rPr>
            </w:sdtEndPr>
            <w:sdtContent>
              <w:p w14:paraId="6AAC8D79"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24040302"/>
              <w:placeholder>
                <w:docPart w:val="12D2FB25616B4C4A9D486922FC4E5E0D"/>
              </w:placeholder>
            </w:sdtPr>
            <w:sdtEndPr>
              <w:rPr>
                <w:rStyle w:val="DefaultParagraphFont"/>
                <w:rFonts w:ascii="Arial" w:eastAsia="Arial Unicode MS" w:hAnsi="Arial" w:cstheme="minorBidi"/>
                <w:b/>
                <w:bCs/>
                <w:color w:val="auto"/>
                <w:lang w:val="en-AU"/>
              </w:rPr>
            </w:sdtEndPr>
            <w:sdtContent>
              <w:p w14:paraId="78BC44FA" w14:textId="3EE10CB8" w:rsidR="000F4ADB" w:rsidRPr="004F0D14" w:rsidRDefault="000F4ADB" w:rsidP="000F4ADB">
                <w:pPr>
                  <w:spacing w:line="240" w:lineRule="auto"/>
                  <w:rPr>
                    <w:rFonts w:asciiTheme="minorHAnsi" w:hAnsiTheme="minorHAnsi"/>
                  </w:rPr>
                </w:pPr>
                <w:sdt>
                  <w:sdtPr>
                    <w:rPr>
                      <w:rStyle w:val="TORTemplate"/>
                    </w:rPr>
                    <w:id w:val="390701917"/>
                    <w:placeholder>
                      <w:docPart w:val="DFDD43519F6C4C18AFBFB1E54B86A26C"/>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0F4ADB" w:rsidRPr="004F0D14" w14:paraId="603CC3EB" w14:textId="77777777" w:rsidTr="00B80C89">
        <w:trPr>
          <w:trHeight w:val="585"/>
        </w:trPr>
        <w:tc>
          <w:tcPr>
            <w:tcW w:w="540" w:type="dxa"/>
          </w:tcPr>
          <w:p w14:paraId="0031F595" w14:textId="173177EC" w:rsidR="000F4ADB" w:rsidRPr="004F0D14" w:rsidRDefault="000F4ADB" w:rsidP="000F4ADB">
            <w:pPr>
              <w:spacing w:line="240" w:lineRule="auto"/>
              <w:jc w:val="center"/>
              <w:rPr>
                <w:rFonts w:asciiTheme="minorHAnsi" w:hAnsiTheme="minorHAnsi" w:cstheme="minorBidi"/>
              </w:rPr>
            </w:pPr>
            <w:r w:rsidRPr="004F0D14">
              <w:rPr>
                <w:rFonts w:asciiTheme="minorHAnsi" w:hAnsiTheme="minorHAnsi" w:cstheme="minorBidi"/>
              </w:rPr>
              <w:t>3.</w:t>
            </w:r>
          </w:p>
        </w:tc>
        <w:tc>
          <w:tcPr>
            <w:tcW w:w="1508" w:type="dxa"/>
          </w:tcPr>
          <w:sdt>
            <w:sdtPr>
              <w:rPr>
                <w:rStyle w:val="TORTemplate"/>
                <w:rFonts w:cstheme="minorHAnsi"/>
              </w:rPr>
              <w:id w:val="815914742"/>
              <w:placeholder>
                <w:docPart w:val="529ED9AE4C2D4C888118E6E98F418434"/>
              </w:placeholder>
            </w:sdtPr>
            <w:sdtEndPr>
              <w:rPr>
                <w:rStyle w:val="DefaultParagraphFont"/>
                <w:rFonts w:ascii="Arial" w:eastAsia="Arial Unicode MS" w:hAnsi="Arial"/>
                <w:b/>
                <w:bCs/>
                <w:color w:val="auto"/>
                <w:lang w:val="en-AU"/>
              </w:rPr>
            </w:sdtEndPr>
            <w:sdtContent>
              <w:p w14:paraId="076A7D49" w14:textId="77777777" w:rsidR="000F4ADB" w:rsidRPr="00A802E1" w:rsidRDefault="000F4ADB" w:rsidP="000F4ADB">
                <w:pPr>
                  <w:spacing w:line="240" w:lineRule="auto"/>
                  <w:rPr>
                    <w:rFonts w:asciiTheme="minorHAnsi" w:eastAsia="Arial" w:hAnsiTheme="minorHAnsi" w:cstheme="minorHAnsi"/>
                    <w:color w:val="000000" w:themeColor="text1"/>
                  </w:rPr>
                </w:pPr>
                <w:r w:rsidRPr="00A802E1">
                  <w:rPr>
                    <w:rFonts w:asciiTheme="minorHAnsi" w:eastAsia="Arial" w:hAnsiTheme="minorHAnsi" w:cstheme="minorHAnsi"/>
                    <w:color w:val="000000" w:themeColor="text1"/>
                  </w:rPr>
                  <w:t>Second TAG meeting report</w:t>
                </w:r>
              </w:p>
              <w:p w14:paraId="1B54FE50" w14:textId="77777777" w:rsidR="000F4ADB" w:rsidRPr="00A802E1" w:rsidRDefault="000F4ADB" w:rsidP="000F4ADB">
                <w:pPr>
                  <w:spacing w:line="240" w:lineRule="auto"/>
                  <w:rPr>
                    <w:rFonts w:asciiTheme="minorHAnsi" w:eastAsia="Arial" w:hAnsiTheme="minorHAnsi" w:cstheme="minorHAnsi"/>
                    <w:color w:val="000000" w:themeColor="text1"/>
                  </w:rPr>
                </w:pPr>
              </w:p>
              <w:sdt>
                <w:sdtPr>
                  <w:rPr>
                    <w:rStyle w:val="TORTemplate"/>
                    <w:rFonts w:cstheme="minorHAnsi"/>
                  </w:rPr>
                  <w:id w:val="1403262895"/>
                  <w:placeholder>
                    <w:docPart w:val="BCD16B071C6F4BDA95A42C16CCF38C97"/>
                  </w:placeholder>
                </w:sdtPr>
                <w:sdtEndPr>
                  <w:rPr>
                    <w:rStyle w:val="DefaultParagraphFont"/>
                    <w:rFonts w:ascii="Arial" w:eastAsia="Arial Unicode MS" w:hAnsi="Arial"/>
                    <w:b/>
                    <w:bCs/>
                    <w:color w:val="auto"/>
                    <w:lang w:val="en-AU"/>
                  </w:rPr>
                </w:sdtEndPr>
                <w:sdtContent>
                  <w:p w14:paraId="26ACFDA9" w14:textId="77777777" w:rsidR="000F4ADB" w:rsidRPr="00A802E1" w:rsidRDefault="000F4ADB" w:rsidP="000F4ADB">
                    <w:pPr>
                      <w:spacing w:line="240" w:lineRule="auto"/>
                      <w:rPr>
                        <w:rFonts w:asciiTheme="minorHAnsi" w:eastAsia="Arial Unicode MS" w:hAnsiTheme="minorHAnsi" w:cstheme="minorHAnsi"/>
                        <w:b/>
                        <w:bCs/>
                        <w:lang w:val="en-AU"/>
                      </w:rPr>
                    </w:pPr>
                    <w:r w:rsidRPr="00A802E1">
                      <w:rPr>
                        <w:rFonts w:asciiTheme="minorHAnsi" w:eastAsia="Arial" w:hAnsiTheme="minorHAnsi" w:cstheme="minorHAnsi"/>
                        <w:color w:val="000000" w:themeColor="text1"/>
                      </w:rPr>
                      <w:t>Global CAMH monitoring and indicator scoping review report</w:t>
                    </w:r>
                  </w:p>
                </w:sdtContent>
              </w:sdt>
              <w:p w14:paraId="7EFC08BA" w14:textId="558BF185" w:rsidR="000F4ADB" w:rsidRPr="00552D6E" w:rsidRDefault="000F4ADB" w:rsidP="000F4ADB">
                <w:pPr>
                  <w:spacing w:line="240" w:lineRule="auto"/>
                  <w:rPr>
                    <w:rStyle w:val="TORTemplate"/>
                    <w:rFonts w:cs="Calibri"/>
                  </w:rPr>
                </w:pPr>
              </w:p>
            </w:sdtContent>
          </w:sdt>
        </w:tc>
        <w:tc>
          <w:tcPr>
            <w:tcW w:w="1276" w:type="dxa"/>
          </w:tcPr>
          <w:sdt>
            <w:sdtPr>
              <w:rPr>
                <w:rStyle w:val="TORTemplate"/>
                <w:rFonts w:cstheme="minorHAnsi"/>
              </w:rPr>
              <w:id w:val="-86930666"/>
              <w:placeholder>
                <w:docPart w:val="13830D2D5C9A4248A091445C69C75357"/>
              </w:placeholder>
            </w:sdtPr>
            <w:sdtEndPr>
              <w:rPr>
                <w:rStyle w:val="DefaultParagraphFont"/>
                <w:rFonts w:ascii="Arial" w:eastAsia="Arial Unicode MS" w:hAnsi="Arial"/>
                <w:b/>
                <w:bCs/>
                <w:color w:val="auto"/>
                <w:lang w:val="en-AU"/>
              </w:rPr>
            </w:sdtEndPr>
            <w:sdtContent>
              <w:p w14:paraId="25E7C86E" w14:textId="08455EF8" w:rsidR="000F4ADB" w:rsidRPr="004F0D14" w:rsidRDefault="000F4ADB" w:rsidP="000F4ADB">
                <w:pPr>
                  <w:spacing w:line="240" w:lineRule="auto"/>
                  <w:rPr>
                    <w:rFonts w:asciiTheme="minorHAnsi" w:hAnsiTheme="minorHAnsi" w:cs="Calibri"/>
                  </w:rPr>
                </w:pPr>
                <w:r w:rsidRPr="00A802E1">
                  <w:rPr>
                    <w:rStyle w:val="TORTemplate"/>
                    <w:rFonts w:cstheme="minorHAnsi"/>
                  </w:rPr>
                  <w:t>31 March 2027</w:t>
                </w:r>
              </w:p>
            </w:sdtContent>
          </w:sdt>
        </w:tc>
        <w:tc>
          <w:tcPr>
            <w:tcW w:w="1275" w:type="dxa"/>
            <w:shd w:val="clear" w:color="auto" w:fill="FFFFFF" w:themeFill="background1"/>
          </w:tcPr>
          <w:p w14:paraId="05777B6F" w14:textId="77777777" w:rsidR="000F4ADB" w:rsidRDefault="000F4ADB" w:rsidP="000F4ADB">
            <w:pPr>
              <w:spacing w:line="240" w:lineRule="auto"/>
              <w:rPr>
                <w:rStyle w:val="TORTemplate"/>
                <w:rFonts w:cstheme="minorHAnsi"/>
              </w:rPr>
            </w:pPr>
            <w:r>
              <w:rPr>
                <w:rStyle w:val="TORTemplate"/>
                <w:rFonts w:cstheme="minorHAnsi"/>
              </w:rPr>
              <w:t xml:space="preserve">Kathmandu, </w:t>
            </w:r>
            <w:r w:rsidRPr="00A802E1">
              <w:rPr>
                <w:rStyle w:val="TORTemplate"/>
                <w:rFonts w:cstheme="minorHAnsi"/>
              </w:rPr>
              <w:t>Nepal – Country level support mental health me</w:t>
            </w:r>
            <w:commentRangeStart w:id="0"/>
            <w:commentRangeStart w:id="1"/>
            <w:r w:rsidRPr="00A802E1">
              <w:rPr>
                <w:rStyle w:val="TORTemplate"/>
                <w:rFonts w:cstheme="minorHAnsi"/>
              </w:rPr>
              <w:t>asurem</w:t>
            </w:r>
            <w:commentRangeEnd w:id="0"/>
            <w:r w:rsidRPr="00A802E1">
              <w:rPr>
                <w:rStyle w:val="CommentReference"/>
                <w:rFonts w:asciiTheme="minorHAnsi" w:hAnsiTheme="minorHAnsi" w:cstheme="minorHAnsi"/>
                <w:sz w:val="20"/>
                <w:szCs w:val="20"/>
              </w:rPr>
              <w:commentReference w:id="0"/>
            </w:r>
            <w:commentRangeEnd w:id="1"/>
            <w:r w:rsidR="00694693" w:rsidRPr="00A802E1">
              <w:rPr>
                <w:rStyle w:val="CommentReference"/>
                <w:rFonts w:asciiTheme="minorHAnsi" w:hAnsiTheme="minorHAnsi" w:cstheme="minorHAnsi"/>
                <w:sz w:val="20"/>
                <w:szCs w:val="20"/>
              </w:rPr>
              <w:commentReference w:id="1"/>
            </w:r>
            <w:r w:rsidRPr="00A802E1">
              <w:rPr>
                <w:rStyle w:val="TORTemplate"/>
                <w:rFonts w:cstheme="minorHAnsi"/>
              </w:rPr>
              <w:t>ent</w:t>
            </w:r>
          </w:p>
          <w:p w14:paraId="4800EF90" w14:textId="53C70AB8" w:rsidR="000F4ADB" w:rsidRPr="004F0D14" w:rsidRDefault="000F4ADB" w:rsidP="000F4ADB">
            <w:pPr>
              <w:spacing w:line="240" w:lineRule="auto"/>
              <w:rPr>
                <w:rFonts w:asciiTheme="minorHAnsi" w:hAnsiTheme="minorHAnsi"/>
              </w:rPr>
            </w:pPr>
            <w:r w:rsidRPr="00A802E1">
              <w:rPr>
                <w:rStyle w:val="TORTemplate"/>
                <w:rFonts w:cstheme="minorHAnsi"/>
              </w:rPr>
              <w:t xml:space="preserve">one trip, </w:t>
            </w:r>
            <w:r>
              <w:rPr>
                <w:rStyle w:val="TORTemplate"/>
                <w:rFonts w:cstheme="minorHAnsi"/>
              </w:rPr>
              <w:t>7</w:t>
            </w:r>
            <w:r w:rsidRPr="00A802E1">
              <w:rPr>
                <w:rStyle w:val="TORTemplate"/>
                <w:rFonts w:cstheme="minorHAnsi"/>
              </w:rPr>
              <w:t xml:space="preserve"> days </w:t>
            </w:r>
          </w:p>
        </w:tc>
        <w:tc>
          <w:tcPr>
            <w:tcW w:w="1379" w:type="dxa"/>
            <w:shd w:val="clear" w:color="auto" w:fill="F6C5AC" w:themeFill="accent2" w:themeFillTint="66"/>
          </w:tcPr>
          <w:p w14:paraId="66F34BB7"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1EAC949B"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5DCDD214"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3C0125F4"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1319CF92" w14:textId="4A9FEC7A" w:rsidR="000F4ADB" w:rsidRPr="004F0D14" w:rsidRDefault="000F4ADB" w:rsidP="000F4ADB">
            <w:pPr>
              <w:spacing w:line="240" w:lineRule="auto"/>
              <w:rPr>
                <w:rFonts w:asciiTheme="minorHAnsi" w:hAnsiTheme="minorHAnsi"/>
              </w:rPr>
            </w:pPr>
            <w:sdt>
              <w:sdtPr>
                <w:rPr>
                  <w:rStyle w:val="TORTemplate"/>
                </w:rPr>
                <w:id w:val="1651789045"/>
                <w:placeholder>
                  <w:docPart w:val="0FF989789A0C4F8B96BE4F388933FD1E"/>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0F4ADB" w:rsidRPr="004F0D14" w14:paraId="0CF46A6C" w14:textId="77777777" w:rsidTr="00790E1C">
        <w:tc>
          <w:tcPr>
            <w:tcW w:w="540" w:type="dxa"/>
          </w:tcPr>
          <w:p w14:paraId="1634EAD6" w14:textId="230476CE" w:rsidR="000F4ADB" w:rsidRPr="004F0D14" w:rsidRDefault="000F4ADB" w:rsidP="000F4ADB">
            <w:pPr>
              <w:spacing w:line="240" w:lineRule="auto"/>
              <w:jc w:val="center"/>
              <w:rPr>
                <w:rFonts w:asciiTheme="minorHAnsi" w:hAnsiTheme="minorHAnsi" w:cstheme="minorBidi"/>
              </w:rPr>
            </w:pPr>
            <w:r w:rsidRPr="004F0D14">
              <w:rPr>
                <w:rFonts w:asciiTheme="minorHAnsi" w:hAnsiTheme="minorHAnsi" w:cstheme="minorBidi"/>
              </w:rPr>
              <w:t>4.</w:t>
            </w:r>
          </w:p>
        </w:tc>
        <w:tc>
          <w:tcPr>
            <w:tcW w:w="1508" w:type="dxa"/>
          </w:tcPr>
          <w:sdt>
            <w:sdtPr>
              <w:rPr>
                <w:rStyle w:val="TORTemplate"/>
                <w:rFonts w:cstheme="minorHAnsi"/>
              </w:rPr>
              <w:id w:val="299880855"/>
              <w:placeholder>
                <w:docPart w:val="F8022505D0F645C4A2E0E9DDA0001569"/>
              </w:placeholder>
            </w:sdtPr>
            <w:sdtEndPr>
              <w:rPr>
                <w:rStyle w:val="DefaultParagraphFont"/>
                <w:rFonts w:ascii="Arial" w:eastAsia="Arial Unicode MS" w:hAnsi="Arial"/>
                <w:b/>
                <w:color w:val="auto"/>
                <w:lang w:val="en-AU"/>
              </w:rPr>
            </w:sdtEndPr>
            <w:sdtContent>
              <w:p w14:paraId="0721CCC4" w14:textId="1A8B8ABC" w:rsidR="000F4ADB" w:rsidRPr="000414E0" w:rsidRDefault="000F4ADB" w:rsidP="000F4ADB">
                <w:pPr>
                  <w:spacing w:line="240" w:lineRule="auto"/>
                  <w:rPr>
                    <w:rStyle w:val="TORTemplate"/>
                    <w:b/>
                    <w:bCs/>
                    <w:lang w:val="en-AU"/>
                  </w:rPr>
                </w:pPr>
                <w:r w:rsidRPr="00A802E1">
                  <w:rPr>
                    <w:rStyle w:val="TORTemplate"/>
                    <w:rFonts w:cstheme="minorHAnsi"/>
                  </w:rPr>
                  <w:t>Updated CAMH measurement evidence scoping report</w:t>
                </w:r>
              </w:p>
            </w:sdtContent>
          </w:sdt>
        </w:tc>
        <w:tc>
          <w:tcPr>
            <w:tcW w:w="1276" w:type="dxa"/>
          </w:tcPr>
          <w:sdt>
            <w:sdtPr>
              <w:rPr>
                <w:rStyle w:val="TORTemplate"/>
                <w:rFonts w:cstheme="minorHAnsi"/>
              </w:rPr>
              <w:id w:val="-66734412"/>
              <w:placeholder>
                <w:docPart w:val="84F0A1364BE344C28D934018B3AC7898"/>
              </w:placeholder>
            </w:sdtPr>
            <w:sdtEndPr>
              <w:rPr>
                <w:rStyle w:val="DefaultParagraphFont"/>
                <w:rFonts w:ascii="Arial" w:eastAsia="Arial Unicode MS" w:hAnsi="Arial"/>
                <w:b/>
                <w:color w:val="auto"/>
                <w:lang w:val="en-AU"/>
              </w:rPr>
            </w:sdtEndPr>
            <w:sdtContent>
              <w:p w14:paraId="36B93772" w14:textId="1E5060CA" w:rsidR="000F4ADB" w:rsidRPr="004F0D14" w:rsidRDefault="000F4ADB" w:rsidP="000F4ADB">
                <w:pPr>
                  <w:spacing w:line="240" w:lineRule="auto"/>
                  <w:rPr>
                    <w:rFonts w:asciiTheme="minorHAnsi" w:hAnsiTheme="minorHAnsi"/>
                  </w:rPr>
                </w:pPr>
                <w:r w:rsidRPr="00A802E1">
                  <w:rPr>
                    <w:rStyle w:val="TORTemplate"/>
                    <w:rFonts w:cstheme="minorHAnsi"/>
                  </w:rPr>
                  <w:t>30 April 2027</w:t>
                </w:r>
              </w:p>
            </w:sdtContent>
          </w:sdt>
        </w:tc>
        <w:tc>
          <w:tcPr>
            <w:tcW w:w="1275" w:type="dxa"/>
            <w:shd w:val="clear" w:color="auto" w:fill="FFFFFF" w:themeFill="background1"/>
          </w:tcPr>
          <w:p w14:paraId="7A90EBC0" w14:textId="43449232" w:rsidR="000F4ADB" w:rsidRPr="004F0D14" w:rsidRDefault="000F4ADB" w:rsidP="000F4ADB">
            <w:pPr>
              <w:spacing w:line="240" w:lineRule="auto"/>
              <w:rPr>
                <w:rFonts w:asciiTheme="minorHAnsi" w:hAnsiTheme="minorHAnsi"/>
              </w:rPr>
            </w:pPr>
          </w:p>
        </w:tc>
        <w:tc>
          <w:tcPr>
            <w:tcW w:w="1379" w:type="dxa"/>
            <w:shd w:val="clear" w:color="auto" w:fill="F6C5AC" w:themeFill="accent2" w:themeFillTint="66"/>
          </w:tcPr>
          <w:sdt>
            <w:sdtPr>
              <w:rPr>
                <w:rStyle w:val="TORTemplate"/>
              </w:rPr>
              <w:id w:val="1657183186"/>
              <w:placeholder>
                <w:docPart w:val="DEA8A298BF594466B1FC0A6660DE36B8"/>
              </w:placeholder>
              <w:showingPlcHdr/>
            </w:sdtPr>
            <w:sdtEndPr>
              <w:rPr>
                <w:rStyle w:val="DefaultParagraphFont"/>
                <w:rFonts w:ascii="Arial" w:eastAsia="Arial Unicode MS" w:hAnsi="Arial" w:cstheme="minorBidi"/>
                <w:b/>
                <w:bCs/>
                <w:color w:val="auto"/>
                <w:lang w:val="en-AU"/>
              </w:rPr>
            </w:sdtEndPr>
            <w:sdtContent>
              <w:p w14:paraId="24B10EB3"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679921355"/>
              <w:placeholder>
                <w:docPart w:val="A550625EEF0B4EFE9E2DDCCDE6542A20"/>
              </w:placeholder>
              <w:showingPlcHdr/>
            </w:sdtPr>
            <w:sdtEndPr>
              <w:rPr>
                <w:rStyle w:val="DefaultParagraphFont"/>
                <w:rFonts w:ascii="Arial" w:eastAsia="Arial Unicode MS" w:hAnsi="Arial" w:cstheme="minorBidi"/>
                <w:b/>
                <w:bCs/>
                <w:color w:val="auto"/>
                <w:lang w:val="en-AU"/>
              </w:rPr>
            </w:sdtEndPr>
            <w:sdtContent>
              <w:p w14:paraId="378DBCDF"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871298345"/>
              <w:placeholder>
                <w:docPart w:val="461FBCFB1C6640DE944C6DDD75B83F44"/>
              </w:placeholder>
              <w:showingPlcHdr/>
            </w:sdtPr>
            <w:sdtEndPr>
              <w:rPr>
                <w:rStyle w:val="DefaultParagraphFont"/>
                <w:rFonts w:ascii="Arial" w:eastAsia="Arial Unicode MS" w:hAnsi="Arial" w:cstheme="minorBidi"/>
                <w:b/>
                <w:bCs/>
                <w:color w:val="auto"/>
                <w:lang w:val="en-AU"/>
              </w:rPr>
            </w:sdtEndPr>
            <w:sdtContent>
              <w:p w14:paraId="53939AAA"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078481888"/>
              <w:placeholder>
                <w:docPart w:val="BA0DEC8A991A4746AA70A00675062040"/>
              </w:placeholder>
              <w:showingPlcHdr/>
            </w:sdtPr>
            <w:sdtEndPr>
              <w:rPr>
                <w:rStyle w:val="DefaultParagraphFont"/>
                <w:rFonts w:ascii="Arial" w:eastAsia="Arial Unicode MS" w:hAnsi="Arial" w:cstheme="minorBidi"/>
                <w:b/>
                <w:bCs/>
                <w:color w:val="auto"/>
                <w:lang w:val="en-AU"/>
              </w:rPr>
            </w:sdtEndPr>
            <w:sdtContent>
              <w:p w14:paraId="60A15BEC"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95936101"/>
              <w:placeholder>
                <w:docPart w:val="718552D27E4B48199B9B3535F14DC1C0"/>
              </w:placeholder>
            </w:sdtPr>
            <w:sdtEndPr>
              <w:rPr>
                <w:rStyle w:val="DefaultParagraphFont"/>
                <w:rFonts w:ascii="Arial" w:eastAsia="Arial Unicode MS" w:hAnsi="Arial" w:cstheme="minorBidi"/>
                <w:b/>
                <w:bCs/>
                <w:color w:val="auto"/>
                <w:lang w:val="en-AU"/>
              </w:rPr>
            </w:sdtEndPr>
            <w:sdtContent>
              <w:p w14:paraId="295069B7" w14:textId="2D0EA442" w:rsidR="000F4ADB" w:rsidRPr="004F0D14" w:rsidRDefault="000F4ADB" w:rsidP="000F4ADB">
                <w:pPr>
                  <w:spacing w:line="240" w:lineRule="auto"/>
                  <w:rPr>
                    <w:rFonts w:asciiTheme="minorHAnsi" w:hAnsiTheme="minorHAnsi"/>
                  </w:rPr>
                </w:pPr>
                <w:sdt>
                  <w:sdtPr>
                    <w:rPr>
                      <w:rStyle w:val="TORTemplate"/>
                    </w:rPr>
                    <w:id w:val="1885293250"/>
                    <w:placeholder>
                      <w:docPart w:val="0B26C2435E5A4A68B884FCA63051DF3C"/>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0F4ADB" w:rsidRPr="004F0D14" w14:paraId="3D7E0235" w14:textId="77777777" w:rsidTr="00B80C89">
        <w:tc>
          <w:tcPr>
            <w:tcW w:w="540" w:type="dxa"/>
          </w:tcPr>
          <w:p w14:paraId="17A37C04" w14:textId="4AB7FF5D" w:rsidR="000F4ADB" w:rsidRPr="004F0D14" w:rsidRDefault="000F4ADB" w:rsidP="000F4ADB">
            <w:pPr>
              <w:spacing w:line="240" w:lineRule="auto"/>
              <w:jc w:val="center"/>
              <w:rPr>
                <w:rFonts w:asciiTheme="minorHAnsi" w:hAnsiTheme="minorHAnsi" w:cstheme="minorBidi"/>
              </w:rPr>
            </w:pPr>
            <w:r w:rsidRPr="004F0D14">
              <w:rPr>
                <w:rFonts w:asciiTheme="minorHAnsi" w:hAnsiTheme="minorHAnsi" w:cstheme="minorBidi"/>
              </w:rPr>
              <w:t>5.</w:t>
            </w:r>
          </w:p>
        </w:tc>
        <w:tc>
          <w:tcPr>
            <w:tcW w:w="1508" w:type="dxa"/>
          </w:tcPr>
          <w:sdt>
            <w:sdtPr>
              <w:rPr>
                <w:rStyle w:val="TORTemplate"/>
                <w:rFonts w:cstheme="minorHAnsi"/>
              </w:rPr>
              <w:id w:val="318317958"/>
              <w:placeholder>
                <w:docPart w:val="CCC28FC830E648C4850E4DFFA8BD6E0E"/>
              </w:placeholder>
            </w:sdtPr>
            <w:sdtEndPr>
              <w:rPr>
                <w:rStyle w:val="DefaultParagraphFont"/>
                <w:rFonts w:ascii="Arial" w:eastAsia="Arial Unicode MS" w:hAnsi="Arial"/>
                <w:b/>
                <w:color w:val="auto"/>
                <w:lang w:val="en-AU"/>
              </w:rPr>
            </w:sdtEndPr>
            <w:sdtContent>
              <w:p w14:paraId="2FCDA1C5" w14:textId="36BD57F8" w:rsidR="000F4ADB" w:rsidRPr="00552D6E" w:rsidRDefault="000F4ADB" w:rsidP="000F4ADB">
                <w:pPr>
                  <w:spacing w:line="240" w:lineRule="auto"/>
                  <w:rPr>
                    <w:rStyle w:val="TORTemplate"/>
                  </w:rPr>
                </w:pPr>
                <w:r w:rsidRPr="00A802E1">
                  <w:rPr>
                    <w:rStyle w:val="TORTemplate"/>
                    <w:rFonts w:cstheme="minorHAnsi"/>
                  </w:rPr>
                  <w:t>Country implementation progress report</w:t>
                </w:r>
              </w:p>
            </w:sdtContent>
          </w:sdt>
        </w:tc>
        <w:tc>
          <w:tcPr>
            <w:tcW w:w="1276" w:type="dxa"/>
          </w:tcPr>
          <w:sdt>
            <w:sdtPr>
              <w:rPr>
                <w:rStyle w:val="TORTemplate"/>
                <w:rFonts w:cstheme="minorHAnsi"/>
              </w:rPr>
              <w:id w:val="-570507245"/>
              <w:placeholder>
                <w:docPart w:val="DCAB29F4C0AC4815BA5AE70ACD567C0C"/>
              </w:placeholder>
            </w:sdtPr>
            <w:sdtEndPr>
              <w:rPr>
                <w:rStyle w:val="DefaultParagraphFont"/>
                <w:rFonts w:ascii="Arial" w:eastAsia="Arial Unicode MS" w:hAnsi="Arial"/>
                <w:b/>
                <w:color w:val="auto"/>
                <w:lang w:val="en-AU"/>
              </w:rPr>
            </w:sdtEndPr>
            <w:sdtContent>
              <w:p w14:paraId="7EC3D236" w14:textId="058EF8E2" w:rsidR="000F4ADB" w:rsidRPr="004F0D14" w:rsidRDefault="000F4ADB" w:rsidP="000F4ADB">
                <w:pPr>
                  <w:spacing w:line="240" w:lineRule="auto"/>
                  <w:rPr>
                    <w:rStyle w:val="TORTemplate"/>
                  </w:rPr>
                </w:pPr>
                <w:r w:rsidRPr="00A802E1">
                  <w:rPr>
                    <w:rStyle w:val="TORTemplate"/>
                    <w:rFonts w:cstheme="minorHAnsi"/>
                  </w:rPr>
                  <w:t>31 May 2027</w:t>
                </w:r>
              </w:p>
            </w:sdtContent>
          </w:sdt>
        </w:tc>
        <w:tc>
          <w:tcPr>
            <w:tcW w:w="1275" w:type="dxa"/>
            <w:shd w:val="clear" w:color="auto" w:fill="FFFFFF" w:themeFill="background1"/>
          </w:tcPr>
          <w:p w14:paraId="0A543BA0" w14:textId="77777777" w:rsidR="000F4ADB" w:rsidRDefault="000F4ADB" w:rsidP="000F4ADB">
            <w:pPr>
              <w:spacing w:line="240" w:lineRule="auto"/>
              <w:rPr>
                <w:rStyle w:val="TORTemplate"/>
                <w:rFonts w:cstheme="minorHAnsi"/>
              </w:rPr>
            </w:pPr>
            <w:r>
              <w:rPr>
                <w:rStyle w:val="TORTemplate"/>
                <w:rFonts w:cstheme="minorHAnsi"/>
              </w:rPr>
              <w:t xml:space="preserve">Accra, </w:t>
            </w:r>
            <w:r w:rsidRPr="00A802E1">
              <w:rPr>
                <w:rStyle w:val="TORTemplate"/>
                <w:rFonts w:cstheme="minorHAnsi"/>
              </w:rPr>
              <w:t xml:space="preserve">Ghana – Country level </w:t>
            </w:r>
            <w:commentRangeStart w:id="2"/>
            <w:commentRangeStart w:id="3"/>
            <w:r w:rsidRPr="00A802E1">
              <w:rPr>
                <w:rStyle w:val="TORTemplate"/>
                <w:rFonts w:cstheme="minorHAnsi"/>
              </w:rPr>
              <w:t>ment</w:t>
            </w:r>
            <w:commentRangeEnd w:id="2"/>
            <w:r w:rsidRPr="00A802E1">
              <w:rPr>
                <w:rStyle w:val="CommentReference"/>
                <w:rFonts w:asciiTheme="minorHAnsi" w:hAnsiTheme="minorHAnsi" w:cstheme="minorHAnsi"/>
                <w:sz w:val="20"/>
                <w:szCs w:val="20"/>
              </w:rPr>
              <w:commentReference w:id="2"/>
            </w:r>
            <w:commentRangeEnd w:id="3"/>
            <w:r w:rsidR="00694693" w:rsidRPr="00A802E1">
              <w:rPr>
                <w:rStyle w:val="CommentReference"/>
                <w:rFonts w:asciiTheme="minorHAnsi" w:hAnsiTheme="minorHAnsi" w:cstheme="minorHAnsi"/>
                <w:sz w:val="20"/>
                <w:szCs w:val="20"/>
              </w:rPr>
              <w:commentReference w:id="3"/>
            </w:r>
            <w:r w:rsidRPr="00A802E1">
              <w:rPr>
                <w:rStyle w:val="TORTemplate"/>
                <w:rFonts w:cstheme="minorHAnsi"/>
              </w:rPr>
              <w:t>al health measurement support</w:t>
            </w:r>
          </w:p>
          <w:p w14:paraId="3964650B" w14:textId="5C802B36" w:rsidR="000F4ADB" w:rsidRPr="004F0D14" w:rsidRDefault="000F4ADB" w:rsidP="000F4ADB">
            <w:pPr>
              <w:spacing w:line="240" w:lineRule="auto"/>
              <w:rPr>
                <w:rFonts w:asciiTheme="minorHAnsi" w:hAnsiTheme="minorHAnsi"/>
              </w:rPr>
            </w:pPr>
            <w:r w:rsidRPr="00A802E1">
              <w:rPr>
                <w:rStyle w:val="TORTemplate"/>
                <w:rFonts w:cstheme="minorHAnsi"/>
              </w:rPr>
              <w:t xml:space="preserve">one trip, </w:t>
            </w:r>
            <w:r>
              <w:rPr>
                <w:rStyle w:val="TORTemplate"/>
                <w:rFonts w:cstheme="minorHAnsi"/>
              </w:rPr>
              <w:t>7</w:t>
            </w:r>
            <w:r w:rsidRPr="00A802E1">
              <w:rPr>
                <w:rStyle w:val="TORTemplate"/>
                <w:rFonts w:cstheme="minorHAnsi"/>
              </w:rPr>
              <w:t xml:space="preserve"> days)</w:t>
            </w:r>
          </w:p>
        </w:tc>
        <w:tc>
          <w:tcPr>
            <w:tcW w:w="1379" w:type="dxa"/>
            <w:shd w:val="clear" w:color="auto" w:fill="F6C5AC" w:themeFill="accent2" w:themeFillTint="66"/>
          </w:tcPr>
          <w:sdt>
            <w:sdtPr>
              <w:rPr>
                <w:rStyle w:val="TORTemplate"/>
              </w:rPr>
              <w:id w:val="1141762290"/>
              <w:placeholder>
                <w:docPart w:val="63FCAB15E1274429B9672CC4993012B4"/>
              </w:placeholder>
              <w:showingPlcHdr/>
            </w:sdtPr>
            <w:sdtEndPr>
              <w:rPr>
                <w:rStyle w:val="DefaultParagraphFont"/>
                <w:rFonts w:ascii="Arial" w:eastAsia="Arial Unicode MS" w:hAnsi="Arial" w:cstheme="minorBidi"/>
                <w:b/>
                <w:bCs/>
                <w:color w:val="auto"/>
                <w:lang w:val="en-AU"/>
              </w:rPr>
            </w:sdtEndPr>
            <w:sdtContent>
              <w:p w14:paraId="5B85218C"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290781037"/>
              <w:placeholder>
                <w:docPart w:val="D50587AD83054ED8B4664636F653DC99"/>
              </w:placeholder>
              <w:showingPlcHdr/>
            </w:sdtPr>
            <w:sdtEndPr>
              <w:rPr>
                <w:rStyle w:val="DefaultParagraphFont"/>
                <w:rFonts w:ascii="Arial" w:eastAsia="Arial Unicode MS" w:hAnsi="Arial" w:cstheme="minorBidi"/>
                <w:b/>
                <w:bCs/>
                <w:color w:val="auto"/>
                <w:lang w:val="en-AU"/>
              </w:rPr>
            </w:sdtEndPr>
            <w:sdtContent>
              <w:p w14:paraId="1D64EDCD"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2132088388"/>
              <w:placeholder>
                <w:docPart w:val="95E8A4F10AE0495E96B2AF988C9B66FE"/>
              </w:placeholder>
              <w:showingPlcHdr/>
            </w:sdtPr>
            <w:sdtEndPr>
              <w:rPr>
                <w:rStyle w:val="DefaultParagraphFont"/>
                <w:rFonts w:ascii="Arial" w:eastAsia="Arial Unicode MS" w:hAnsi="Arial" w:cstheme="minorBidi"/>
                <w:b/>
                <w:bCs/>
                <w:color w:val="auto"/>
                <w:lang w:val="en-AU"/>
              </w:rPr>
            </w:sdtEndPr>
            <w:sdtContent>
              <w:p w14:paraId="44038134"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421800689"/>
              <w:placeholder>
                <w:docPart w:val="E4D93A1CD1D349B4BF3045A508699E7D"/>
              </w:placeholder>
              <w:showingPlcHdr/>
            </w:sdtPr>
            <w:sdtEndPr>
              <w:rPr>
                <w:rStyle w:val="DefaultParagraphFont"/>
                <w:rFonts w:ascii="Arial" w:eastAsia="Arial Unicode MS" w:hAnsi="Arial" w:cstheme="minorBidi"/>
                <w:b/>
                <w:bCs/>
                <w:color w:val="auto"/>
                <w:lang w:val="en-AU"/>
              </w:rPr>
            </w:sdtEndPr>
            <w:sdtContent>
              <w:p w14:paraId="5580766A" w14:textId="77777777" w:rsidR="000F4ADB" w:rsidRPr="004F0D14" w:rsidRDefault="000F4ADB" w:rsidP="000F4ADB">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442752754"/>
              <w:placeholder>
                <w:docPart w:val="403DDB94396042A8B0C13741BD2C425E"/>
              </w:placeholder>
            </w:sdtPr>
            <w:sdtEndPr>
              <w:rPr>
                <w:rStyle w:val="DefaultParagraphFont"/>
                <w:rFonts w:ascii="Arial" w:eastAsia="Arial Unicode MS" w:hAnsi="Arial" w:cstheme="minorBidi"/>
                <w:b/>
                <w:bCs/>
                <w:color w:val="auto"/>
                <w:lang w:val="en-AU"/>
              </w:rPr>
            </w:sdtEndPr>
            <w:sdtContent>
              <w:p w14:paraId="3C4BA822" w14:textId="2725447C" w:rsidR="000F4ADB" w:rsidRPr="004F0D14" w:rsidRDefault="000F4ADB" w:rsidP="000F4ADB">
                <w:pPr>
                  <w:spacing w:line="240" w:lineRule="auto"/>
                  <w:rPr>
                    <w:rFonts w:asciiTheme="minorHAnsi" w:hAnsiTheme="minorHAnsi"/>
                  </w:rPr>
                </w:pPr>
                <w:sdt>
                  <w:sdtPr>
                    <w:rPr>
                      <w:rStyle w:val="TORTemplate"/>
                    </w:rPr>
                    <w:id w:val="-1874068658"/>
                    <w:placeholder>
                      <w:docPart w:val="4468301B4EB34C5786204AD40C30BBEB"/>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0F4ADB" w:rsidRPr="004F0D14" w14:paraId="2F0F40D8" w14:textId="77777777" w:rsidTr="00B80C89">
        <w:tc>
          <w:tcPr>
            <w:tcW w:w="540" w:type="dxa"/>
          </w:tcPr>
          <w:p w14:paraId="0B2366A5" w14:textId="4FF15AB6" w:rsidR="000F4ADB" w:rsidRPr="004F0D14" w:rsidRDefault="000F4ADB" w:rsidP="000F4ADB">
            <w:pPr>
              <w:spacing w:line="240" w:lineRule="auto"/>
              <w:jc w:val="center"/>
              <w:rPr>
                <w:rFonts w:asciiTheme="minorHAnsi" w:hAnsiTheme="minorHAnsi" w:cstheme="minorBidi"/>
              </w:rPr>
            </w:pPr>
            <w:r>
              <w:rPr>
                <w:rFonts w:asciiTheme="minorHAnsi" w:hAnsiTheme="minorHAnsi" w:cstheme="minorBidi"/>
              </w:rPr>
              <w:lastRenderedPageBreak/>
              <w:t>6.</w:t>
            </w:r>
          </w:p>
        </w:tc>
        <w:tc>
          <w:tcPr>
            <w:tcW w:w="1508" w:type="dxa"/>
          </w:tcPr>
          <w:sdt>
            <w:sdtPr>
              <w:rPr>
                <w:rStyle w:val="TORTemplate"/>
                <w:rFonts w:cstheme="minorHAnsi"/>
              </w:rPr>
              <w:id w:val="1351688308"/>
              <w:placeholder>
                <w:docPart w:val="8971545BE1D54CFCBCF6A5954B8B8F35"/>
              </w:placeholder>
            </w:sdtPr>
            <w:sdtEndPr>
              <w:rPr>
                <w:rStyle w:val="DefaultParagraphFont"/>
                <w:rFonts w:ascii="Arial" w:eastAsia="Arial Unicode MS" w:hAnsi="Arial"/>
                <w:b/>
                <w:color w:val="auto"/>
                <w:lang w:val="en-AU"/>
              </w:rPr>
            </w:sdtEndPr>
            <w:sdtContent>
              <w:sdt>
                <w:sdtPr>
                  <w:rPr>
                    <w:rStyle w:val="TORTemplate"/>
                    <w:rFonts w:cstheme="minorHAnsi"/>
                  </w:rPr>
                  <w:id w:val="1641613659"/>
                  <w:placeholder>
                    <w:docPart w:val="1BD52F5C381D4DBF9F1CE90236F6C2B6"/>
                  </w:placeholder>
                </w:sdtPr>
                <w:sdtEndPr>
                  <w:rPr>
                    <w:rStyle w:val="DefaultParagraphFont"/>
                    <w:rFonts w:ascii="Arial" w:eastAsia="Arial Unicode MS" w:hAnsi="Arial"/>
                    <w:b/>
                    <w:color w:val="auto"/>
                    <w:lang w:val="en-AU"/>
                  </w:rPr>
                </w:sdtEndPr>
                <w:sdtContent>
                  <w:p w14:paraId="0E000051" w14:textId="77777777" w:rsidR="000F4ADB" w:rsidRPr="00A802E1" w:rsidRDefault="000F4ADB" w:rsidP="000F4ADB">
                    <w:pPr>
                      <w:spacing w:line="240" w:lineRule="auto"/>
                      <w:rPr>
                        <w:rFonts w:asciiTheme="minorHAnsi" w:eastAsia="Arial Unicode MS" w:hAnsiTheme="minorHAnsi" w:cstheme="minorHAnsi"/>
                        <w:b/>
                        <w:color w:val="auto"/>
                        <w:lang w:val="en-AU"/>
                      </w:rPr>
                    </w:pPr>
                    <w:r w:rsidRPr="00A802E1">
                      <w:rPr>
                        <w:rFonts w:asciiTheme="minorHAnsi" w:eastAsia="Arial" w:hAnsiTheme="minorHAnsi" w:cstheme="minorHAnsi"/>
                        <w:color w:val="000000" w:themeColor="text1"/>
                      </w:rPr>
                      <w:t>Consolidated report on knowledge product pipeline and NCD coordination</w:t>
                    </w:r>
                  </w:p>
                </w:sdtContent>
              </w:sdt>
              <w:p w14:paraId="682573EC" w14:textId="3118DBFF" w:rsidR="000F4ADB" w:rsidRPr="00977C7A" w:rsidRDefault="000F4ADB" w:rsidP="000F4ADB">
                <w:pPr>
                  <w:spacing w:line="240" w:lineRule="auto"/>
                  <w:rPr>
                    <w:rFonts w:asciiTheme="minorHAnsi" w:hAnsiTheme="minorHAnsi" w:cstheme="minorHAnsi"/>
                  </w:rPr>
                </w:pPr>
                <w:r w:rsidRPr="00A802E1">
                  <w:rPr>
                    <w:rStyle w:val="TORTemplate"/>
                    <w:rFonts w:cstheme="minorHAnsi"/>
                  </w:rPr>
                  <w:t>Third TAG meeting report</w:t>
                </w:r>
              </w:p>
            </w:sdtContent>
          </w:sdt>
        </w:tc>
        <w:tc>
          <w:tcPr>
            <w:tcW w:w="1276" w:type="dxa"/>
          </w:tcPr>
          <w:sdt>
            <w:sdtPr>
              <w:rPr>
                <w:rStyle w:val="TORTemplate"/>
                <w:rFonts w:cstheme="minorHAnsi"/>
              </w:rPr>
              <w:id w:val="1138220166"/>
              <w:placeholder>
                <w:docPart w:val="227CEA83140A40BEAEDC5B7010B33EB0"/>
              </w:placeholder>
            </w:sdtPr>
            <w:sdtEndPr>
              <w:rPr>
                <w:rStyle w:val="DefaultParagraphFont"/>
                <w:rFonts w:ascii="Arial" w:eastAsia="Arial Unicode MS" w:hAnsi="Arial"/>
                <w:b/>
                <w:color w:val="auto"/>
                <w:lang w:val="en-AU"/>
              </w:rPr>
            </w:sdtEndPr>
            <w:sdtContent>
              <w:p w14:paraId="7FDD1679" w14:textId="22ADBB17" w:rsidR="000F4ADB" w:rsidRPr="00BD6C82" w:rsidRDefault="000F4ADB" w:rsidP="000F4ADB">
                <w:pPr>
                  <w:spacing w:line="240" w:lineRule="auto"/>
                  <w:rPr>
                    <w:rFonts w:asciiTheme="minorHAnsi" w:hAnsiTheme="minorHAnsi" w:cstheme="minorHAnsi"/>
                  </w:rPr>
                </w:pPr>
                <w:r w:rsidRPr="00A802E1">
                  <w:rPr>
                    <w:rStyle w:val="TORTemplate"/>
                    <w:rFonts w:cstheme="minorHAnsi"/>
                  </w:rPr>
                  <w:t>31 July 2027</w:t>
                </w:r>
              </w:p>
            </w:sdtContent>
          </w:sdt>
        </w:tc>
        <w:tc>
          <w:tcPr>
            <w:tcW w:w="1275" w:type="dxa"/>
            <w:shd w:val="clear" w:color="auto" w:fill="FFFFFF" w:themeFill="background1"/>
          </w:tcPr>
          <w:p w14:paraId="5FB415D1" w14:textId="4EE0E87D" w:rsidR="000F4ADB" w:rsidRPr="00977C7A" w:rsidRDefault="000F4ADB" w:rsidP="000F4ADB">
            <w:pPr>
              <w:spacing w:line="240" w:lineRule="auto"/>
              <w:rPr>
                <w:rFonts w:asciiTheme="minorHAnsi" w:hAnsiTheme="minorHAnsi" w:cstheme="minorHAnsi"/>
              </w:rPr>
            </w:pPr>
          </w:p>
        </w:tc>
        <w:tc>
          <w:tcPr>
            <w:tcW w:w="1379" w:type="dxa"/>
            <w:shd w:val="clear" w:color="auto" w:fill="F6C5AC" w:themeFill="accent2" w:themeFillTint="66"/>
          </w:tcPr>
          <w:p w14:paraId="1AB5E87E" w14:textId="77777777" w:rsidR="000F4ADB" w:rsidRDefault="000F4ADB" w:rsidP="000F4ADB">
            <w:pPr>
              <w:spacing w:line="240" w:lineRule="auto"/>
              <w:rPr>
                <w:rStyle w:val="TORTemplate"/>
              </w:rPr>
            </w:pPr>
          </w:p>
        </w:tc>
        <w:tc>
          <w:tcPr>
            <w:tcW w:w="1031" w:type="dxa"/>
            <w:shd w:val="clear" w:color="auto" w:fill="F6C5AC" w:themeFill="accent2" w:themeFillTint="66"/>
          </w:tcPr>
          <w:p w14:paraId="4FA4DD06" w14:textId="77777777" w:rsidR="000F4ADB" w:rsidRDefault="000F4ADB" w:rsidP="000F4ADB">
            <w:pPr>
              <w:spacing w:line="240" w:lineRule="auto"/>
              <w:rPr>
                <w:rStyle w:val="TORTemplate"/>
              </w:rPr>
            </w:pPr>
          </w:p>
        </w:tc>
        <w:tc>
          <w:tcPr>
            <w:tcW w:w="1134" w:type="dxa"/>
            <w:gridSpan w:val="2"/>
            <w:shd w:val="clear" w:color="auto" w:fill="F6C5AC" w:themeFill="accent2" w:themeFillTint="66"/>
          </w:tcPr>
          <w:p w14:paraId="02C01250" w14:textId="77777777" w:rsidR="000F4ADB" w:rsidRDefault="000F4ADB" w:rsidP="000F4ADB">
            <w:pPr>
              <w:spacing w:line="240" w:lineRule="auto"/>
              <w:rPr>
                <w:rStyle w:val="TORTemplate"/>
              </w:rPr>
            </w:pPr>
          </w:p>
        </w:tc>
        <w:tc>
          <w:tcPr>
            <w:tcW w:w="1167" w:type="dxa"/>
            <w:gridSpan w:val="2"/>
            <w:shd w:val="clear" w:color="auto" w:fill="F6C5AC" w:themeFill="accent2" w:themeFillTint="66"/>
          </w:tcPr>
          <w:p w14:paraId="1D8B4674" w14:textId="77777777" w:rsidR="000F4ADB" w:rsidRDefault="000F4ADB" w:rsidP="000F4ADB">
            <w:pPr>
              <w:spacing w:line="240" w:lineRule="auto"/>
              <w:rPr>
                <w:rStyle w:val="TORTemplate"/>
              </w:rPr>
            </w:pPr>
          </w:p>
        </w:tc>
        <w:tc>
          <w:tcPr>
            <w:tcW w:w="1101" w:type="dxa"/>
            <w:gridSpan w:val="2"/>
            <w:shd w:val="clear" w:color="auto" w:fill="F6C5AC" w:themeFill="accent2" w:themeFillTint="66"/>
          </w:tcPr>
          <w:p w14:paraId="031A9D40" w14:textId="77777777" w:rsidR="000F4ADB" w:rsidRDefault="000F4ADB" w:rsidP="000F4ADB">
            <w:pPr>
              <w:spacing w:line="240" w:lineRule="auto"/>
              <w:rPr>
                <w:rStyle w:val="TORTemplate"/>
              </w:rPr>
            </w:pPr>
          </w:p>
        </w:tc>
      </w:tr>
      <w:tr w:rsidR="000F4ADB" w:rsidRPr="004F0D14" w14:paraId="0A287777" w14:textId="77777777" w:rsidTr="00B80C89">
        <w:tc>
          <w:tcPr>
            <w:tcW w:w="540" w:type="dxa"/>
          </w:tcPr>
          <w:p w14:paraId="422322F2" w14:textId="0A7DF115" w:rsidR="000F4ADB" w:rsidRPr="004F0D14" w:rsidRDefault="000F4ADB" w:rsidP="000F4ADB">
            <w:pPr>
              <w:spacing w:line="240" w:lineRule="auto"/>
              <w:jc w:val="center"/>
              <w:rPr>
                <w:rFonts w:asciiTheme="minorHAnsi" w:hAnsiTheme="minorHAnsi" w:cstheme="minorBidi"/>
              </w:rPr>
            </w:pPr>
            <w:r>
              <w:rPr>
                <w:rFonts w:asciiTheme="minorHAnsi" w:hAnsiTheme="minorHAnsi" w:cstheme="minorBidi"/>
              </w:rPr>
              <w:t>7.</w:t>
            </w:r>
          </w:p>
        </w:tc>
        <w:tc>
          <w:tcPr>
            <w:tcW w:w="1508" w:type="dxa"/>
          </w:tcPr>
          <w:sdt>
            <w:sdtPr>
              <w:rPr>
                <w:rStyle w:val="TORTemplate"/>
                <w:rFonts w:cstheme="minorHAnsi"/>
              </w:rPr>
              <w:id w:val="1301266026"/>
              <w:placeholder>
                <w:docPart w:val="B175D48129AE479EBE510E62AF5CFCE9"/>
              </w:placeholder>
            </w:sdtPr>
            <w:sdtEndPr>
              <w:rPr>
                <w:rStyle w:val="DefaultParagraphFont"/>
                <w:rFonts w:ascii="Arial" w:eastAsia="Arial Unicode MS" w:hAnsi="Arial"/>
                <w:b/>
                <w:color w:val="auto"/>
                <w:lang w:val="en-AU"/>
              </w:rPr>
            </w:sdtEndPr>
            <w:sdtContent>
              <w:p w14:paraId="5900737B" w14:textId="194158C6" w:rsidR="000F4ADB" w:rsidRPr="00977C7A" w:rsidRDefault="000F4ADB" w:rsidP="000F4ADB">
                <w:pPr>
                  <w:spacing w:line="240" w:lineRule="auto"/>
                  <w:rPr>
                    <w:rFonts w:asciiTheme="minorHAnsi" w:hAnsiTheme="minorHAnsi" w:cstheme="minorHAnsi"/>
                  </w:rPr>
                </w:pPr>
                <w:r w:rsidRPr="00A802E1">
                  <w:rPr>
                    <w:rFonts w:asciiTheme="minorHAnsi" w:eastAsia="Arial" w:hAnsiTheme="minorHAnsi" w:cstheme="minorHAnsi"/>
                    <w:color w:val="000000" w:themeColor="text1"/>
                  </w:rPr>
                  <w:t>Progress report on country implementation and youth network</w:t>
                </w:r>
              </w:p>
            </w:sdtContent>
          </w:sdt>
        </w:tc>
        <w:tc>
          <w:tcPr>
            <w:tcW w:w="1276" w:type="dxa"/>
          </w:tcPr>
          <w:sdt>
            <w:sdtPr>
              <w:rPr>
                <w:rStyle w:val="TORTemplate"/>
                <w:rFonts w:cstheme="minorHAnsi"/>
              </w:rPr>
              <w:id w:val="1602685531"/>
              <w:placeholder>
                <w:docPart w:val="393643DAFF8D4AD3B63CA3C59303C506"/>
              </w:placeholder>
            </w:sdtPr>
            <w:sdtEndPr>
              <w:rPr>
                <w:rStyle w:val="DefaultParagraphFont"/>
                <w:rFonts w:ascii="Arial" w:eastAsia="Arial Unicode MS" w:hAnsi="Arial"/>
                <w:b/>
                <w:color w:val="auto"/>
                <w:lang w:val="en-AU"/>
              </w:rPr>
            </w:sdtEndPr>
            <w:sdtContent>
              <w:p w14:paraId="015B2029" w14:textId="31CC5DDE" w:rsidR="000F4ADB" w:rsidRPr="00BD6C82" w:rsidRDefault="000F4ADB" w:rsidP="000F4ADB">
                <w:pPr>
                  <w:spacing w:line="240" w:lineRule="auto"/>
                  <w:rPr>
                    <w:rFonts w:asciiTheme="minorHAnsi" w:hAnsiTheme="minorHAnsi" w:cstheme="minorHAnsi"/>
                  </w:rPr>
                </w:pPr>
                <w:r w:rsidRPr="00A802E1">
                  <w:rPr>
                    <w:rStyle w:val="TORTemplate"/>
                    <w:rFonts w:cstheme="minorHAnsi"/>
                  </w:rPr>
                  <w:t>31 August 2027</w:t>
                </w:r>
              </w:p>
            </w:sdtContent>
          </w:sdt>
        </w:tc>
        <w:tc>
          <w:tcPr>
            <w:tcW w:w="1275" w:type="dxa"/>
            <w:shd w:val="clear" w:color="auto" w:fill="FFFFFF" w:themeFill="background1"/>
          </w:tcPr>
          <w:p w14:paraId="09153227" w14:textId="77777777" w:rsidR="000F4ADB" w:rsidRDefault="000F4ADB" w:rsidP="000F4ADB">
            <w:pPr>
              <w:spacing w:line="240" w:lineRule="auto"/>
              <w:rPr>
                <w:rStyle w:val="TORTemplate"/>
                <w:rFonts w:cstheme="minorHAnsi"/>
              </w:rPr>
            </w:pPr>
            <w:r>
              <w:rPr>
                <w:rStyle w:val="TORTemplate"/>
                <w:rFonts w:cstheme="minorHAnsi"/>
              </w:rPr>
              <w:t xml:space="preserve">Dakar, </w:t>
            </w:r>
            <w:commentRangeStart w:id="4"/>
            <w:commentRangeStart w:id="5"/>
            <w:r w:rsidRPr="00A802E1">
              <w:rPr>
                <w:rStyle w:val="TORTemplate"/>
                <w:rFonts w:cstheme="minorHAnsi"/>
              </w:rPr>
              <w:t>Senegal – Country level mental health measurement support</w:t>
            </w:r>
            <w:commentRangeEnd w:id="4"/>
            <w:r>
              <w:rPr>
                <w:rStyle w:val="CommentReference"/>
                <w:rFonts w:asciiTheme="minorHAnsi" w:hAnsiTheme="minorHAnsi" w:cstheme="minorHAnsi"/>
                <w:sz w:val="20"/>
                <w:szCs w:val="20"/>
              </w:rPr>
              <w:commentReference w:id="4"/>
            </w:r>
            <w:commentRangeEnd w:id="5"/>
            <w:r w:rsidR="00694693">
              <w:rPr>
                <w:rStyle w:val="CommentReference"/>
                <w:rFonts w:asciiTheme="minorHAnsi" w:hAnsiTheme="minorHAnsi" w:cstheme="minorHAnsi"/>
                <w:sz w:val="20"/>
                <w:szCs w:val="20"/>
              </w:rPr>
              <w:commentReference w:id="5"/>
            </w:r>
          </w:p>
          <w:p w14:paraId="1FED7CA5" w14:textId="0D31AB62" w:rsidR="000F4ADB" w:rsidRPr="00977C7A" w:rsidRDefault="000F4ADB" w:rsidP="000F4ADB">
            <w:pPr>
              <w:spacing w:line="240" w:lineRule="auto"/>
              <w:rPr>
                <w:rFonts w:asciiTheme="minorHAnsi" w:hAnsiTheme="minorHAnsi" w:cstheme="minorHAnsi"/>
              </w:rPr>
            </w:pPr>
            <w:r w:rsidRPr="00A802E1">
              <w:rPr>
                <w:rStyle w:val="TORTemplate"/>
                <w:rFonts w:cstheme="minorHAnsi"/>
              </w:rPr>
              <w:t xml:space="preserve">one trip, </w:t>
            </w:r>
            <w:r>
              <w:rPr>
                <w:rStyle w:val="TORTemplate"/>
                <w:rFonts w:cstheme="minorHAnsi"/>
              </w:rPr>
              <w:t>7</w:t>
            </w:r>
            <w:r w:rsidRPr="00A802E1">
              <w:rPr>
                <w:rStyle w:val="TORTemplate"/>
                <w:rFonts w:cstheme="minorHAnsi"/>
              </w:rPr>
              <w:t xml:space="preserve"> days</w:t>
            </w:r>
          </w:p>
        </w:tc>
        <w:tc>
          <w:tcPr>
            <w:tcW w:w="1379" w:type="dxa"/>
            <w:shd w:val="clear" w:color="auto" w:fill="F6C5AC" w:themeFill="accent2" w:themeFillTint="66"/>
          </w:tcPr>
          <w:p w14:paraId="74D37ECF" w14:textId="77777777" w:rsidR="000F4ADB" w:rsidRDefault="000F4ADB" w:rsidP="000F4ADB">
            <w:pPr>
              <w:spacing w:line="240" w:lineRule="auto"/>
              <w:rPr>
                <w:rStyle w:val="TORTemplate"/>
              </w:rPr>
            </w:pPr>
          </w:p>
        </w:tc>
        <w:tc>
          <w:tcPr>
            <w:tcW w:w="1031" w:type="dxa"/>
            <w:shd w:val="clear" w:color="auto" w:fill="F6C5AC" w:themeFill="accent2" w:themeFillTint="66"/>
          </w:tcPr>
          <w:p w14:paraId="70B4D1BB" w14:textId="77777777" w:rsidR="000F4ADB" w:rsidRDefault="000F4ADB" w:rsidP="000F4ADB">
            <w:pPr>
              <w:spacing w:line="240" w:lineRule="auto"/>
              <w:rPr>
                <w:rStyle w:val="TORTemplate"/>
              </w:rPr>
            </w:pPr>
          </w:p>
        </w:tc>
        <w:tc>
          <w:tcPr>
            <w:tcW w:w="1134" w:type="dxa"/>
            <w:gridSpan w:val="2"/>
            <w:shd w:val="clear" w:color="auto" w:fill="F6C5AC" w:themeFill="accent2" w:themeFillTint="66"/>
          </w:tcPr>
          <w:p w14:paraId="63DEE533" w14:textId="77777777" w:rsidR="000F4ADB" w:rsidRDefault="000F4ADB" w:rsidP="000F4ADB">
            <w:pPr>
              <w:spacing w:line="240" w:lineRule="auto"/>
              <w:rPr>
                <w:rStyle w:val="TORTemplate"/>
              </w:rPr>
            </w:pPr>
          </w:p>
        </w:tc>
        <w:tc>
          <w:tcPr>
            <w:tcW w:w="1167" w:type="dxa"/>
            <w:gridSpan w:val="2"/>
            <w:shd w:val="clear" w:color="auto" w:fill="F6C5AC" w:themeFill="accent2" w:themeFillTint="66"/>
          </w:tcPr>
          <w:p w14:paraId="790BAF83" w14:textId="77777777" w:rsidR="000F4ADB" w:rsidRDefault="000F4ADB" w:rsidP="000F4ADB">
            <w:pPr>
              <w:spacing w:line="240" w:lineRule="auto"/>
              <w:rPr>
                <w:rStyle w:val="TORTemplate"/>
              </w:rPr>
            </w:pPr>
          </w:p>
        </w:tc>
        <w:tc>
          <w:tcPr>
            <w:tcW w:w="1101" w:type="dxa"/>
            <w:gridSpan w:val="2"/>
            <w:shd w:val="clear" w:color="auto" w:fill="F6C5AC" w:themeFill="accent2" w:themeFillTint="66"/>
          </w:tcPr>
          <w:p w14:paraId="50593A90" w14:textId="77777777" w:rsidR="000F4ADB" w:rsidRDefault="000F4ADB" w:rsidP="000F4ADB">
            <w:pPr>
              <w:spacing w:line="240" w:lineRule="auto"/>
              <w:rPr>
                <w:rStyle w:val="TORTemplate"/>
              </w:rPr>
            </w:pPr>
          </w:p>
        </w:tc>
      </w:tr>
      <w:tr w:rsidR="000F4ADB" w:rsidRPr="004F0D14" w14:paraId="416E9A71" w14:textId="77777777" w:rsidTr="00B80C89">
        <w:tc>
          <w:tcPr>
            <w:tcW w:w="540" w:type="dxa"/>
          </w:tcPr>
          <w:p w14:paraId="1799ED83" w14:textId="4E7C46A3" w:rsidR="000F4ADB" w:rsidRPr="004F0D14" w:rsidRDefault="000F4ADB" w:rsidP="000F4ADB">
            <w:pPr>
              <w:spacing w:line="240" w:lineRule="auto"/>
              <w:jc w:val="center"/>
              <w:rPr>
                <w:rFonts w:asciiTheme="minorHAnsi" w:hAnsiTheme="minorHAnsi" w:cstheme="minorBidi"/>
              </w:rPr>
            </w:pPr>
            <w:r>
              <w:rPr>
                <w:rFonts w:asciiTheme="minorHAnsi" w:hAnsiTheme="minorHAnsi" w:cstheme="minorBidi"/>
              </w:rPr>
              <w:t>8.</w:t>
            </w:r>
          </w:p>
        </w:tc>
        <w:tc>
          <w:tcPr>
            <w:tcW w:w="1508" w:type="dxa"/>
          </w:tcPr>
          <w:sdt>
            <w:sdtPr>
              <w:rPr>
                <w:rStyle w:val="TORTemplate"/>
                <w:rFonts w:cstheme="minorHAnsi"/>
              </w:rPr>
              <w:id w:val="537392858"/>
              <w:placeholder>
                <w:docPart w:val="A5FBE98910AF471FBC479418D1D6A9B5"/>
              </w:placeholder>
            </w:sdtPr>
            <w:sdtEndPr>
              <w:rPr>
                <w:rStyle w:val="DefaultParagraphFont"/>
                <w:rFonts w:ascii="Arial" w:eastAsia="Arial Unicode MS" w:hAnsi="Arial"/>
                <w:b/>
                <w:color w:val="auto"/>
                <w:lang w:val="en-AU"/>
              </w:rPr>
            </w:sdtEndPr>
            <w:sdtContent>
              <w:p w14:paraId="0739854C" w14:textId="5F31C853" w:rsidR="000F4ADB" w:rsidRPr="00977C7A" w:rsidRDefault="000F4ADB" w:rsidP="000F4ADB">
                <w:pPr>
                  <w:spacing w:line="240" w:lineRule="auto"/>
                  <w:rPr>
                    <w:rFonts w:asciiTheme="minorHAnsi" w:hAnsiTheme="minorHAnsi" w:cstheme="minorHAnsi"/>
                  </w:rPr>
                </w:pPr>
                <w:r w:rsidRPr="00A802E1">
                  <w:rPr>
                    <w:rFonts w:asciiTheme="minorHAnsi" w:eastAsia="Arial" w:hAnsiTheme="minorHAnsi" w:cstheme="minorHAnsi"/>
                    <w:color w:val="000000" w:themeColor="text1"/>
                  </w:rPr>
                  <w:t>Summary note on CAMH indicator integration</w:t>
                </w:r>
              </w:p>
            </w:sdtContent>
          </w:sdt>
        </w:tc>
        <w:tc>
          <w:tcPr>
            <w:tcW w:w="1276" w:type="dxa"/>
          </w:tcPr>
          <w:sdt>
            <w:sdtPr>
              <w:rPr>
                <w:rStyle w:val="TORTemplate"/>
                <w:rFonts w:cstheme="minorHAnsi"/>
              </w:rPr>
              <w:id w:val="-2082442187"/>
              <w:placeholder>
                <w:docPart w:val="B7D9AAFBD3E140688BB4E8B578522C27"/>
              </w:placeholder>
            </w:sdtPr>
            <w:sdtEndPr>
              <w:rPr>
                <w:rStyle w:val="DefaultParagraphFont"/>
                <w:rFonts w:ascii="Arial" w:eastAsia="Arial Unicode MS" w:hAnsi="Arial"/>
                <w:b/>
                <w:color w:val="auto"/>
                <w:lang w:val="en-AU"/>
              </w:rPr>
            </w:sdtEndPr>
            <w:sdtContent>
              <w:p w14:paraId="44BB6BC2" w14:textId="39F1F4E9" w:rsidR="000F4ADB" w:rsidRPr="00BD6C82" w:rsidRDefault="000F4ADB" w:rsidP="000F4ADB">
                <w:pPr>
                  <w:spacing w:line="240" w:lineRule="auto"/>
                  <w:rPr>
                    <w:rFonts w:asciiTheme="minorHAnsi" w:hAnsiTheme="minorHAnsi" w:cstheme="minorHAnsi"/>
                  </w:rPr>
                </w:pPr>
                <w:r w:rsidRPr="00A802E1">
                  <w:rPr>
                    <w:rStyle w:val="TORTemplate"/>
                    <w:rFonts w:cstheme="minorHAnsi"/>
                  </w:rPr>
                  <w:t>30 September 2027</w:t>
                </w:r>
              </w:p>
            </w:sdtContent>
          </w:sdt>
        </w:tc>
        <w:tc>
          <w:tcPr>
            <w:tcW w:w="1275" w:type="dxa"/>
            <w:shd w:val="clear" w:color="auto" w:fill="FFFFFF" w:themeFill="background1"/>
          </w:tcPr>
          <w:p w14:paraId="6521BF53" w14:textId="77777777" w:rsidR="000F4ADB" w:rsidRPr="00977C7A" w:rsidRDefault="000F4ADB" w:rsidP="000F4ADB">
            <w:pPr>
              <w:spacing w:line="240" w:lineRule="auto"/>
              <w:rPr>
                <w:rFonts w:asciiTheme="minorHAnsi" w:hAnsiTheme="minorHAnsi" w:cstheme="minorHAnsi"/>
              </w:rPr>
            </w:pPr>
          </w:p>
        </w:tc>
        <w:tc>
          <w:tcPr>
            <w:tcW w:w="1379" w:type="dxa"/>
            <w:shd w:val="clear" w:color="auto" w:fill="F6C5AC" w:themeFill="accent2" w:themeFillTint="66"/>
          </w:tcPr>
          <w:p w14:paraId="5AB5C8CA" w14:textId="77777777" w:rsidR="000F4ADB" w:rsidRDefault="000F4ADB" w:rsidP="000F4ADB">
            <w:pPr>
              <w:spacing w:line="240" w:lineRule="auto"/>
              <w:rPr>
                <w:rStyle w:val="TORTemplate"/>
              </w:rPr>
            </w:pPr>
          </w:p>
        </w:tc>
        <w:tc>
          <w:tcPr>
            <w:tcW w:w="1031" w:type="dxa"/>
            <w:shd w:val="clear" w:color="auto" w:fill="F6C5AC" w:themeFill="accent2" w:themeFillTint="66"/>
          </w:tcPr>
          <w:p w14:paraId="0AE4CDF8" w14:textId="77777777" w:rsidR="000F4ADB" w:rsidRDefault="000F4ADB" w:rsidP="000F4ADB">
            <w:pPr>
              <w:spacing w:line="240" w:lineRule="auto"/>
              <w:rPr>
                <w:rStyle w:val="TORTemplate"/>
              </w:rPr>
            </w:pPr>
          </w:p>
        </w:tc>
        <w:tc>
          <w:tcPr>
            <w:tcW w:w="1134" w:type="dxa"/>
            <w:gridSpan w:val="2"/>
            <w:shd w:val="clear" w:color="auto" w:fill="F6C5AC" w:themeFill="accent2" w:themeFillTint="66"/>
          </w:tcPr>
          <w:p w14:paraId="06BE5BBE" w14:textId="77777777" w:rsidR="000F4ADB" w:rsidRDefault="000F4ADB" w:rsidP="000F4ADB">
            <w:pPr>
              <w:spacing w:line="240" w:lineRule="auto"/>
              <w:rPr>
                <w:rStyle w:val="TORTemplate"/>
              </w:rPr>
            </w:pPr>
          </w:p>
        </w:tc>
        <w:tc>
          <w:tcPr>
            <w:tcW w:w="1167" w:type="dxa"/>
            <w:gridSpan w:val="2"/>
            <w:shd w:val="clear" w:color="auto" w:fill="F6C5AC" w:themeFill="accent2" w:themeFillTint="66"/>
          </w:tcPr>
          <w:p w14:paraId="4FD247C9" w14:textId="77777777" w:rsidR="000F4ADB" w:rsidRDefault="000F4ADB" w:rsidP="000F4ADB">
            <w:pPr>
              <w:spacing w:line="240" w:lineRule="auto"/>
              <w:rPr>
                <w:rStyle w:val="TORTemplate"/>
              </w:rPr>
            </w:pPr>
          </w:p>
        </w:tc>
        <w:tc>
          <w:tcPr>
            <w:tcW w:w="1101" w:type="dxa"/>
            <w:gridSpan w:val="2"/>
            <w:shd w:val="clear" w:color="auto" w:fill="F6C5AC" w:themeFill="accent2" w:themeFillTint="66"/>
          </w:tcPr>
          <w:p w14:paraId="5118D9F6" w14:textId="77777777" w:rsidR="000F4ADB" w:rsidRDefault="000F4ADB" w:rsidP="000F4ADB">
            <w:pPr>
              <w:spacing w:line="240" w:lineRule="auto"/>
              <w:rPr>
                <w:rStyle w:val="TORTemplate"/>
              </w:rPr>
            </w:pPr>
          </w:p>
        </w:tc>
      </w:tr>
      <w:tr w:rsidR="002E0600" w:rsidRPr="004F0D14" w14:paraId="218DDB9A" w14:textId="77777777" w:rsidTr="00B80C89">
        <w:tc>
          <w:tcPr>
            <w:tcW w:w="540" w:type="dxa"/>
          </w:tcPr>
          <w:p w14:paraId="61D96033" w14:textId="44116138" w:rsidR="002E0600" w:rsidRDefault="002E0600" w:rsidP="002E0600">
            <w:pPr>
              <w:spacing w:line="240" w:lineRule="auto"/>
              <w:jc w:val="center"/>
              <w:rPr>
                <w:rFonts w:asciiTheme="minorHAnsi" w:hAnsiTheme="minorHAnsi" w:cstheme="minorBidi"/>
              </w:rPr>
            </w:pPr>
            <w:r>
              <w:rPr>
                <w:rFonts w:asciiTheme="minorHAnsi" w:hAnsiTheme="minorHAnsi" w:cstheme="minorBidi"/>
              </w:rPr>
              <w:t>9.</w:t>
            </w:r>
          </w:p>
        </w:tc>
        <w:tc>
          <w:tcPr>
            <w:tcW w:w="1508" w:type="dxa"/>
          </w:tcPr>
          <w:sdt>
            <w:sdtPr>
              <w:rPr>
                <w:rStyle w:val="TORTemplate"/>
                <w:rFonts w:cstheme="minorHAnsi"/>
              </w:rPr>
              <w:id w:val="-761680937"/>
              <w:placeholder>
                <w:docPart w:val="B1BAC99DE0904F178B0D0B5E0DF7DF01"/>
              </w:placeholder>
            </w:sdtPr>
            <w:sdtEndPr>
              <w:rPr>
                <w:rStyle w:val="DefaultParagraphFont"/>
                <w:rFonts w:ascii="Arial" w:eastAsia="Arial Unicode MS" w:hAnsi="Arial"/>
                <w:b/>
                <w:color w:val="auto"/>
                <w:lang w:val="en-AU"/>
              </w:rPr>
            </w:sdtEndPr>
            <w:sdtContent>
              <w:sdt>
                <w:sdtPr>
                  <w:rPr>
                    <w:rStyle w:val="TORTemplate"/>
                    <w:rFonts w:cstheme="minorHAnsi"/>
                  </w:rPr>
                  <w:id w:val="50044844"/>
                  <w:placeholder>
                    <w:docPart w:val="A5C8ECD1248F46C08F73CEE29D434AFF"/>
                  </w:placeholder>
                </w:sdtPr>
                <w:sdtEndPr>
                  <w:rPr>
                    <w:rStyle w:val="DefaultParagraphFont"/>
                    <w:rFonts w:ascii="Arial" w:eastAsia="Arial Unicode MS" w:hAnsi="Arial"/>
                    <w:b/>
                    <w:color w:val="auto"/>
                    <w:lang w:val="en-AU"/>
                  </w:rPr>
                </w:sdtEndPr>
                <w:sdtContent>
                  <w:p w14:paraId="6E254C74" w14:textId="77777777" w:rsidR="002E0600" w:rsidRPr="00A802E1" w:rsidRDefault="002E0600" w:rsidP="002E0600">
                    <w:pPr>
                      <w:spacing w:line="240" w:lineRule="auto"/>
                      <w:rPr>
                        <w:rFonts w:asciiTheme="minorHAnsi" w:eastAsia="Arial Unicode MS" w:hAnsiTheme="minorHAnsi" w:cstheme="minorHAnsi"/>
                        <w:b/>
                        <w:color w:val="auto"/>
                        <w:lang w:val="en-AU"/>
                      </w:rPr>
                    </w:pPr>
                    <w:r w:rsidRPr="00A802E1">
                      <w:rPr>
                        <w:rStyle w:val="TORTemplate"/>
                        <w:rFonts w:cstheme="minorHAnsi"/>
                      </w:rPr>
                      <w:t>MMAPP Mid-term evidence summary report</w:t>
                    </w:r>
                  </w:p>
                </w:sdtContent>
              </w:sdt>
              <w:p w14:paraId="6B4C60FD" w14:textId="27F2E53E" w:rsidR="002E0600" w:rsidRDefault="002E0600" w:rsidP="002E0600">
                <w:pPr>
                  <w:spacing w:line="240" w:lineRule="auto"/>
                  <w:rPr>
                    <w:rStyle w:val="TORTemplate"/>
                    <w:rFonts w:cstheme="minorHAnsi"/>
                  </w:rPr>
                </w:pPr>
                <w:r w:rsidRPr="00A802E1">
                  <w:rPr>
                    <w:rFonts w:asciiTheme="minorHAnsi" w:eastAsia="Arial" w:hAnsiTheme="minorHAnsi" w:cstheme="minorHAnsi"/>
                    <w:color w:val="000000" w:themeColor="text1"/>
                  </w:rPr>
                  <w:t>Final portfolio coordination summary</w:t>
                </w:r>
              </w:p>
            </w:sdtContent>
          </w:sdt>
        </w:tc>
        <w:tc>
          <w:tcPr>
            <w:tcW w:w="1276" w:type="dxa"/>
          </w:tcPr>
          <w:sdt>
            <w:sdtPr>
              <w:rPr>
                <w:rStyle w:val="TORTemplate"/>
                <w:rFonts w:cstheme="minorHAnsi"/>
              </w:rPr>
              <w:id w:val="-1142506296"/>
              <w:placeholder>
                <w:docPart w:val="A8D66C0901AD484A9DABF81990749379"/>
              </w:placeholder>
            </w:sdtPr>
            <w:sdtEndPr>
              <w:rPr>
                <w:rStyle w:val="DefaultParagraphFont"/>
                <w:rFonts w:ascii="Arial" w:eastAsia="Arial Unicode MS" w:hAnsi="Arial"/>
                <w:b/>
                <w:color w:val="auto"/>
                <w:lang w:val="en-AU"/>
              </w:rPr>
            </w:sdtEndPr>
            <w:sdtContent>
              <w:p w14:paraId="6C31A94B" w14:textId="300C3D76" w:rsidR="002E0600" w:rsidRDefault="002E0600" w:rsidP="002E0600">
                <w:pPr>
                  <w:spacing w:line="240" w:lineRule="auto"/>
                  <w:rPr>
                    <w:rStyle w:val="TORTemplate"/>
                    <w:rFonts w:cstheme="minorHAnsi"/>
                  </w:rPr>
                </w:pPr>
                <w:r w:rsidRPr="00A802E1">
                  <w:rPr>
                    <w:rStyle w:val="TORTemplate"/>
                    <w:rFonts w:cstheme="minorHAnsi"/>
                  </w:rPr>
                  <w:t>30 November 2027</w:t>
                </w:r>
              </w:p>
            </w:sdtContent>
          </w:sdt>
        </w:tc>
        <w:tc>
          <w:tcPr>
            <w:tcW w:w="1275" w:type="dxa"/>
            <w:shd w:val="clear" w:color="auto" w:fill="FFFFFF" w:themeFill="background1"/>
          </w:tcPr>
          <w:p w14:paraId="483884ED" w14:textId="77777777" w:rsidR="002E0600" w:rsidRPr="00977C7A" w:rsidRDefault="002E0600" w:rsidP="002E0600">
            <w:pPr>
              <w:spacing w:line="240" w:lineRule="auto"/>
              <w:rPr>
                <w:rFonts w:asciiTheme="minorHAnsi" w:hAnsiTheme="minorHAnsi" w:cstheme="minorHAnsi"/>
              </w:rPr>
            </w:pPr>
          </w:p>
        </w:tc>
        <w:tc>
          <w:tcPr>
            <w:tcW w:w="1379" w:type="dxa"/>
            <w:shd w:val="clear" w:color="auto" w:fill="F6C5AC" w:themeFill="accent2" w:themeFillTint="66"/>
          </w:tcPr>
          <w:p w14:paraId="3B505A7B" w14:textId="77777777" w:rsidR="002E0600" w:rsidRDefault="002E0600" w:rsidP="002E0600">
            <w:pPr>
              <w:spacing w:line="240" w:lineRule="auto"/>
              <w:rPr>
                <w:rStyle w:val="TORTemplate"/>
              </w:rPr>
            </w:pPr>
          </w:p>
        </w:tc>
        <w:tc>
          <w:tcPr>
            <w:tcW w:w="1031" w:type="dxa"/>
            <w:shd w:val="clear" w:color="auto" w:fill="F6C5AC" w:themeFill="accent2" w:themeFillTint="66"/>
          </w:tcPr>
          <w:p w14:paraId="14ABE71F" w14:textId="77777777" w:rsidR="002E0600" w:rsidRDefault="002E0600" w:rsidP="002E0600">
            <w:pPr>
              <w:spacing w:line="240" w:lineRule="auto"/>
              <w:rPr>
                <w:rStyle w:val="TORTemplate"/>
              </w:rPr>
            </w:pPr>
          </w:p>
        </w:tc>
        <w:tc>
          <w:tcPr>
            <w:tcW w:w="1134" w:type="dxa"/>
            <w:gridSpan w:val="2"/>
            <w:shd w:val="clear" w:color="auto" w:fill="F6C5AC" w:themeFill="accent2" w:themeFillTint="66"/>
          </w:tcPr>
          <w:p w14:paraId="21CE39D9" w14:textId="77777777" w:rsidR="002E0600" w:rsidRDefault="002E0600" w:rsidP="002E0600">
            <w:pPr>
              <w:spacing w:line="240" w:lineRule="auto"/>
              <w:rPr>
                <w:rStyle w:val="TORTemplate"/>
              </w:rPr>
            </w:pPr>
          </w:p>
        </w:tc>
        <w:tc>
          <w:tcPr>
            <w:tcW w:w="1167" w:type="dxa"/>
            <w:gridSpan w:val="2"/>
            <w:shd w:val="clear" w:color="auto" w:fill="F6C5AC" w:themeFill="accent2" w:themeFillTint="66"/>
          </w:tcPr>
          <w:p w14:paraId="7F8E0C66" w14:textId="77777777" w:rsidR="002E0600" w:rsidRDefault="002E0600" w:rsidP="002E0600">
            <w:pPr>
              <w:spacing w:line="240" w:lineRule="auto"/>
              <w:rPr>
                <w:rStyle w:val="TORTemplate"/>
              </w:rPr>
            </w:pPr>
          </w:p>
        </w:tc>
        <w:tc>
          <w:tcPr>
            <w:tcW w:w="1101" w:type="dxa"/>
            <w:gridSpan w:val="2"/>
            <w:shd w:val="clear" w:color="auto" w:fill="F6C5AC" w:themeFill="accent2" w:themeFillTint="66"/>
          </w:tcPr>
          <w:p w14:paraId="077EABB4" w14:textId="77777777" w:rsidR="002E0600" w:rsidRDefault="002E0600" w:rsidP="002E0600">
            <w:pPr>
              <w:spacing w:line="240" w:lineRule="auto"/>
              <w:rPr>
                <w:rStyle w:val="TORTemplate"/>
              </w:rPr>
            </w:pPr>
          </w:p>
        </w:tc>
      </w:tr>
      <w:tr w:rsidR="002E0600" w:rsidRPr="00EC460A" w14:paraId="140E1A42" w14:textId="77777777" w:rsidTr="00B80C89">
        <w:trPr>
          <w:trHeight w:val="350"/>
        </w:trPr>
        <w:tc>
          <w:tcPr>
            <w:tcW w:w="540" w:type="dxa"/>
          </w:tcPr>
          <w:p w14:paraId="4EC6C3F3" w14:textId="77777777" w:rsidR="002E0600" w:rsidRPr="004F0D14" w:rsidRDefault="002E0600" w:rsidP="002E0600">
            <w:pPr>
              <w:spacing w:line="240" w:lineRule="auto"/>
              <w:jc w:val="both"/>
              <w:rPr>
                <w:rFonts w:asciiTheme="minorHAnsi" w:hAnsiTheme="minorHAnsi" w:cstheme="minorHAnsi"/>
                <w:b/>
                <w:bCs/>
              </w:rPr>
            </w:pPr>
          </w:p>
        </w:tc>
        <w:tc>
          <w:tcPr>
            <w:tcW w:w="6510" w:type="dxa"/>
            <w:gridSpan w:val="6"/>
          </w:tcPr>
          <w:p w14:paraId="3A5815A6" w14:textId="1F08B595" w:rsidR="002E0600" w:rsidRPr="004F0D14" w:rsidRDefault="002E0600" w:rsidP="002E0600">
            <w:pPr>
              <w:spacing w:line="240" w:lineRule="auto"/>
              <w:jc w:val="right"/>
              <w:rPr>
                <w:rFonts w:asciiTheme="minorHAnsi" w:hAnsiTheme="minorHAnsi" w:cstheme="minorHAnsi"/>
                <w:b/>
                <w:bCs/>
              </w:rPr>
            </w:pPr>
            <w:r>
              <w:rPr>
                <w:rFonts w:asciiTheme="minorHAnsi" w:hAnsiTheme="minorHAnsi" w:cstheme="minorHAnsi"/>
                <w:b/>
                <w:bCs/>
              </w:rPr>
              <w:t xml:space="preserve">TOTAL </w:t>
            </w:r>
          </w:p>
        </w:tc>
        <w:tc>
          <w:tcPr>
            <w:tcW w:w="1134" w:type="dxa"/>
            <w:gridSpan w:val="2"/>
            <w:shd w:val="clear" w:color="auto" w:fill="F6C5AC" w:themeFill="accent2" w:themeFillTint="66"/>
          </w:tcPr>
          <w:p w14:paraId="60434902" w14:textId="77777777" w:rsidR="002E0600" w:rsidRPr="004F0D14" w:rsidRDefault="002E0600" w:rsidP="002E0600">
            <w:pPr>
              <w:spacing w:line="240" w:lineRule="auto"/>
              <w:rPr>
                <w:rFonts w:asciiTheme="minorHAnsi" w:hAnsiTheme="minorHAnsi" w:cstheme="minorHAnsi"/>
                <w:b/>
                <w:bCs/>
              </w:rPr>
            </w:pPr>
          </w:p>
        </w:tc>
        <w:tc>
          <w:tcPr>
            <w:tcW w:w="1167" w:type="dxa"/>
            <w:gridSpan w:val="2"/>
            <w:shd w:val="clear" w:color="auto" w:fill="F6C5AC" w:themeFill="accent2" w:themeFillTint="66"/>
          </w:tcPr>
          <w:p w14:paraId="1054CB6A" w14:textId="77777777" w:rsidR="002E0600" w:rsidRPr="004F0D14" w:rsidRDefault="002E0600" w:rsidP="002E0600">
            <w:pPr>
              <w:spacing w:line="240" w:lineRule="auto"/>
              <w:rPr>
                <w:rFonts w:asciiTheme="minorHAnsi" w:hAnsiTheme="minorHAnsi" w:cstheme="minorHAnsi"/>
                <w:b/>
                <w:bCs/>
              </w:rPr>
            </w:pPr>
          </w:p>
        </w:tc>
        <w:tc>
          <w:tcPr>
            <w:tcW w:w="1060" w:type="dxa"/>
            <w:shd w:val="clear" w:color="auto" w:fill="F6C5AC" w:themeFill="accent2" w:themeFillTint="66"/>
          </w:tcPr>
          <w:sdt>
            <w:sdtPr>
              <w:rPr>
                <w:rStyle w:val="TORTemplate"/>
              </w:rPr>
              <w:id w:val="230437454"/>
              <w:placeholder>
                <w:docPart w:val="73FA4EE98C684359A5DE71BED257D8F0"/>
              </w:placeholder>
              <w:showingPlcHdr/>
            </w:sdtPr>
            <w:sdtEndPr>
              <w:rPr>
                <w:rStyle w:val="DefaultParagraphFont"/>
                <w:rFonts w:ascii="Arial" w:eastAsia="Arial Unicode MS" w:hAnsi="Arial" w:cstheme="minorBidi"/>
                <w:b/>
                <w:bCs/>
                <w:color w:val="auto"/>
                <w:lang w:val="en-AU"/>
              </w:rPr>
            </w:sdtEndPr>
            <w:sdtContent>
              <w:p w14:paraId="200C5463" w14:textId="77777777" w:rsidR="002E0600" w:rsidRPr="004F0D14" w:rsidRDefault="002E0600" w:rsidP="002E0600">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5A2142E6" w14:textId="77777777" w:rsidR="006246F0" w:rsidRPr="00F85800" w:rsidRDefault="006246F0" w:rsidP="006246F0">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33CDD207" w:rsidR="001A4483" w:rsidRPr="00DD63D2" w:rsidRDefault="006246F0" w:rsidP="00DD63D2">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sectPr w:rsidR="001A4483" w:rsidRPr="00DD63D2" w:rsidSect="00BA13B4">
      <w:headerReference w:type="default" r:id="rId15"/>
      <w:footerReference w:type="default" r:id="rId16"/>
      <w:pgSz w:w="11909" w:h="16834" w:code="9"/>
      <w:pgMar w:top="1620" w:right="994" w:bottom="72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Silvia Villalba Rodriguez" w:date="2026-10-15T16:38:00Z" w:initials="SV">
    <w:p w14:paraId="15F313EE" w14:textId="77777777" w:rsidR="000F4ADB" w:rsidRDefault="000F4ADB" w:rsidP="00D77F57">
      <w:pPr>
        <w:pStyle w:val="CommentText"/>
      </w:pPr>
      <w:r>
        <w:rPr>
          <w:rStyle w:val="CommentReference"/>
        </w:rPr>
        <w:annotationRef/>
      </w:r>
      <w:r>
        <w:t>Please indicate exact location and trip duration if known</w:t>
      </w:r>
    </w:p>
  </w:comment>
  <w:comment w:id="1" w:author="Khaing Soe" w:date="2026-10-19T10:24:00Z" w:initials="KS">
    <w:p w14:paraId="29505832" w14:textId="77777777" w:rsidR="000F4ADB" w:rsidRDefault="000F4ADB" w:rsidP="00A36166">
      <w:pPr>
        <w:pStyle w:val="CommentText"/>
      </w:pPr>
      <w:r>
        <w:rPr>
          <w:rStyle w:val="CommentReference"/>
        </w:rPr>
        <w:annotationRef/>
      </w:r>
      <w:r>
        <w:t>added</w:t>
      </w:r>
    </w:p>
  </w:comment>
  <w:comment w:id="2" w:author="Silvia Villalba Rodriguez" w:date="2026-10-15T16:38:00Z" w:initials="SV">
    <w:p w14:paraId="3C069866" w14:textId="77777777" w:rsidR="000F4ADB" w:rsidRDefault="000F4ADB" w:rsidP="00D77F57">
      <w:pPr>
        <w:pStyle w:val="CommentText"/>
      </w:pPr>
      <w:r>
        <w:rPr>
          <w:rStyle w:val="CommentReference"/>
        </w:rPr>
        <w:annotationRef/>
      </w:r>
      <w:r>
        <w:t>Please indicate exact location and trip duration if known</w:t>
      </w:r>
    </w:p>
  </w:comment>
  <w:comment w:id="3" w:author="Khaing Soe" w:date="2026-10-19T10:24:00Z" w:initials="KS">
    <w:p w14:paraId="64115C77" w14:textId="77777777" w:rsidR="000F4ADB" w:rsidRDefault="000F4ADB" w:rsidP="00A36166">
      <w:pPr>
        <w:pStyle w:val="CommentText"/>
      </w:pPr>
      <w:r>
        <w:rPr>
          <w:rStyle w:val="CommentReference"/>
        </w:rPr>
        <w:annotationRef/>
      </w:r>
      <w:r>
        <w:t>added</w:t>
      </w:r>
    </w:p>
  </w:comment>
  <w:comment w:id="4" w:author="Silvia Villalba Rodriguez" w:date="2026-10-15T16:38:00Z" w:initials="SV">
    <w:p w14:paraId="45887E55" w14:textId="77777777" w:rsidR="000F4ADB" w:rsidRDefault="000F4ADB" w:rsidP="00D77F57">
      <w:pPr>
        <w:pStyle w:val="CommentText"/>
      </w:pPr>
      <w:r>
        <w:rPr>
          <w:rStyle w:val="CommentReference"/>
        </w:rPr>
        <w:annotationRef/>
      </w:r>
      <w:r>
        <w:t>Please indicate exact location and trip duration if known.</w:t>
      </w:r>
    </w:p>
  </w:comment>
  <w:comment w:id="5" w:author="Khaing Soe" w:date="2026-10-19T10:24:00Z" w:initials="KS">
    <w:p w14:paraId="20635168" w14:textId="77777777" w:rsidR="000F4ADB" w:rsidRDefault="000F4ADB" w:rsidP="00A36166">
      <w:pPr>
        <w:pStyle w:val="CommentText"/>
      </w:pPr>
      <w:r>
        <w:rPr>
          <w:rStyle w:val="CommentReference"/>
        </w:rPr>
        <w:annotationRef/>
      </w:r>
      <w:r>
        <w:t>added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5F313EE" w15:done="1"/>
  <w15:commentEx w15:paraId="29505832" w15:paraIdParent="15F313EE" w15:done="1"/>
  <w15:commentEx w15:paraId="3C069866" w15:done="1"/>
  <w15:commentEx w15:paraId="64115C77" w15:paraIdParent="3C069866" w15:done="1"/>
  <w15:commentEx w15:paraId="45887E55" w15:done="1"/>
  <w15:commentEx w15:paraId="20635168" w15:paraIdParent="45887E55"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8EF5B1D" w16cex:dateUtc="2026-10-15T14:38:00Z"/>
  <w16cex:commentExtensible w16cex:durableId="11CD2702" w16cex:dateUtc="2026-10-19T08:24:00Z"/>
  <w16cex:commentExtensible w16cex:durableId="4B3A95C2" w16cex:dateUtc="2026-10-15T14:38:00Z"/>
  <w16cex:commentExtensible w16cex:durableId="50C4CCA3" w16cex:dateUtc="2026-10-19T08:24:00Z"/>
  <w16cex:commentExtensible w16cex:durableId="51A0208D" w16cex:dateUtc="2026-10-15T14:38:00Z"/>
  <w16cex:commentExtensible w16cex:durableId="275B16C3" w16cex:dateUtc="2026-10-19T08:2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5F313EE" w16cid:durableId="28EF5B1D"/>
  <w16cid:commentId w16cid:paraId="29505832" w16cid:durableId="11CD2702"/>
  <w16cid:commentId w16cid:paraId="3C069866" w16cid:durableId="4B3A95C2"/>
  <w16cid:commentId w16cid:paraId="64115C77" w16cid:durableId="50C4CCA3"/>
  <w16cid:commentId w16cid:paraId="45887E55" w16cid:durableId="51A0208D"/>
  <w16cid:commentId w16cid:paraId="20635168" w16cid:durableId="275B16C3"/>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3B685D" w14:textId="77777777" w:rsidR="00694693" w:rsidRDefault="00694693">
      <w:pPr>
        <w:spacing w:line="240" w:lineRule="auto"/>
      </w:pPr>
      <w:r>
        <w:separator/>
      </w:r>
    </w:p>
  </w:endnote>
  <w:endnote w:type="continuationSeparator" w:id="0">
    <w:p w14:paraId="50E160D5" w14:textId="77777777" w:rsidR="00694693" w:rsidRDefault="0069469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AE29AA" w14:textId="77777777" w:rsidR="00694693" w:rsidRDefault="00694693">
      <w:pPr>
        <w:spacing w:line="240" w:lineRule="auto"/>
      </w:pPr>
      <w:r>
        <w:separator/>
      </w:r>
    </w:p>
  </w:footnote>
  <w:footnote w:type="continuationSeparator" w:id="0">
    <w:p w14:paraId="7A28E57A" w14:textId="77777777" w:rsidR="00694693" w:rsidRDefault="00694693">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2A4476DB" w:rsidR="006246F0" w:rsidRPr="00C80089" w:rsidRDefault="006246F0" w:rsidP="00C975E5">
    <w:pPr>
      <w:spacing w:line="240" w:lineRule="auto"/>
      <w:ind w:right="9"/>
      <w:jc w:val="center"/>
      <w:outlineLvl w:val="2"/>
      <w:rPr>
        <w:sz w:val="16"/>
        <w:szCs w:val="16"/>
      </w:rPr>
    </w:pPr>
    <w:r w:rsidRPr="00C80089">
      <w:rPr>
        <w:noProof/>
      </w:rPr>
      <mc:AlternateContent>
        <mc:Choice Requires="wps">
          <w:drawing>
            <wp:anchor distT="0" distB="0" distL="114300" distR="114300" simplePos="0" relativeHeight="251661312" behindDoc="0" locked="0" layoutInCell="1" allowOverlap="0" wp14:anchorId="0E63A15B" wp14:editId="5C48EA3E">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a:solidFill>
                              <a:srgbClr val="FFFFFF"/>
                            </a:solidFill>
                          </a14:hiddenFill>
                        </a:ext>
                        <a:ext uri="{91240B29-F687-4f45-9708-019B960494DF}">
                          <a14:hiddenLine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E63A15B" id="_x0000_t202" coordsize="21600,21600" o:spt="202" path="m,l,21600r21600,l21600,xe">
              <v:stroke joinstyle="miter"/>
              <v:path gradientshapeok="t" o:connecttype="rect"/>
            </v:shapetype>
            <v:shape id="Text Box 2" o:spid="_x0000_s1026" type="#_x0000_t202" style="position:absolute;left:0;text-align:left;margin-left:-9.45pt;margin-top:54pt;width:215pt;height:13.5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Plej1gEAAJEDAAAOAAAAZHJzL2Uyb0RvYy54bWysU9tu1DAQfUfiHyy/s0kWSlG02aq0KkIq&#10;F6nwARPH3kQkHjP2brJ8PWNnswX6VvFiTWbGx+ecmWyupqEXB02+Q1vJYpVLoa3CprO7Sn7/dvfq&#10;nRQ+gG2gR6sredReXm1fvtiMrtRrbLFvNAkGsb4cXSXbEFyZZV61egC/QqctFw3SAIE/aZc1BCOj&#10;D322zvO32YjUOEKlvefs7VyU24RvjFbhizFeB9FXkrmFdFI663hm2w2UOwLXdupEA57BYoDO8qNn&#10;qFsIIPbUPYEaOkXo0YSVwiFDYzqlkwZWU+T/qHlowemkhc3x7myT/3+w6vPhwX0lEab3OPEAkwjv&#10;7lH98MLiTQt2p6+JcGw1NPxwES3LRufL09VotS99BKnHT9jwkGEfMAFNhoboCusUjM4DOJ5N11MQ&#10;ipPry9f5Rc4lxbXisnhzkaaSQbncduTDB42DiEEliYea0OFw70NkA+XSEh+zeNf1fRpsb/9KcGPM&#10;JPaR8Ew9TPXE3VFFjc2RdRDOe8J7zUGL9EuKkXekkv7nHkhL0X+07EVcqCWgJaiXAKziq5UMUszh&#10;TZgXb++o27WMPLtt8Zr9Ml2S8sjixJPnnhSedjQu1p/fqevxT9r+BgAA//8DAFBLAwQUAAYACAAA&#10;ACEA9BIb9OAAAAALAQAADwAAAGRycy9kb3ducmV2LnhtbEyPzU7DMBCE70i8g7VI3Frb/FRpiFNV&#10;CE5IiDQcODqxm1iN1yF22/D2LKdy3JlPszPFZvYDO9kpuoAK5FIAs9gG47BT8Fm/LjJgMWk0egho&#10;FfzYCJvy+qrQuQlnrOxplzpGIRhzraBPacw5j21vvY7LMFokbx8mrxOdU8fNpM8U7gd+J8SKe+2Q&#10;PvR6tM+9bQ+7o1ew/cLqxX2/Nx/VvnJ1vRb4tjoodXszb5+AJTunCwx/9ak6lNSpCUc0kQ0KFjJb&#10;E0qGyGgUEQ9SSmANKfePAnhZ8P8byl8AAAD//wMAUEsBAi0AFAAGAAgAAAAhALaDOJL+AAAA4QEA&#10;ABMAAAAAAAAAAAAAAAAAAAAAAFtDb250ZW50X1R5cGVzXS54bWxQSwECLQAUAAYACAAAACEAOP0h&#10;/9YAAACUAQAACwAAAAAAAAAAAAAAAAAvAQAAX3JlbHMvLnJlbHNQSwECLQAUAAYACAAAACEAdT5X&#10;o9YBAACRAwAADgAAAAAAAAAAAAAAAAAuAgAAZHJzL2Uyb0RvYy54bWxQSwECLQAUAAYACAAAACEA&#10;9BIb9OAAAAALAQAADwAAAAAAAAAAAAAAAAAwBAAAZHJzL2Rvd25yZXYueG1sUEsFBgAAAAAEAAQA&#10;8wAAAD0FA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9264"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w:pict>
            <v:line w14:anchorId="0015AC73" id="Straight Connector 5" o:spid="_x0000_s1026"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from="0,49.9pt" to="471pt,4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strokecolor="#a6a6a6">
              <v:stroke joinstyle="miter"/>
              <o:lock v:ext="edit" shapetype="f"/>
              <w10:wrap anchorx="margin" anchory="page"/>
            </v:line>
          </w:pict>
        </mc:Fallback>
      </mc:AlternateContent>
    </w:r>
    <w:r w:rsidRPr="00C80089">
      <w:rPr>
        <w:rFonts w:eastAsia="Times"/>
        <w:b/>
        <w:caps/>
        <w:noProof/>
        <w:color w:val="0099FF"/>
        <w:spacing w:val="-2"/>
        <w:sz w:val="16"/>
        <w:szCs w:val="16"/>
        <w:lang w:eastAsia="en-GB"/>
      </w:rPr>
      <w:drawing>
        <wp:anchor distT="0" distB="0" distL="114300" distR="114300" simplePos="0" relativeHeight="251660288"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1822849044" name="Picture 1822849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0A22CFB">
      <w:rPr>
        <w:rFonts w:eastAsia="Times"/>
        <w:color w:val="00B0F0"/>
        <w:spacing w:val="-2"/>
        <w:sz w:val="16"/>
        <w:szCs w:val="16"/>
        <w:lang w:eastAsia="en-GB"/>
      </w:rPr>
      <w:t xml:space="preserve">                                                                         </w:t>
    </w:r>
    <w:r w:rsidRPr="00C80089">
      <w:rPr>
        <w:rFonts w:eastAsia="Times"/>
        <w:color w:val="00B0F0"/>
        <w:spacing w:val="-2"/>
        <w:sz w:val="16"/>
        <w:szCs w:val="16"/>
        <w:lang w:eastAsia="en-GB"/>
      </w:rPr>
      <w:t>Human Resources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E814E5A"/>
    <w:multiLevelType w:val="hybridMultilevel"/>
    <w:tmpl w:val="A9B4082A"/>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1"/>
  </w:num>
  <w:num w:numId="2" w16cid:durableId="66725258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ilvia Villalba Rodriguez">
    <w15:presenceInfo w15:providerId="AD" w15:userId="S::svillalbarodriguez@unicef.org::dbd8522f-ba75-42e7-8ce8-3ab2f687dc99"/>
  </w15:person>
  <w15:person w15:author="Khaing Soe">
    <w15:presenceInfo w15:providerId="AD" w15:userId="S::khsoe@unicef.org::aefd22a6-b484-41cb-ba39-aad31526cc8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6"/>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03551"/>
    <w:rsid w:val="00020BC4"/>
    <w:rsid w:val="00024FC9"/>
    <w:rsid w:val="000414E0"/>
    <w:rsid w:val="00044FFB"/>
    <w:rsid w:val="000467B1"/>
    <w:rsid w:val="0005110F"/>
    <w:rsid w:val="00056C27"/>
    <w:rsid w:val="000B4CAD"/>
    <w:rsid w:val="000D239B"/>
    <w:rsid w:val="000D6EAF"/>
    <w:rsid w:val="000E4413"/>
    <w:rsid w:val="000E6039"/>
    <w:rsid w:val="000F4ADB"/>
    <w:rsid w:val="00106065"/>
    <w:rsid w:val="00136C8E"/>
    <w:rsid w:val="001371D3"/>
    <w:rsid w:val="00170CBC"/>
    <w:rsid w:val="00184678"/>
    <w:rsid w:val="00196F5B"/>
    <w:rsid w:val="001A4483"/>
    <w:rsid w:val="001A606C"/>
    <w:rsid w:val="001B054C"/>
    <w:rsid w:val="001B0878"/>
    <w:rsid w:val="001D5F9A"/>
    <w:rsid w:val="001D632C"/>
    <w:rsid w:val="001F08F1"/>
    <w:rsid w:val="00212358"/>
    <w:rsid w:val="002403EA"/>
    <w:rsid w:val="0027131E"/>
    <w:rsid w:val="002904D9"/>
    <w:rsid w:val="002A1177"/>
    <w:rsid w:val="002A5460"/>
    <w:rsid w:val="002B1713"/>
    <w:rsid w:val="002C3AF9"/>
    <w:rsid w:val="002E0600"/>
    <w:rsid w:val="002F0731"/>
    <w:rsid w:val="003001E0"/>
    <w:rsid w:val="00300450"/>
    <w:rsid w:val="00310CF8"/>
    <w:rsid w:val="0031698A"/>
    <w:rsid w:val="003251CD"/>
    <w:rsid w:val="0033101F"/>
    <w:rsid w:val="00352C56"/>
    <w:rsid w:val="003702D0"/>
    <w:rsid w:val="00392B2E"/>
    <w:rsid w:val="003B31AB"/>
    <w:rsid w:val="003B3642"/>
    <w:rsid w:val="003C2E9C"/>
    <w:rsid w:val="003F0F70"/>
    <w:rsid w:val="003F1EBF"/>
    <w:rsid w:val="00423FEC"/>
    <w:rsid w:val="004806C9"/>
    <w:rsid w:val="004843B1"/>
    <w:rsid w:val="00496357"/>
    <w:rsid w:val="004A6718"/>
    <w:rsid w:val="004A7AED"/>
    <w:rsid w:val="004D26A2"/>
    <w:rsid w:val="004D3B1E"/>
    <w:rsid w:val="004E60E3"/>
    <w:rsid w:val="004E6300"/>
    <w:rsid w:val="004F0D14"/>
    <w:rsid w:val="004F3476"/>
    <w:rsid w:val="0051788F"/>
    <w:rsid w:val="00517EE2"/>
    <w:rsid w:val="0052577D"/>
    <w:rsid w:val="00527BE8"/>
    <w:rsid w:val="00530325"/>
    <w:rsid w:val="00536EAE"/>
    <w:rsid w:val="00544FA8"/>
    <w:rsid w:val="0055102A"/>
    <w:rsid w:val="00552D6E"/>
    <w:rsid w:val="00555590"/>
    <w:rsid w:val="00571052"/>
    <w:rsid w:val="00583EBB"/>
    <w:rsid w:val="00586FCC"/>
    <w:rsid w:val="005E0786"/>
    <w:rsid w:val="005E4537"/>
    <w:rsid w:val="005F397D"/>
    <w:rsid w:val="00600CB0"/>
    <w:rsid w:val="00620F29"/>
    <w:rsid w:val="006246F0"/>
    <w:rsid w:val="00645111"/>
    <w:rsid w:val="00681119"/>
    <w:rsid w:val="00681E84"/>
    <w:rsid w:val="00684422"/>
    <w:rsid w:val="00694693"/>
    <w:rsid w:val="006B0AEE"/>
    <w:rsid w:val="006C26FE"/>
    <w:rsid w:val="006C6950"/>
    <w:rsid w:val="006D6AF9"/>
    <w:rsid w:val="006D6CC9"/>
    <w:rsid w:val="006D7AE0"/>
    <w:rsid w:val="006F7985"/>
    <w:rsid w:val="00704E19"/>
    <w:rsid w:val="007120AB"/>
    <w:rsid w:val="007248E6"/>
    <w:rsid w:val="00746346"/>
    <w:rsid w:val="007602D0"/>
    <w:rsid w:val="007801ED"/>
    <w:rsid w:val="0078688F"/>
    <w:rsid w:val="00787E42"/>
    <w:rsid w:val="007A511E"/>
    <w:rsid w:val="007C4D17"/>
    <w:rsid w:val="007F1451"/>
    <w:rsid w:val="00840378"/>
    <w:rsid w:val="008457AD"/>
    <w:rsid w:val="00862FBB"/>
    <w:rsid w:val="00865BFA"/>
    <w:rsid w:val="008831DC"/>
    <w:rsid w:val="008B0DDD"/>
    <w:rsid w:val="008C4D8B"/>
    <w:rsid w:val="008F0345"/>
    <w:rsid w:val="009037DA"/>
    <w:rsid w:val="0090413C"/>
    <w:rsid w:val="0090627B"/>
    <w:rsid w:val="0091227B"/>
    <w:rsid w:val="00920742"/>
    <w:rsid w:val="00926AAE"/>
    <w:rsid w:val="0092794E"/>
    <w:rsid w:val="0094576F"/>
    <w:rsid w:val="00946E46"/>
    <w:rsid w:val="00964B7E"/>
    <w:rsid w:val="00966C90"/>
    <w:rsid w:val="00997980"/>
    <w:rsid w:val="009A74C0"/>
    <w:rsid w:val="009D0EB3"/>
    <w:rsid w:val="009F3EB4"/>
    <w:rsid w:val="00A10CCE"/>
    <w:rsid w:val="00A14C1B"/>
    <w:rsid w:val="00A22CFB"/>
    <w:rsid w:val="00A24193"/>
    <w:rsid w:val="00A33297"/>
    <w:rsid w:val="00A608BE"/>
    <w:rsid w:val="00A67E4F"/>
    <w:rsid w:val="00A6CF9F"/>
    <w:rsid w:val="00AB658D"/>
    <w:rsid w:val="00AC3B75"/>
    <w:rsid w:val="00AD14D2"/>
    <w:rsid w:val="00B2030A"/>
    <w:rsid w:val="00B24243"/>
    <w:rsid w:val="00B72480"/>
    <w:rsid w:val="00B752B4"/>
    <w:rsid w:val="00B80C89"/>
    <w:rsid w:val="00B85722"/>
    <w:rsid w:val="00B94D1D"/>
    <w:rsid w:val="00BA0A69"/>
    <w:rsid w:val="00BA13B4"/>
    <w:rsid w:val="00BE2CE1"/>
    <w:rsid w:val="00BF5375"/>
    <w:rsid w:val="00C1015A"/>
    <w:rsid w:val="00C20B49"/>
    <w:rsid w:val="00C67CFD"/>
    <w:rsid w:val="00C80818"/>
    <w:rsid w:val="00C92E60"/>
    <w:rsid w:val="00C975E5"/>
    <w:rsid w:val="00CA0F29"/>
    <w:rsid w:val="00CA1D34"/>
    <w:rsid w:val="00CC4986"/>
    <w:rsid w:val="00CE0E1F"/>
    <w:rsid w:val="00CF6B41"/>
    <w:rsid w:val="00D01BBD"/>
    <w:rsid w:val="00D06964"/>
    <w:rsid w:val="00D33290"/>
    <w:rsid w:val="00DC135B"/>
    <w:rsid w:val="00DD28FE"/>
    <w:rsid w:val="00DD63D2"/>
    <w:rsid w:val="00DE48B2"/>
    <w:rsid w:val="00DE4ECC"/>
    <w:rsid w:val="00E10C1E"/>
    <w:rsid w:val="00E124FB"/>
    <w:rsid w:val="00E2172F"/>
    <w:rsid w:val="00E224F4"/>
    <w:rsid w:val="00E341FE"/>
    <w:rsid w:val="00EC18F1"/>
    <w:rsid w:val="00EF0BF7"/>
    <w:rsid w:val="00F04DFE"/>
    <w:rsid w:val="00F074DA"/>
    <w:rsid w:val="00F1701C"/>
    <w:rsid w:val="00F221CA"/>
    <w:rsid w:val="00F604D4"/>
    <w:rsid w:val="00F64563"/>
    <w:rsid w:val="00FA1265"/>
    <w:rsid w:val="00FC4291"/>
    <w:rsid w:val="00FD5BD6"/>
    <w:rsid w:val="031D05E1"/>
    <w:rsid w:val="044EA6CB"/>
    <w:rsid w:val="05A5A724"/>
    <w:rsid w:val="061A3A59"/>
    <w:rsid w:val="08ABD441"/>
    <w:rsid w:val="091B6575"/>
    <w:rsid w:val="09A5E0D7"/>
    <w:rsid w:val="0BE10D2C"/>
    <w:rsid w:val="121C9D40"/>
    <w:rsid w:val="12EF749E"/>
    <w:rsid w:val="1E49EE09"/>
    <w:rsid w:val="1E91527D"/>
    <w:rsid w:val="22DEC295"/>
    <w:rsid w:val="2602A3E4"/>
    <w:rsid w:val="26350DB9"/>
    <w:rsid w:val="278F421C"/>
    <w:rsid w:val="2AD0C4B7"/>
    <w:rsid w:val="326167B7"/>
    <w:rsid w:val="38E6BFF2"/>
    <w:rsid w:val="38EC4C00"/>
    <w:rsid w:val="3A412C80"/>
    <w:rsid w:val="3BB761DB"/>
    <w:rsid w:val="3F5996E2"/>
    <w:rsid w:val="420CFFC2"/>
    <w:rsid w:val="48AF1ADD"/>
    <w:rsid w:val="48DCE98E"/>
    <w:rsid w:val="49606E96"/>
    <w:rsid w:val="4E312DEB"/>
    <w:rsid w:val="4E756E9C"/>
    <w:rsid w:val="522EE18C"/>
    <w:rsid w:val="5B73549C"/>
    <w:rsid w:val="5BC75D7F"/>
    <w:rsid w:val="6D93268B"/>
    <w:rsid w:val="6F161B8A"/>
    <w:rsid w:val="70B1E01E"/>
    <w:rsid w:val="711D0F61"/>
    <w:rsid w:val="718A029E"/>
    <w:rsid w:val="74C5C56A"/>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39239C15-F97C-4974-A392-5CD4FF74FB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34"/>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34"/>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 w:type="character" w:styleId="CommentReference">
    <w:name w:val="annotation reference"/>
    <w:basedOn w:val="DefaultParagraphFont"/>
    <w:uiPriority w:val="99"/>
    <w:unhideWhenUsed/>
    <w:rsid w:val="0052577D"/>
    <w:rPr>
      <w:sz w:val="16"/>
      <w:szCs w:val="16"/>
    </w:rPr>
  </w:style>
  <w:style w:type="paragraph" w:styleId="CommentText">
    <w:name w:val="annotation text"/>
    <w:basedOn w:val="Normal"/>
    <w:link w:val="CommentTextChar"/>
    <w:uiPriority w:val="99"/>
    <w:unhideWhenUsed/>
    <w:rsid w:val="0052577D"/>
    <w:pPr>
      <w:spacing w:line="240" w:lineRule="auto"/>
    </w:pPr>
  </w:style>
  <w:style w:type="character" w:customStyle="1" w:styleId="CommentTextChar">
    <w:name w:val="Comment Text Char"/>
    <w:basedOn w:val="DefaultParagraphFont"/>
    <w:link w:val="CommentText"/>
    <w:uiPriority w:val="99"/>
    <w:rsid w:val="0052577D"/>
    <w:rPr>
      <w:rFonts w:ascii="Arial" w:eastAsia="MS PGothic" w:hAnsi="Arial" w:cs="Times New Roman"/>
      <w:color w:val="000000"/>
      <w:kern w:val="0"/>
      <w:sz w:val="20"/>
      <w:szCs w:val="2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392B2E" w:rsidP="00392B2E">
          <w:pPr>
            <w:pStyle w:val="DD89673F104A4259B79AA2E44861DC89"/>
          </w:pPr>
          <w:r w:rsidRPr="004B1E6E">
            <w:rPr>
              <w:rStyle w:val="PlaceholderText"/>
              <w:rFonts w:cstheme="minorHAnsi"/>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392B2E" w:rsidP="00392B2E">
          <w:pPr>
            <w:pStyle w:val="8090301900924D5CA62A1E4E80C39055"/>
          </w:pPr>
          <w:r w:rsidRPr="004B1E6E">
            <w:rPr>
              <w:rStyle w:val="PlaceholderText"/>
              <w:rFonts w:cstheme="minorHAnsi"/>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392B2E" w:rsidP="00392B2E">
          <w:pPr>
            <w:pStyle w:val="A4744955DF004371B88296D7E944F4E5"/>
          </w:pPr>
          <w:r w:rsidRPr="004B1E6E">
            <w:rPr>
              <w:rStyle w:val="PlaceholderText"/>
              <w:rFonts w:cstheme="minorHAnsi"/>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392B2E" w:rsidP="00392B2E">
          <w:pPr>
            <w:pStyle w:val="D5B564E0FE6C4647B9AF6EC63425354B"/>
          </w:pPr>
          <w:r w:rsidRPr="004B1E6E">
            <w:rPr>
              <w:rStyle w:val="PlaceholderText"/>
              <w:rFonts w:cstheme="minorHAnsi"/>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392B2E" w:rsidP="00392B2E">
          <w:pPr>
            <w:pStyle w:val="91FD6A93889A4FBCB0B104E303A3C34E"/>
          </w:pPr>
          <w:r w:rsidRPr="004B1E6E">
            <w:rPr>
              <w:rStyle w:val="PlaceholderText"/>
              <w:rFonts w:cstheme="minorHAnsi"/>
            </w:rPr>
            <w:t>Click her</w:t>
          </w:r>
          <w:r>
            <w:rPr>
              <w:rStyle w:val="PlaceholderText"/>
              <w:rFonts w:cstheme="minorHAnsi"/>
            </w:rPr>
            <w:t>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392B2E" w:rsidP="00392B2E">
          <w:pPr>
            <w:pStyle w:val="9FE3C20DF0AA49A39F6639DCE5FC5D6F"/>
          </w:pPr>
          <w:r w:rsidRPr="004B1E6E">
            <w:rPr>
              <w:rStyle w:val="PlaceholderText"/>
              <w:rFonts w:cstheme="minorHAnsi"/>
            </w:rPr>
            <w:t>Click her</w:t>
          </w:r>
          <w:r>
            <w:rPr>
              <w:rStyle w:val="PlaceholderText"/>
              <w:rFonts w:cstheme="minorHAnsi"/>
            </w:rPr>
            <w:t>e</w:t>
          </w:r>
        </w:p>
      </w:docPartBody>
    </w:docPart>
    <w:docPart>
      <w:docPartPr>
        <w:name w:val="21C6DE96BAFF430DB1ADD50EDDE59A6D"/>
        <w:category>
          <w:name w:val="General"/>
          <w:gallery w:val="placeholder"/>
        </w:category>
        <w:types>
          <w:type w:val="bbPlcHdr"/>
        </w:types>
        <w:behaviors>
          <w:behavior w:val="content"/>
        </w:behaviors>
        <w:guid w:val="{6C6B997B-E8E4-436B-B2C9-49BE98DFA0E6}"/>
      </w:docPartPr>
      <w:docPartBody>
        <w:p w:rsidR="00813F94" w:rsidRDefault="00813F94" w:rsidP="00813F94">
          <w:pPr>
            <w:pStyle w:val="21C6DE96BAFF430DB1ADD50EDDE59A6D"/>
          </w:pPr>
          <w:r w:rsidRPr="004B1E6E">
            <w:rPr>
              <w:rStyle w:val="PlaceholderText"/>
              <w:rFonts w:cstheme="minorHAnsi"/>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8FFDB558BD3A42CB9ED79ECBA10D391F"/>
        <w:category>
          <w:name w:val="General"/>
          <w:gallery w:val="placeholder"/>
        </w:category>
        <w:types>
          <w:type w:val="bbPlcHdr"/>
        </w:types>
        <w:behaviors>
          <w:behavior w:val="content"/>
        </w:behaviors>
        <w:guid w:val="{F99DF04B-B28D-437A-8422-98D4E579EF41}"/>
      </w:docPartPr>
      <w:docPartBody>
        <w:p w:rsidR="008F51BE" w:rsidRDefault="008374DF" w:rsidP="008374DF">
          <w:pPr>
            <w:pStyle w:val="8FFDB558BD3A42CB9ED79ECBA10D391F"/>
          </w:pPr>
          <w:r w:rsidRPr="7677040F">
            <w:rPr>
              <w:rStyle w:val="PlaceholderText"/>
              <w:color w:val="auto"/>
              <w:highlight w:val="lightGray"/>
            </w:rPr>
            <w:t>Click here</w:t>
          </w:r>
        </w:p>
      </w:docPartBody>
    </w:docPart>
    <w:docPart>
      <w:docPartPr>
        <w:name w:val="AA5881750CB54AB28A830E0ABF57EC02"/>
        <w:category>
          <w:name w:val="General"/>
          <w:gallery w:val="placeholder"/>
        </w:category>
        <w:types>
          <w:type w:val="bbPlcHdr"/>
        </w:types>
        <w:behaviors>
          <w:behavior w:val="content"/>
        </w:behaviors>
        <w:guid w:val="{341AAB8A-AB41-4A00-B77A-DEA5E2878C66}"/>
      </w:docPartPr>
      <w:docPartBody>
        <w:p w:rsidR="000229EB" w:rsidRDefault="008F51BE" w:rsidP="008F51BE">
          <w:pPr>
            <w:pStyle w:val="AA5881750CB54AB28A830E0ABF57EC02"/>
          </w:pPr>
          <w:r w:rsidRPr="7677040F">
            <w:rPr>
              <w:rStyle w:val="PlaceholderText"/>
              <w:color w:val="auto"/>
              <w:highlight w:val="lightGray"/>
            </w:rPr>
            <w:t>Click here</w:t>
          </w:r>
        </w:p>
      </w:docPartBody>
    </w:docPart>
    <w:docPart>
      <w:docPartPr>
        <w:name w:val="82EB0A4986F54ED591A60BD7E1D809C7"/>
        <w:category>
          <w:name w:val="General"/>
          <w:gallery w:val="placeholder"/>
        </w:category>
        <w:types>
          <w:type w:val="bbPlcHdr"/>
        </w:types>
        <w:behaviors>
          <w:behavior w:val="content"/>
        </w:behaviors>
        <w:guid w:val="{7B4787E3-887C-4437-A141-D2A78F68BE08}"/>
      </w:docPartPr>
      <w:docPartBody>
        <w:p w:rsidR="00426A1A" w:rsidRDefault="000229EB" w:rsidP="000229EB">
          <w:pPr>
            <w:pStyle w:val="82EB0A4986F54ED591A60BD7E1D809C7"/>
          </w:pPr>
          <w:r w:rsidRPr="7677040F">
            <w:rPr>
              <w:rStyle w:val="PlaceholderText"/>
              <w:color w:val="auto"/>
              <w:highlight w:val="lightGray"/>
            </w:rPr>
            <w:t>Click here</w:t>
          </w:r>
        </w:p>
      </w:docPartBody>
    </w:docPart>
    <w:docPart>
      <w:docPartPr>
        <w:name w:val="6111F370B92A4CEFBC79A2CDB27F2545"/>
        <w:category>
          <w:name w:val="General"/>
          <w:gallery w:val="placeholder"/>
        </w:category>
        <w:types>
          <w:type w:val="bbPlcHdr"/>
        </w:types>
        <w:behaviors>
          <w:behavior w:val="content"/>
        </w:behaviors>
        <w:guid w:val="{DB6BD729-8A3C-4BE5-989D-FA9338184AC9}"/>
      </w:docPartPr>
      <w:docPartBody>
        <w:p w:rsidR="00426A1A" w:rsidRDefault="000229EB" w:rsidP="000229EB">
          <w:pPr>
            <w:pStyle w:val="6111F370B92A4CEFBC79A2CDB27F2545"/>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18420EBFA48F4BCB91D0BACE001E8DC3"/>
        <w:category>
          <w:name w:val="General"/>
          <w:gallery w:val="placeholder"/>
        </w:category>
        <w:types>
          <w:type w:val="bbPlcHdr"/>
        </w:types>
        <w:behaviors>
          <w:behavior w:val="content"/>
        </w:behaviors>
        <w:guid w:val="{D090D714-0858-4C2C-8A9A-D02F9FBBB747}"/>
      </w:docPartPr>
      <w:docPartBody>
        <w:p w:rsidR="00426A1A" w:rsidRDefault="000229EB" w:rsidP="000229EB">
          <w:pPr>
            <w:pStyle w:val="18420EBFA48F4BCB91D0BACE001E8DC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DC925DC21504C4290A072D620B2A19B"/>
        <w:category>
          <w:name w:val="General"/>
          <w:gallery w:val="placeholder"/>
        </w:category>
        <w:types>
          <w:type w:val="bbPlcHdr"/>
        </w:types>
        <w:behaviors>
          <w:behavior w:val="content"/>
        </w:behaviors>
        <w:guid w:val="{6EF3F2E6-4B82-4C93-BFE6-6F8DA46A7973}"/>
      </w:docPartPr>
      <w:docPartBody>
        <w:p w:rsidR="00426A1A" w:rsidRDefault="000229EB" w:rsidP="000229EB">
          <w:pPr>
            <w:pStyle w:val="6DC925DC21504C4290A072D620B2A19B"/>
          </w:pPr>
          <w:r w:rsidRPr="009C4190">
            <w:rPr>
              <w:rStyle w:val="TORTemplate"/>
              <w:sz w:val="16"/>
              <w:szCs w:val="16"/>
            </w:rPr>
            <w:t>Click here to add text or click the + sign to add more rows</w:t>
          </w:r>
        </w:p>
      </w:docPartBody>
    </w:docPart>
    <w:docPart>
      <w:docPartPr>
        <w:name w:val="598CCA539A7E4E05866613F16591991C"/>
        <w:category>
          <w:name w:val="General"/>
          <w:gallery w:val="placeholder"/>
        </w:category>
        <w:types>
          <w:type w:val="bbPlcHdr"/>
        </w:types>
        <w:behaviors>
          <w:behavior w:val="content"/>
        </w:behaviors>
        <w:guid w:val="{6718A27B-BBB0-4780-9DEC-8391CEC9DB6A}"/>
      </w:docPartPr>
      <w:docPartBody>
        <w:p w:rsidR="00426A1A" w:rsidRDefault="000229EB" w:rsidP="000229EB">
          <w:pPr>
            <w:pStyle w:val="598CCA539A7E4E05866613F16591991C"/>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756D30421D8545338FDB58549DC34F47"/>
        <w:category>
          <w:name w:val="General"/>
          <w:gallery w:val="placeholder"/>
        </w:category>
        <w:types>
          <w:type w:val="bbPlcHdr"/>
        </w:types>
        <w:behaviors>
          <w:behavior w:val="content"/>
        </w:behaviors>
        <w:guid w:val="{6BBD9BAE-CDF2-4FE7-95EB-B38795E7865A}"/>
      </w:docPartPr>
      <w:docPartBody>
        <w:p w:rsidR="00426A1A" w:rsidRDefault="000229EB" w:rsidP="000229EB">
          <w:pPr>
            <w:pStyle w:val="756D30421D8545338FDB58549DC34F4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2A611D47BA874886BB0CC8444AF810B6"/>
        <w:category>
          <w:name w:val="General"/>
          <w:gallery w:val="placeholder"/>
        </w:category>
        <w:types>
          <w:type w:val="bbPlcHdr"/>
        </w:types>
        <w:behaviors>
          <w:behavior w:val="content"/>
        </w:behaviors>
        <w:guid w:val="{F410BD0E-B99C-4875-A4C9-8DF0FC07A29E}"/>
      </w:docPartPr>
      <w:docPartBody>
        <w:p w:rsidR="00426A1A" w:rsidRDefault="000229EB" w:rsidP="000229EB">
          <w:pPr>
            <w:pStyle w:val="2A611D47BA874886BB0CC8444AF810B6"/>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8F5B5EEAC6042D48653888B63D859CF"/>
        <w:category>
          <w:name w:val="General"/>
          <w:gallery w:val="placeholder"/>
        </w:category>
        <w:types>
          <w:type w:val="bbPlcHdr"/>
        </w:types>
        <w:behaviors>
          <w:behavior w:val="content"/>
        </w:behaviors>
        <w:guid w:val="{58D168BE-FCF5-428C-99A5-71245D195341}"/>
      </w:docPartPr>
      <w:docPartBody>
        <w:p w:rsidR="00426A1A" w:rsidRDefault="000229EB" w:rsidP="000229EB">
          <w:pPr>
            <w:pStyle w:val="A8F5B5EEAC6042D48653888B63D859CF"/>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EE132089923406483024575A6CD5202"/>
        <w:category>
          <w:name w:val="General"/>
          <w:gallery w:val="placeholder"/>
        </w:category>
        <w:types>
          <w:type w:val="bbPlcHdr"/>
        </w:types>
        <w:behaviors>
          <w:behavior w:val="content"/>
        </w:behaviors>
        <w:guid w:val="{CC0638C8-5EDF-4186-A34E-4240D7F0A459}"/>
      </w:docPartPr>
      <w:docPartBody>
        <w:p w:rsidR="00426A1A" w:rsidRDefault="000229EB" w:rsidP="000229EB">
          <w:pPr>
            <w:pStyle w:val="CEE132089923406483024575A6CD5202"/>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7B9AFEF1FEE64CC5AAF6703F2B2BEDE8"/>
        <w:category>
          <w:name w:val="General"/>
          <w:gallery w:val="placeholder"/>
        </w:category>
        <w:types>
          <w:type w:val="bbPlcHdr"/>
        </w:types>
        <w:behaviors>
          <w:behavior w:val="content"/>
        </w:behaviors>
        <w:guid w:val="{45A131DA-F0C8-4123-B25D-2E78E81EB7E6}"/>
      </w:docPartPr>
      <w:docPartBody>
        <w:p w:rsidR="00426A1A" w:rsidRDefault="000229EB" w:rsidP="000229EB">
          <w:pPr>
            <w:pStyle w:val="7B9AFEF1FEE64CC5AAF6703F2B2BEDE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12D2FB25616B4C4A9D486922FC4E5E0D"/>
        <w:category>
          <w:name w:val="General"/>
          <w:gallery w:val="placeholder"/>
        </w:category>
        <w:types>
          <w:type w:val="bbPlcHdr"/>
        </w:types>
        <w:behaviors>
          <w:behavior w:val="content"/>
        </w:behaviors>
        <w:guid w:val="{D3D48B00-7C42-4EA0-A8D1-5622E038A952}"/>
      </w:docPartPr>
      <w:docPartBody>
        <w:p w:rsidR="00426A1A" w:rsidRDefault="000229EB" w:rsidP="000229EB">
          <w:pPr>
            <w:pStyle w:val="12D2FB25616B4C4A9D486922FC4E5E0D"/>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DFDD43519F6C4C18AFBFB1E54B86A26C"/>
        <w:category>
          <w:name w:val="General"/>
          <w:gallery w:val="placeholder"/>
        </w:category>
        <w:types>
          <w:type w:val="bbPlcHdr"/>
        </w:types>
        <w:behaviors>
          <w:behavior w:val="content"/>
        </w:behaviors>
        <w:guid w:val="{EAFA7675-93E8-4473-801F-B96616EBD1D8}"/>
      </w:docPartPr>
      <w:docPartBody>
        <w:p w:rsidR="00426A1A" w:rsidRDefault="000229EB" w:rsidP="000229EB">
          <w:pPr>
            <w:pStyle w:val="DFDD43519F6C4C18AFBFB1E54B86A26C"/>
          </w:pPr>
          <w:r w:rsidRPr="009C4190">
            <w:rPr>
              <w:rStyle w:val="TORTemplate"/>
              <w:sz w:val="16"/>
              <w:szCs w:val="16"/>
            </w:rPr>
            <w:t>Click here to add text or click the + sign to add more rows</w:t>
          </w:r>
        </w:p>
      </w:docPartBody>
    </w:docPart>
    <w:docPart>
      <w:docPartPr>
        <w:name w:val="529ED9AE4C2D4C888118E6E98F418434"/>
        <w:category>
          <w:name w:val="General"/>
          <w:gallery w:val="placeholder"/>
        </w:category>
        <w:types>
          <w:type w:val="bbPlcHdr"/>
        </w:types>
        <w:behaviors>
          <w:behavior w:val="content"/>
        </w:behaviors>
        <w:guid w:val="{B914E0DC-48BB-4DB6-A684-AB7C3BD47706}"/>
      </w:docPartPr>
      <w:docPartBody>
        <w:p w:rsidR="00426A1A" w:rsidRDefault="000229EB" w:rsidP="000229EB">
          <w:pPr>
            <w:pStyle w:val="529ED9AE4C2D4C888118E6E98F41843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CD16B071C6F4BDA95A42C16CCF38C97"/>
        <w:category>
          <w:name w:val="General"/>
          <w:gallery w:val="placeholder"/>
        </w:category>
        <w:types>
          <w:type w:val="bbPlcHdr"/>
        </w:types>
        <w:behaviors>
          <w:behavior w:val="content"/>
        </w:behaviors>
        <w:guid w:val="{8E720FFC-62B8-438A-9787-B79D33C229B3}"/>
      </w:docPartPr>
      <w:docPartBody>
        <w:p w:rsidR="00426A1A" w:rsidRDefault="000229EB" w:rsidP="000229EB">
          <w:pPr>
            <w:pStyle w:val="BCD16B071C6F4BDA95A42C16CCF38C9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13830D2D5C9A4248A091445C69C75357"/>
        <w:category>
          <w:name w:val="General"/>
          <w:gallery w:val="placeholder"/>
        </w:category>
        <w:types>
          <w:type w:val="bbPlcHdr"/>
        </w:types>
        <w:behaviors>
          <w:behavior w:val="content"/>
        </w:behaviors>
        <w:guid w:val="{D609482D-0367-442E-8819-AF6C8EDFCEC7}"/>
      </w:docPartPr>
      <w:docPartBody>
        <w:p w:rsidR="00426A1A" w:rsidRDefault="000229EB" w:rsidP="000229EB">
          <w:pPr>
            <w:pStyle w:val="13830D2D5C9A4248A091445C69C7535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0FF989789A0C4F8B96BE4F388933FD1E"/>
        <w:category>
          <w:name w:val="General"/>
          <w:gallery w:val="placeholder"/>
        </w:category>
        <w:types>
          <w:type w:val="bbPlcHdr"/>
        </w:types>
        <w:behaviors>
          <w:behavior w:val="content"/>
        </w:behaviors>
        <w:guid w:val="{0FD29300-827F-4101-B3AC-EB2093B7B091}"/>
      </w:docPartPr>
      <w:docPartBody>
        <w:p w:rsidR="00426A1A" w:rsidRDefault="000229EB" w:rsidP="000229EB">
          <w:pPr>
            <w:pStyle w:val="0FF989789A0C4F8B96BE4F388933FD1E"/>
          </w:pPr>
          <w:r w:rsidRPr="009C4190">
            <w:rPr>
              <w:rStyle w:val="TORTemplate"/>
              <w:sz w:val="16"/>
              <w:szCs w:val="16"/>
            </w:rPr>
            <w:t>Click here to add text or click the + sign to add more rows</w:t>
          </w:r>
        </w:p>
      </w:docPartBody>
    </w:docPart>
    <w:docPart>
      <w:docPartPr>
        <w:name w:val="F8022505D0F645C4A2E0E9DDA0001569"/>
        <w:category>
          <w:name w:val="General"/>
          <w:gallery w:val="placeholder"/>
        </w:category>
        <w:types>
          <w:type w:val="bbPlcHdr"/>
        </w:types>
        <w:behaviors>
          <w:behavior w:val="content"/>
        </w:behaviors>
        <w:guid w:val="{82BDB345-C304-4C68-AB1E-17F01F3A3234}"/>
      </w:docPartPr>
      <w:docPartBody>
        <w:p w:rsidR="00426A1A" w:rsidRDefault="000229EB" w:rsidP="000229EB">
          <w:pPr>
            <w:pStyle w:val="F8022505D0F645C4A2E0E9DDA0001569"/>
          </w:pPr>
          <w:r>
            <w:rPr>
              <w:rStyle w:val="TORTemplate"/>
            </w:rPr>
            <w:t>Click here to add text or click the + sign to add more rows</w:t>
          </w:r>
        </w:p>
      </w:docPartBody>
    </w:docPart>
    <w:docPart>
      <w:docPartPr>
        <w:name w:val="84F0A1364BE344C28D934018B3AC7898"/>
        <w:category>
          <w:name w:val="General"/>
          <w:gallery w:val="placeholder"/>
        </w:category>
        <w:types>
          <w:type w:val="bbPlcHdr"/>
        </w:types>
        <w:behaviors>
          <w:behavior w:val="content"/>
        </w:behaviors>
        <w:guid w:val="{1B1E6B53-CF2E-4221-BFA7-8AF2A1B902CA}"/>
      </w:docPartPr>
      <w:docPartBody>
        <w:p w:rsidR="00426A1A" w:rsidRDefault="000229EB" w:rsidP="000229EB">
          <w:pPr>
            <w:pStyle w:val="84F0A1364BE344C28D934018B3AC7898"/>
          </w:pPr>
          <w:r>
            <w:rPr>
              <w:rStyle w:val="TORTemplate"/>
            </w:rPr>
            <w:t>Click here to add text or click the + sign to add more rows</w:t>
          </w:r>
        </w:p>
      </w:docPartBody>
    </w:docPart>
    <w:docPart>
      <w:docPartPr>
        <w:name w:val="DEA8A298BF594466B1FC0A6660DE36B8"/>
        <w:category>
          <w:name w:val="General"/>
          <w:gallery w:val="placeholder"/>
        </w:category>
        <w:types>
          <w:type w:val="bbPlcHdr"/>
        </w:types>
        <w:behaviors>
          <w:behavior w:val="content"/>
        </w:behaviors>
        <w:guid w:val="{E3738354-A231-494F-A8A0-A252992F2BAB}"/>
      </w:docPartPr>
      <w:docPartBody>
        <w:p w:rsidR="00426A1A" w:rsidRDefault="000229EB" w:rsidP="000229EB">
          <w:pPr>
            <w:pStyle w:val="DEA8A298BF594466B1FC0A6660DE36B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550625EEF0B4EFE9E2DDCCDE6542A20"/>
        <w:category>
          <w:name w:val="General"/>
          <w:gallery w:val="placeholder"/>
        </w:category>
        <w:types>
          <w:type w:val="bbPlcHdr"/>
        </w:types>
        <w:behaviors>
          <w:behavior w:val="content"/>
        </w:behaviors>
        <w:guid w:val="{17A14BFB-FC14-4E69-A62F-4BB8FD22CB69}"/>
      </w:docPartPr>
      <w:docPartBody>
        <w:p w:rsidR="00426A1A" w:rsidRDefault="000229EB" w:rsidP="000229EB">
          <w:pPr>
            <w:pStyle w:val="A550625EEF0B4EFE9E2DDCCDE6542A2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61FBCFB1C6640DE944C6DDD75B83F44"/>
        <w:category>
          <w:name w:val="General"/>
          <w:gallery w:val="placeholder"/>
        </w:category>
        <w:types>
          <w:type w:val="bbPlcHdr"/>
        </w:types>
        <w:behaviors>
          <w:behavior w:val="content"/>
        </w:behaviors>
        <w:guid w:val="{07D88F1F-A7FA-4F36-9CE0-4980527BB5E4}"/>
      </w:docPartPr>
      <w:docPartBody>
        <w:p w:rsidR="00426A1A" w:rsidRDefault="000229EB" w:rsidP="000229EB">
          <w:pPr>
            <w:pStyle w:val="461FBCFB1C6640DE944C6DDD75B83F4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A0DEC8A991A4746AA70A00675062040"/>
        <w:category>
          <w:name w:val="General"/>
          <w:gallery w:val="placeholder"/>
        </w:category>
        <w:types>
          <w:type w:val="bbPlcHdr"/>
        </w:types>
        <w:behaviors>
          <w:behavior w:val="content"/>
        </w:behaviors>
        <w:guid w:val="{D5456246-EB44-4BE6-A1E0-52FE2DB7975D}"/>
      </w:docPartPr>
      <w:docPartBody>
        <w:p w:rsidR="00426A1A" w:rsidRDefault="000229EB" w:rsidP="000229EB">
          <w:pPr>
            <w:pStyle w:val="BA0DEC8A991A4746AA70A0067506204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718552D27E4B48199B9B3535F14DC1C0"/>
        <w:category>
          <w:name w:val="General"/>
          <w:gallery w:val="placeholder"/>
        </w:category>
        <w:types>
          <w:type w:val="bbPlcHdr"/>
        </w:types>
        <w:behaviors>
          <w:behavior w:val="content"/>
        </w:behaviors>
        <w:guid w:val="{399E2313-DF4A-4C4D-B019-28321625D0DF}"/>
      </w:docPartPr>
      <w:docPartBody>
        <w:p w:rsidR="00426A1A" w:rsidRDefault="000229EB" w:rsidP="000229EB">
          <w:pPr>
            <w:pStyle w:val="718552D27E4B48199B9B3535F14DC1C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0B26C2435E5A4A68B884FCA63051DF3C"/>
        <w:category>
          <w:name w:val="General"/>
          <w:gallery w:val="placeholder"/>
        </w:category>
        <w:types>
          <w:type w:val="bbPlcHdr"/>
        </w:types>
        <w:behaviors>
          <w:behavior w:val="content"/>
        </w:behaviors>
        <w:guid w:val="{93B69AF5-13AE-4885-97F4-50E783BCA9CD}"/>
      </w:docPartPr>
      <w:docPartBody>
        <w:p w:rsidR="00426A1A" w:rsidRDefault="000229EB" w:rsidP="000229EB">
          <w:pPr>
            <w:pStyle w:val="0B26C2435E5A4A68B884FCA63051DF3C"/>
          </w:pPr>
          <w:r w:rsidRPr="009C4190">
            <w:rPr>
              <w:rStyle w:val="TORTemplate"/>
              <w:sz w:val="16"/>
              <w:szCs w:val="16"/>
            </w:rPr>
            <w:t>Click here to add text or click the + sign to add more rows</w:t>
          </w:r>
        </w:p>
      </w:docPartBody>
    </w:docPart>
    <w:docPart>
      <w:docPartPr>
        <w:name w:val="CCC28FC830E648C4850E4DFFA8BD6E0E"/>
        <w:category>
          <w:name w:val="General"/>
          <w:gallery w:val="placeholder"/>
        </w:category>
        <w:types>
          <w:type w:val="bbPlcHdr"/>
        </w:types>
        <w:behaviors>
          <w:behavior w:val="content"/>
        </w:behaviors>
        <w:guid w:val="{9C88AA05-39E0-4D45-A208-9CF2FD88E75D}"/>
      </w:docPartPr>
      <w:docPartBody>
        <w:p w:rsidR="00426A1A" w:rsidRDefault="000229EB" w:rsidP="000229EB">
          <w:pPr>
            <w:pStyle w:val="CCC28FC830E648C4850E4DFFA8BD6E0E"/>
          </w:pPr>
          <w:r>
            <w:rPr>
              <w:rStyle w:val="TORTemplate"/>
            </w:rPr>
            <w:t>Click here to add text or click the + sign to add more rows</w:t>
          </w:r>
        </w:p>
      </w:docPartBody>
    </w:docPart>
    <w:docPart>
      <w:docPartPr>
        <w:name w:val="DCAB29F4C0AC4815BA5AE70ACD567C0C"/>
        <w:category>
          <w:name w:val="General"/>
          <w:gallery w:val="placeholder"/>
        </w:category>
        <w:types>
          <w:type w:val="bbPlcHdr"/>
        </w:types>
        <w:behaviors>
          <w:behavior w:val="content"/>
        </w:behaviors>
        <w:guid w:val="{E4AFB3A5-39C8-49A0-A4AC-F29874751C2F}"/>
      </w:docPartPr>
      <w:docPartBody>
        <w:p w:rsidR="00426A1A" w:rsidRDefault="000229EB" w:rsidP="000229EB">
          <w:pPr>
            <w:pStyle w:val="DCAB29F4C0AC4815BA5AE70ACD567C0C"/>
          </w:pPr>
          <w:r>
            <w:rPr>
              <w:rStyle w:val="TORTemplate"/>
            </w:rPr>
            <w:t>Click here to add text or click the + sign to add more rows</w:t>
          </w:r>
        </w:p>
      </w:docPartBody>
    </w:docPart>
    <w:docPart>
      <w:docPartPr>
        <w:name w:val="63FCAB15E1274429B9672CC4993012B4"/>
        <w:category>
          <w:name w:val="General"/>
          <w:gallery w:val="placeholder"/>
        </w:category>
        <w:types>
          <w:type w:val="bbPlcHdr"/>
        </w:types>
        <w:behaviors>
          <w:behavior w:val="content"/>
        </w:behaviors>
        <w:guid w:val="{C9A01C1E-C0B5-4D2F-A51D-67AAB43E4AF8}"/>
      </w:docPartPr>
      <w:docPartBody>
        <w:p w:rsidR="00426A1A" w:rsidRDefault="000229EB" w:rsidP="000229EB">
          <w:pPr>
            <w:pStyle w:val="63FCAB15E1274429B9672CC4993012B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D50587AD83054ED8B4664636F653DC99"/>
        <w:category>
          <w:name w:val="General"/>
          <w:gallery w:val="placeholder"/>
        </w:category>
        <w:types>
          <w:type w:val="bbPlcHdr"/>
        </w:types>
        <w:behaviors>
          <w:behavior w:val="content"/>
        </w:behaviors>
        <w:guid w:val="{E6ACC9B8-5B7A-48F6-A4E6-1462C90D62BA}"/>
      </w:docPartPr>
      <w:docPartBody>
        <w:p w:rsidR="00426A1A" w:rsidRDefault="000229EB" w:rsidP="000229EB">
          <w:pPr>
            <w:pStyle w:val="D50587AD83054ED8B4664636F653DC99"/>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5E8A4F10AE0495E96B2AF988C9B66FE"/>
        <w:category>
          <w:name w:val="General"/>
          <w:gallery w:val="placeholder"/>
        </w:category>
        <w:types>
          <w:type w:val="bbPlcHdr"/>
        </w:types>
        <w:behaviors>
          <w:behavior w:val="content"/>
        </w:behaviors>
        <w:guid w:val="{583E150A-E501-443C-A1CF-7769E181F3A8}"/>
      </w:docPartPr>
      <w:docPartBody>
        <w:p w:rsidR="00426A1A" w:rsidRDefault="000229EB" w:rsidP="000229EB">
          <w:pPr>
            <w:pStyle w:val="95E8A4F10AE0495E96B2AF988C9B66FE"/>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4D93A1CD1D349B4BF3045A508699E7D"/>
        <w:category>
          <w:name w:val="General"/>
          <w:gallery w:val="placeholder"/>
        </w:category>
        <w:types>
          <w:type w:val="bbPlcHdr"/>
        </w:types>
        <w:behaviors>
          <w:behavior w:val="content"/>
        </w:behaviors>
        <w:guid w:val="{C2FF9CAA-1E27-41D7-BF1B-960EBE64CA6F}"/>
      </w:docPartPr>
      <w:docPartBody>
        <w:p w:rsidR="00426A1A" w:rsidRDefault="000229EB" w:rsidP="000229EB">
          <w:pPr>
            <w:pStyle w:val="E4D93A1CD1D349B4BF3045A508699E7D"/>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03DDB94396042A8B0C13741BD2C425E"/>
        <w:category>
          <w:name w:val="General"/>
          <w:gallery w:val="placeholder"/>
        </w:category>
        <w:types>
          <w:type w:val="bbPlcHdr"/>
        </w:types>
        <w:behaviors>
          <w:behavior w:val="content"/>
        </w:behaviors>
        <w:guid w:val="{457BDB30-7950-46EF-BB43-16CB27530FD8}"/>
      </w:docPartPr>
      <w:docPartBody>
        <w:p w:rsidR="00426A1A" w:rsidRDefault="000229EB" w:rsidP="000229EB">
          <w:pPr>
            <w:pStyle w:val="403DDB94396042A8B0C13741BD2C425E"/>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468301B4EB34C5786204AD40C30BBEB"/>
        <w:category>
          <w:name w:val="General"/>
          <w:gallery w:val="placeholder"/>
        </w:category>
        <w:types>
          <w:type w:val="bbPlcHdr"/>
        </w:types>
        <w:behaviors>
          <w:behavior w:val="content"/>
        </w:behaviors>
        <w:guid w:val="{73600468-1E82-45CB-BC10-F67576FCB551}"/>
      </w:docPartPr>
      <w:docPartBody>
        <w:p w:rsidR="00426A1A" w:rsidRDefault="000229EB" w:rsidP="000229EB">
          <w:pPr>
            <w:pStyle w:val="4468301B4EB34C5786204AD40C30BBEB"/>
          </w:pPr>
          <w:r w:rsidRPr="009C4190">
            <w:rPr>
              <w:rStyle w:val="TORTemplate"/>
              <w:sz w:val="16"/>
              <w:szCs w:val="16"/>
            </w:rPr>
            <w:t>Click here to add text or click the + sign to add more rows</w:t>
          </w:r>
        </w:p>
      </w:docPartBody>
    </w:docPart>
    <w:docPart>
      <w:docPartPr>
        <w:name w:val="8971545BE1D54CFCBCF6A5954B8B8F35"/>
        <w:category>
          <w:name w:val="General"/>
          <w:gallery w:val="placeholder"/>
        </w:category>
        <w:types>
          <w:type w:val="bbPlcHdr"/>
        </w:types>
        <w:behaviors>
          <w:behavior w:val="content"/>
        </w:behaviors>
        <w:guid w:val="{1947C6E9-775C-4067-B4F8-86BCBE1E5A94}"/>
      </w:docPartPr>
      <w:docPartBody>
        <w:p w:rsidR="00426A1A" w:rsidRDefault="000229EB" w:rsidP="000229EB">
          <w:pPr>
            <w:pStyle w:val="8971545BE1D54CFCBCF6A5954B8B8F35"/>
          </w:pPr>
          <w:r>
            <w:rPr>
              <w:rStyle w:val="TORTemplate"/>
            </w:rPr>
            <w:t>Click here to add text or click the + sign to add more rows</w:t>
          </w:r>
        </w:p>
      </w:docPartBody>
    </w:docPart>
    <w:docPart>
      <w:docPartPr>
        <w:name w:val="1BD52F5C381D4DBF9F1CE90236F6C2B6"/>
        <w:category>
          <w:name w:val="General"/>
          <w:gallery w:val="placeholder"/>
        </w:category>
        <w:types>
          <w:type w:val="bbPlcHdr"/>
        </w:types>
        <w:behaviors>
          <w:behavior w:val="content"/>
        </w:behaviors>
        <w:guid w:val="{C7236EBC-CE35-4F8F-B9BA-AC8542B221CF}"/>
      </w:docPartPr>
      <w:docPartBody>
        <w:p w:rsidR="00426A1A" w:rsidRDefault="000229EB" w:rsidP="000229EB">
          <w:pPr>
            <w:pStyle w:val="1BD52F5C381D4DBF9F1CE90236F6C2B6"/>
          </w:pPr>
          <w:r>
            <w:rPr>
              <w:rStyle w:val="TORTemplate"/>
            </w:rPr>
            <w:t>Click here to add text or click the + sign to add more rows</w:t>
          </w:r>
        </w:p>
      </w:docPartBody>
    </w:docPart>
    <w:docPart>
      <w:docPartPr>
        <w:name w:val="227CEA83140A40BEAEDC5B7010B33EB0"/>
        <w:category>
          <w:name w:val="General"/>
          <w:gallery w:val="placeholder"/>
        </w:category>
        <w:types>
          <w:type w:val="bbPlcHdr"/>
        </w:types>
        <w:behaviors>
          <w:behavior w:val="content"/>
        </w:behaviors>
        <w:guid w:val="{AEBEC6C0-ECCD-4AED-A418-C3B1DEB1E639}"/>
      </w:docPartPr>
      <w:docPartBody>
        <w:p w:rsidR="00426A1A" w:rsidRDefault="000229EB" w:rsidP="000229EB">
          <w:pPr>
            <w:pStyle w:val="227CEA83140A40BEAEDC5B7010B33EB0"/>
          </w:pPr>
          <w:r>
            <w:rPr>
              <w:rStyle w:val="TORTemplate"/>
            </w:rPr>
            <w:t>Click here to add text or click the + sign to add more rows</w:t>
          </w:r>
        </w:p>
      </w:docPartBody>
    </w:docPart>
    <w:docPart>
      <w:docPartPr>
        <w:name w:val="B175D48129AE479EBE510E62AF5CFCE9"/>
        <w:category>
          <w:name w:val="General"/>
          <w:gallery w:val="placeholder"/>
        </w:category>
        <w:types>
          <w:type w:val="bbPlcHdr"/>
        </w:types>
        <w:behaviors>
          <w:behavior w:val="content"/>
        </w:behaviors>
        <w:guid w:val="{8454018F-3BE5-4C51-8485-A1AEF31CFB92}"/>
      </w:docPartPr>
      <w:docPartBody>
        <w:p w:rsidR="00426A1A" w:rsidRDefault="000229EB" w:rsidP="000229EB">
          <w:pPr>
            <w:pStyle w:val="B175D48129AE479EBE510E62AF5CFCE9"/>
          </w:pPr>
          <w:r>
            <w:rPr>
              <w:rStyle w:val="TORTemplate"/>
            </w:rPr>
            <w:t>Click here to add text or click the + sign to add more rows</w:t>
          </w:r>
        </w:p>
      </w:docPartBody>
    </w:docPart>
    <w:docPart>
      <w:docPartPr>
        <w:name w:val="393643DAFF8D4AD3B63CA3C59303C506"/>
        <w:category>
          <w:name w:val="General"/>
          <w:gallery w:val="placeholder"/>
        </w:category>
        <w:types>
          <w:type w:val="bbPlcHdr"/>
        </w:types>
        <w:behaviors>
          <w:behavior w:val="content"/>
        </w:behaviors>
        <w:guid w:val="{E96BF5F7-46CA-4AA8-B425-4B953F86DBA0}"/>
      </w:docPartPr>
      <w:docPartBody>
        <w:p w:rsidR="00426A1A" w:rsidRDefault="000229EB" w:rsidP="000229EB">
          <w:pPr>
            <w:pStyle w:val="393643DAFF8D4AD3B63CA3C59303C506"/>
          </w:pPr>
          <w:r>
            <w:rPr>
              <w:rStyle w:val="TORTemplate"/>
            </w:rPr>
            <w:t>Click here to add text or click the + sign to add more rows</w:t>
          </w:r>
        </w:p>
      </w:docPartBody>
    </w:docPart>
    <w:docPart>
      <w:docPartPr>
        <w:name w:val="A5FBE98910AF471FBC479418D1D6A9B5"/>
        <w:category>
          <w:name w:val="General"/>
          <w:gallery w:val="placeholder"/>
        </w:category>
        <w:types>
          <w:type w:val="bbPlcHdr"/>
        </w:types>
        <w:behaviors>
          <w:behavior w:val="content"/>
        </w:behaviors>
        <w:guid w:val="{44F87D09-2893-48EB-A4A9-4635772A41D9}"/>
      </w:docPartPr>
      <w:docPartBody>
        <w:p w:rsidR="00426A1A" w:rsidRDefault="000229EB" w:rsidP="000229EB">
          <w:pPr>
            <w:pStyle w:val="A5FBE98910AF471FBC479418D1D6A9B5"/>
          </w:pPr>
          <w:r>
            <w:rPr>
              <w:rStyle w:val="TORTemplate"/>
            </w:rPr>
            <w:t>Click here to add text or click the + sign to add more rows</w:t>
          </w:r>
        </w:p>
      </w:docPartBody>
    </w:docPart>
    <w:docPart>
      <w:docPartPr>
        <w:name w:val="B7D9AAFBD3E140688BB4E8B578522C27"/>
        <w:category>
          <w:name w:val="General"/>
          <w:gallery w:val="placeholder"/>
        </w:category>
        <w:types>
          <w:type w:val="bbPlcHdr"/>
        </w:types>
        <w:behaviors>
          <w:behavior w:val="content"/>
        </w:behaviors>
        <w:guid w:val="{4E60E66E-C761-4C19-A7BA-6E10BF60D84A}"/>
      </w:docPartPr>
      <w:docPartBody>
        <w:p w:rsidR="00426A1A" w:rsidRDefault="000229EB" w:rsidP="000229EB">
          <w:pPr>
            <w:pStyle w:val="B7D9AAFBD3E140688BB4E8B578522C27"/>
          </w:pPr>
          <w:r>
            <w:rPr>
              <w:rStyle w:val="TORTemplate"/>
            </w:rPr>
            <w:t>Click here to add text or click the + sign to add more rows</w:t>
          </w:r>
        </w:p>
      </w:docPartBody>
    </w:docPart>
    <w:docPart>
      <w:docPartPr>
        <w:name w:val="B1BAC99DE0904F178B0D0B5E0DF7DF01"/>
        <w:category>
          <w:name w:val="General"/>
          <w:gallery w:val="placeholder"/>
        </w:category>
        <w:types>
          <w:type w:val="bbPlcHdr"/>
        </w:types>
        <w:behaviors>
          <w:behavior w:val="content"/>
        </w:behaviors>
        <w:guid w:val="{F74476C0-714D-48F7-941C-8FAE1F56B190}"/>
      </w:docPartPr>
      <w:docPartBody>
        <w:p w:rsidR="00426A1A" w:rsidRDefault="000229EB" w:rsidP="000229EB">
          <w:pPr>
            <w:pStyle w:val="B1BAC99DE0904F178B0D0B5E0DF7DF01"/>
          </w:pPr>
          <w:r>
            <w:rPr>
              <w:rStyle w:val="TORTemplate"/>
            </w:rPr>
            <w:t>Click here to add text or click the + sign to add more rows</w:t>
          </w:r>
        </w:p>
      </w:docPartBody>
    </w:docPart>
    <w:docPart>
      <w:docPartPr>
        <w:name w:val="A5C8ECD1248F46C08F73CEE29D434AFF"/>
        <w:category>
          <w:name w:val="General"/>
          <w:gallery w:val="placeholder"/>
        </w:category>
        <w:types>
          <w:type w:val="bbPlcHdr"/>
        </w:types>
        <w:behaviors>
          <w:behavior w:val="content"/>
        </w:behaviors>
        <w:guid w:val="{C678F25C-4008-4144-A024-42EED8B1C020}"/>
      </w:docPartPr>
      <w:docPartBody>
        <w:p w:rsidR="00426A1A" w:rsidRDefault="000229EB" w:rsidP="000229EB">
          <w:pPr>
            <w:pStyle w:val="A5C8ECD1248F46C08F73CEE29D434AFF"/>
          </w:pPr>
          <w:r>
            <w:rPr>
              <w:rStyle w:val="TORTemplate"/>
            </w:rPr>
            <w:t>Click here to add text or click the + sign to add more rows</w:t>
          </w:r>
        </w:p>
      </w:docPartBody>
    </w:docPart>
    <w:docPart>
      <w:docPartPr>
        <w:name w:val="A8D66C0901AD484A9DABF81990749379"/>
        <w:category>
          <w:name w:val="General"/>
          <w:gallery w:val="placeholder"/>
        </w:category>
        <w:types>
          <w:type w:val="bbPlcHdr"/>
        </w:types>
        <w:behaviors>
          <w:behavior w:val="content"/>
        </w:behaviors>
        <w:guid w:val="{0F617828-F72C-471C-9417-004532FB73D2}"/>
      </w:docPartPr>
      <w:docPartBody>
        <w:p w:rsidR="00426A1A" w:rsidRDefault="000229EB" w:rsidP="000229EB">
          <w:pPr>
            <w:pStyle w:val="A8D66C0901AD484A9DABF81990749379"/>
          </w:pPr>
          <w:r>
            <w:rPr>
              <w:rStyle w:val="TORTemplate"/>
            </w:rPr>
            <w:t>Click here to add text or click the + sign to add more rows</w:t>
          </w:r>
        </w:p>
      </w:docPartBody>
    </w:docPart>
    <w:docPart>
      <w:docPartPr>
        <w:name w:val="73FA4EE98C684359A5DE71BED257D8F0"/>
        <w:category>
          <w:name w:val="General"/>
          <w:gallery w:val="placeholder"/>
        </w:category>
        <w:types>
          <w:type w:val="bbPlcHdr"/>
        </w:types>
        <w:behaviors>
          <w:behavior w:val="content"/>
        </w:behaviors>
        <w:guid w:val="{1510F119-9B42-4970-B280-C925881587ED}"/>
      </w:docPartPr>
      <w:docPartBody>
        <w:p w:rsidR="00426A1A" w:rsidRDefault="000229EB" w:rsidP="000229EB">
          <w:pPr>
            <w:pStyle w:val="73FA4EE98C684359A5DE71BED257D8F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013114"/>
    <w:rsid w:val="000229EB"/>
    <w:rsid w:val="001A2B98"/>
    <w:rsid w:val="001F08F1"/>
    <w:rsid w:val="002B6489"/>
    <w:rsid w:val="0033101F"/>
    <w:rsid w:val="00352C56"/>
    <w:rsid w:val="00392B2E"/>
    <w:rsid w:val="00426A1A"/>
    <w:rsid w:val="004924E0"/>
    <w:rsid w:val="00496357"/>
    <w:rsid w:val="00536EAE"/>
    <w:rsid w:val="00543A46"/>
    <w:rsid w:val="0055102A"/>
    <w:rsid w:val="005B4E17"/>
    <w:rsid w:val="005E0786"/>
    <w:rsid w:val="005E4537"/>
    <w:rsid w:val="006044FB"/>
    <w:rsid w:val="0066539A"/>
    <w:rsid w:val="00681E84"/>
    <w:rsid w:val="0071229A"/>
    <w:rsid w:val="00813F94"/>
    <w:rsid w:val="00815365"/>
    <w:rsid w:val="008374DF"/>
    <w:rsid w:val="00870A35"/>
    <w:rsid w:val="008D39BD"/>
    <w:rsid w:val="008F51BE"/>
    <w:rsid w:val="009617BE"/>
    <w:rsid w:val="00A661F1"/>
    <w:rsid w:val="00B56071"/>
    <w:rsid w:val="00B94D1D"/>
    <w:rsid w:val="00BF5375"/>
    <w:rsid w:val="00C1015A"/>
    <w:rsid w:val="00C16D46"/>
    <w:rsid w:val="00C20B49"/>
    <w:rsid w:val="00CF2787"/>
    <w:rsid w:val="00D06964"/>
    <w:rsid w:val="00DC249F"/>
    <w:rsid w:val="00DD28FE"/>
    <w:rsid w:val="00DE4ECC"/>
    <w:rsid w:val="00DE60D5"/>
    <w:rsid w:val="00E2172F"/>
    <w:rsid w:val="00E83F4C"/>
    <w:rsid w:val="00F1701C"/>
    <w:rsid w:val="00F866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0229EB"/>
    <w:rPr>
      <w:rFonts w:asciiTheme="minorHAnsi" w:hAnsiTheme="minorHAnsi"/>
      <w:sz w:val="20"/>
    </w:rPr>
  </w:style>
  <w:style w:type="character" w:styleId="PlaceholderText">
    <w:name w:val="Placeholder Text"/>
    <w:basedOn w:val="DefaultParagraphFont"/>
    <w:uiPriority w:val="99"/>
    <w:semiHidden/>
    <w:rsid w:val="000229EB"/>
    <w:rPr>
      <w:color w:val="666666"/>
    </w:rPr>
  </w:style>
  <w:style w:type="paragraph" w:customStyle="1" w:styleId="DD89673F104A4259B79AA2E44861DC89">
    <w:name w:val="DD89673F104A4259B79AA2E44861DC89"/>
    <w:rsid w:val="00392B2E"/>
  </w:style>
  <w:style w:type="paragraph" w:customStyle="1" w:styleId="8090301900924D5CA62A1E4E80C39055">
    <w:name w:val="8090301900924D5CA62A1E4E80C39055"/>
    <w:rsid w:val="00392B2E"/>
  </w:style>
  <w:style w:type="paragraph" w:customStyle="1" w:styleId="A4744955DF004371B88296D7E944F4E5">
    <w:name w:val="A4744955DF004371B88296D7E944F4E5"/>
    <w:rsid w:val="00392B2E"/>
  </w:style>
  <w:style w:type="paragraph" w:customStyle="1" w:styleId="D5B564E0FE6C4647B9AF6EC63425354B">
    <w:name w:val="D5B564E0FE6C4647B9AF6EC63425354B"/>
    <w:rsid w:val="00392B2E"/>
  </w:style>
  <w:style w:type="paragraph" w:customStyle="1" w:styleId="91FD6A93889A4FBCB0B104E303A3C34E">
    <w:name w:val="91FD6A93889A4FBCB0B104E303A3C34E"/>
    <w:rsid w:val="00392B2E"/>
  </w:style>
  <w:style w:type="paragraph" w:customStyle="1" w:styleId="9FE3C20DF0AA49A39F6639DCE5FC5D6F">
    <w:name w:val="9FE3C20DF0AA49A39F6639DCE5FC5D6F"/>
    <w:rsid w:val="00392B2E"/>
  </w:style>
  <w:style w:type="paragraph" w:customStyle="1" w:styleId="21C6DE96BAFF430DB1ADD50EDDE59A6D">
    <w:name w:val="21C6DE96BAFF430DB1ADD50EDDE59A6D"/>
    <w:rsid w:val="00813F94"/>
  </w:style>
  <w:style w:type="paragraph" w:customStyle="1" w:styleId="4026AF0294304472B5F5B2F05EA9C67C">
    <w:name w:val="4026AF0294304472B5F5B2F05EA9C67C"/>
    <w:rsid w:val="00B56071"/>
  </w:style>
  <w:style w:type="paragraph" w:customStyle="1" w:styleId="8FFDB558BD3A42CB9ED79ECBA10D391F">
    <w:name w:val="8FFDB558BD3A42CB9ED79ECBA10D391F"/>
    <w:rsid w:val="008374DF"/>
  </w:style>
  <w:style w:type="paragraph" w:customStyle="1" w:styleId="80F47136E76F427DB868EE2E34970263">
    <w:name w:val="80F47136E76F427DB868EE2E34970263"/>
    <w:rsid w:val="00CF2787"/>
  </w:style>
  <w:style w:type="paragraph" w:customStyle="1" w:styleId="71991B4EF75948AB84F4B7BDC506222C">
    <w:name w:val="71991B4EF75948AB84F4B7BDC506222C"/>
    <w:rsid w:val="00CF2787"/>
  </w:style>
  <w:style w:type="paragraph" w:customStyle="1" w:styleId="7985082F4C7D4B87BDFC9ECE0C7F11B8">
    <w:name w:val="7985082F4C7D4B87BDFC9ECE0C7F11B8"/>
    <w:rsid w:val="00CF2787"/>
  </w:style>
  <w:style w:type="paragraph" w:customStyle="1" w:styleId="7B241436CB5745A687B523F76899C4EF">
    <w:name w:val="7B241436CB5745A687B523F76899C4EF"/>
    <w:rsid w:val="00CF2787"/>
  </w:style>
  <w:style w:type="paragraph" w:customStyle="1" w:styleId="A2356834F3844F3B8CD5E5F430149BF2">
    <w:name w:val="A2356834F3844F3B8CD5E5F430149BF2"/>
    <w:rsid w:val="00CF2787"/>
  </w:style>
  <w:style w:type="paragraph" w:customStyle="1" w:styleId="776366BA8EBB4227B926A5496C09A7D2">
    <w:name w:val="776366BA8EBB4227B926A5496C09A7D2"/>
    <w:rsid w:val="00CF2787"/>
  </w:style>
  <w:style w:type="paragraph" w:customStyle="1" w:styleId="1C9D1D6AD8374A45899718DBC5145BE8">
    <w:name w:val="1C9D1D6AD8374A45899718DBC5145BE8"/>
    <w:rsid w:val="00CF2787"/>
  </w:style>
  <w:style w:type="paragraph" w:customStyle="1" w:styleId="2681DAB889544DC1A7C12949FB5CB5C0">
    <w:name w:val="2681DAB889544DC1A7C12949FB5CB5C0"/>
    <w:rsid w:val="00CF2787"/>
  </w:style>
  <w:style w:type="paragraph" w:customStyle="1" w:styleId="C7F5921F57CD47968E4756CE2B31BD4B">
    <w:name w:val="C7F5921F57CD47968E4756CE2B31BD4B"/>
    <w:rsid w:val="00CF2787"/>
  </w:style>
  <w:style w:type="paragraph" w:customStyle="1" w:styleId="69AD3FA17F9F4EBD874D906D99D42B93">
    <w:name w:val="69AD3FA17F9F4EBD874D906D99D42B93"/>
    <w:rsid w:val="00CF2787"/>
  </w:style>
  <w:style w:type="paragraph" w:customStyle="1" w:styleId="652F78F946E5458F9B034CD58E9C2805">
    <w:name w:val="652F78F946E5458F9B034CD58E9C2805"/>
    <w:rsid w:val="00CF2787"/>
  </w:style>
  <w:style w:type="paragraph" w:customStyle="1" w:styleId="34D4178F196E44799AF4203D08404C5A">
    <w:name w:val="34D4178F196E44799AF4203D08404C5A"/>
    <w:rsid w:val="00CF2787"/>
  </w:style>
  <w:style w:type="paragraph" w:customStyle="1" w:styleId="D062D3D6382A46F992A5B69F80332E11">
    <w:name w:val="D062D3D6382A46F992A5B69F80332E11"/>
    <w:rsid w:val="00CF2787"/>
  </w:style>
  <w:style w:type="paragraph" w:customStyle="1" w:styleId="209EFE682BE64897B4DE7B4694A73E18">
    <w:name w:val="209EFE682BE64897B4DE7B4694A73E18"/>
    <w:rsid w:val="00CF2787"/>
  </w:style>
  <w:style w:type="paragraph" w:customStyle="1" w:styleId="5888DFCAD9D84427873413079DA23635">
    <w:name w:val="5888DFCAD9D84427873413079DA23635"/>
    <w:rsid w:val="00CF2787"/>
  </w:style>
  <w:style w:type="paragraph" w:customStyle="1" w:styleId="733A4D8A6DD944C29F33FFE81D5765DE">
    <w:name w:val="733A4D8A6DD944C29F33FFE81D5765DE"/>
    <w:rsid w:val="00CF2787"/>
  </w:style>
  <w:style w:type="paragraph" w:customStyle="1" w:styleId="94FE16DDCA8C41C7BAE4381D6ADB6254">
    <w:name w:val="94FE16DDCA8C41C7BAE4381D6ADB6254"/>
    <w:rsid w:val="00CF2787"/>
  </w:style>
  <w:style w:type="paragraph" w:customStyle="1" w:styleId="6D9790BD03D24D628C1F5E1EAEA74A54">
    <w:name w:val="6D9790BD03D24D628C1F5E1EAEA74A54"/>
    <w:rsid w:val="00CF2787"/>
  </w:style>
  <w:style w:type="paragraph" w:customStyle="1" w:styleId="33B2A3D97139486BB89294F0170A0FEE">
    <w:name w:val="33B2A3D97139486BB89294F0170A0FEE"/>
    <w:rsid w:val="00CF2787"/>
  </w:style>
  <w:style w:type="paragraph" w:customStyle="1" w:styleId="FF12C141DD5A4FC79511D8CD13CEE4A2">
    <w:name w:val="FF12C141DD5A4FC79511D8CD13CEE4A2"/>
    <w:rsid w:val="00CF2787"/>
  </w:style>
  <w:style w:type="paragraph" w:customStyle="1" w:styleId="646FB6127ED54450AB1191AE0951A89E">
    <w:name w:val="646FB6127ED54450AB1191AE0951A89E"/>
    <w:rsid w:val="004924E0"/>
  </w:style>
  <w:style w:type="paragraph" w:customStyle="1" w:styleId="AA5881750CB54AB28A830E0ABF57EC02">
    <w:name w:val="AA5881750CB54AB28A830E0ABF57EC02"/>
    <w:rsid w:val="008F51BE"/>
  </w:style>
  <w:style w:type="paragraph" w:customStyle="1" w:styleId="82EB0A4986F54ED591A60BD7E1D809C7">
    <w:name w:val="82EB0A4986F54ED591A60BD7E1D809C7"/>
    <w:rsid w:val="000229EB"/>
  </w:style>
  <w:style w:type="paragraph" w:customStyle="1" w:styleId="6111F370B92A4CEFBC79A2CDB27F2545">
    <w:name w:val="6111F370B92A4CEFBC79A2CDB27F2545"/>
    <w:rsid w:val="000229EB"/>
  </w:style>
  <w:style w:type="paragraph" w:customStyle="1" w:styleId="18420EBFA48F4BCB91D0BACE001E8DC3">
    <w:name w:val="18420EBFA48F4BCB91D0BACE001E8DC3"/>
    <w:rsid w:val="000229EB"/>
  </w:style>
  <w:style w:type="paragraph" w:customStyle="1" w:styleId="6DC925DC21504C4290A072D620B2A19B">
    <w:name w:val="6DC925DC21504C4290A072D620B2A19B"/>
    <w:rsid w:val="000229EB"/>
  </w:style>
  <w:style w:type="paragraph" w:customStyle="1" w:styleId="EA5EDC9E4E774C43A5568DB6E77E4AC8">
    <w:name w:val="EA5EDC9E4E774C43A5568DB6E77E4AC8"/>
    <w:rsid w:val="000229EB"/>
  </w:style>
  <w:style w:type="paragraph" w:customStyle="1" w:styleId="D530D73A683C48DB90D7841CFE2C8323">
    <w:name w:val="D530D73A683C48DB90D7841CFE2C8323"/>
    <w:rsid w:val="000229EB"/>
  </w:style>
  <w:style w:type="paragraph" w:customStyle="1" w:styleId="48D2297C7DB34198B49DDB0006DA0825">
    <w:name w:val="48D2297C7DB34198B49DDB0006DA0825"/>
    <w:rsid w:val="000229EB"/>
  </w:style>
  <w:style w:type="paragraph" w:customStyle="1" w:styleId="FA5866658D4E4AA985A0366C9D748361">
    <w:name w:val="FA5866658D4E4AA985A0366C9D748361"/>
    <w:rsid w:val="000229EB"/>
  </w:style>
  <w:style w:type="paragraph" w:customStyle="1" w:styleId="F01449C5BBCF41748698D70433ED1483">
    <w:name w:val="F01449C5BBCF41748698D70433ED1483"/>
    <w:rsid w:val="000229EB"/>
  </w:style>
  <w:style w:type="paragraph" w:customStyle="1" w:styleId="E5FF878D9233488DA539406FA1A1A861">
    <w:name w:val="E5FF878D9233488DA539406FA1A1A861"/>
    <w:rsid w:val="000229EB"/>
  </w:style>
  <w:style w:type="paragraph" w:customStyle="1" w:styleId="2193AC69160E4CABB71B9C016C64CC5B">
    <w:name w:val="2193AC69160E4CABB71B9C016C64CC5B"/>
    <w:rsid w:val="000229EB"/>
  </w:style>
  <w:style w:type="paragraph" w:customStyle="1" w:styleId="19F630821510472DB94F2F0CD55D0A29">
    <w:name w:val="19F630821510472DB94F2F0CD55D0A29"/>
    <w:rsid w:val="000229EB"/>
  </w:style>
  <w:style w:type="paragraph" w:customStyle="1" w:styleId="F1F448368A484BF398DC6C3653F53A35">
    <w:name w:val="F1F448368A484BF398DC6C3653F53A35"/>
    <w:rsid w:val="000229EB"/>
  </w:style>
  <w:style w:type="paragraph" w:customStyle="1" w:styleId="6795ED4E0C6E411C9A70C147273D14D9">
    <w:name w:val="6795ED4E0C6E411C9A70C147273D14D9"/>
    <w:rsid w:val="000229EB"/>
  </w:style>
  <w:style w:type="paragraph" w:customStyle="1" w:styleId="5D42B7977354459BAD1F0D92499D67A2">
    <w:name w:val="5D42B7977354459BAD1F0D92499D67A2"/>
    <w:rsid w:val="000229EB"/>
  </w:style>
  <w:style w:type="paragraph" w:customStyle="1" w:styleId="DE647122986A46B48DF128BF79765E04">
    <w:name w:val="DE647122986A46B48DF128BF79765E04"/>
    <w:rsid w:val="000229EB"/>
  </w:style>
  <w:style w:type="paragraph" w:customStyle="1" w:styleId="F6E9A49A61904D9C8FF39AB51A4709D3">
    <w:name w:val="F6E9A49A61904D9C8FF39AB51A4709D3"/>
    <w:rsid w:val="000229EB"/>
  </w:style>
  <w:style w:type="paragraph" w:customStyle="1" w:styleId="61DE1662974F4522925C95BA830AEA9A">
    <w:name w:val="61DE1662974F4522925C95BA830AEA9A"/>
    <w:rsid w:val="000229EB"/>
  </w:style>
  <w:style w:type="paragraph" w:customStyle="1" w:styleId="E43287887ACC40E29118201ABFDACF66">
    <w:name w:val="E43287887ACC40E29118201ABFDACF66"/>
    <w:rsid w:val="000229EB"/>
  </w:style>
  <w:style w:type="paragraph" w:customStyle="1" w:styleId="42A0FA7B3D6043BA8A85795F5AECB5C7">
    <w:name w:val="42A0FA7B3D6043BA8A85795F5AECB5C7"/>
    <w:rsid w:val="000229EB"/>
  </w:style>
  <w:style w:type="paragraph" w:customStyle="1" w:styleId="733A9FF5FE6D4FDDB9C2339A05954B14">
    <w:name w:val="733A9FF5FE6D4FDDB9C2339A05954B14"/>
    <w:rsid w:val="000229EB"/>
  </w:style>
  <w:style w:type="paragraph" w:customStyle="1" w:styleId="288C4BF9999D4D80A795311BA434E791">
    <w:name w:val="288C4BF9999D4D80A795311BA434E791"/>
    <w:rsid w:val="000229EB"/>
  </w:style>
  <w:style w:type="paragraph" w:customStyle="1" w:styleId="73150F5EC4C641F79AAE945796D53904">
    <w:name w:val="73150F5EC4C641F79AAE945796D53904"/>
    <w:rsid w:val="000229EB"/>
  </w:style>
  <w:style w:type="paragraph" w:customStyle="1" w:styleId="AA3B336602964708A4E1D8268D2C3B92">
    <w:name w:val="AA3B336602964708A4E1D8268D2C3B92"/>
    <w:rsid w:val="000229EB"/>
  </w:style>
  <w:style w:type="paragraph" w:customStyle="1" w:styleId="7EC79EE77F2E4E5396CC12FD554779A3">
    <w:name w:val="7EC79EE77F2E4E5396CC12FD554779A3"/>
    <w:rsid w:val="000229EB"/>
  </w:style>
  <w:style w:type="paragraph" w:customStyle="1" w:styleId="A0D8F0DC73EB4DFB98795A3C41F6A469">
    <w:name w:val="A0D8F0DC73EB4DFB98795A3C41F6A469"/>
    <w:rsid w:val="000229EB"/>
  </w:style>
  <w:style w:type="paragraph" w:customStyle="1" w:styleId="6730F468410546578CCF6D56EA447CDE">
    <w:name w:val="6730F468410546578CCF6D56EA447CDE"/>
    <w:rsid w:val="000229EB"/>
  </w:style>
  <w:style w:type="paragraph" w:customStyle="1" w:styleId="3949F13A7CFD453082F2959C9561753A">
    <w:name w:val="3949F13A7CFD453082F2959C9561753A"/>
    <w:rsid w:val="000229EB"/>
  </w:style>
  <w:style w:type="paragraph" w:customStyle="1" w:styleId="34AF35D7CCB8492BBACED4F4ADE6ABAF">
    <w:name w:val="34AF35D7CCB8492BBACED4F4ADE6ABAF"/>
    <w:rsid w:val="000229EB"/>
  </w:style>
  <w:style w:type="paragraph" w:customStyle="1" w:styleId="CEBCC84B470D42B2AE2F8719787ADE3C">
    <w:name w:val="CEBCC84B470D42B2AE2F8719787ADE3C"/>
    <w:rsid w:val="000229EB"/>
  </w:style>
  <w:style w:type="paragraph" w:customStyle="1" w:styleId="DD98F96F293E4EE09E1C9EB69BE6811E">
    <w:name w:val="DD98F96F293E4EE09E1C9EB69BE6811E"/>
    <w:rsid w:val="000229EB"/>
  </w:style>
  <w:style w:type="paragraph" w:customStyle="1" w:styleId="3AEB502BF3BC40B2BD63B2A61DB16B37">
    <w:name w:val="3AEB502BF3BC40B2BD63B2A61DB16B37"/>
    <w:rsid w:val="000229EB"/>
  </w:style>
  <w:style w:type="paragraph" w:customStyle="1" w:styleId="7D1BFA3903054A72B1DE1B8BEE925ACE">
    <w:name w:val="7D1BFA3903054A72B1DE1B8BEE925ACE"/>
    <w:rsid w:val="000229EB"/>
  </w:style>
  <w:style w:type="paragraph" w:customStyle="1" w:styleId="B5E06081EA00469BBEE7630A891A96E8">
    <w:name w:val="B5E06081EA00469BBEE7630A891A96E8"/>
    <w:rsid w:val="000229EB"/>
  </w:style>
  <w:style w:type="paragraph" w:customStyle="1" w:styleId="6A0EF855ABE8487DBBEDD32F3B4515D9">
    <w:name w:val="6A0EF855ABE8487DBBEDD32F3B4515D9"/>
    <w:rsid w:val="000229EB"/>
  </w:style>
  <w:style w:type="paragraph" w:customStyle="1" w:styleId="2E7899FD728247098AC90270FBAAA341">
    <w:name w:val="2E7899FD728247098AC90270FBAAA341"/>
    <w:rsid w:val="000229EB"/>
  </w:style>
  <w:style w:type="paragraph" w:customStyle="1" w:styleId="0CF732F4930446CEAE45BF0E0ADBEB2E">
    <w:name w:val="0CF732F4930446CEAE45BF0E0ADBEB2E"/>
    <w:rsid w:val="000229EB"/>
  </w:style>
  <w:style w:type="paragraph" w:customStyle="1" w:styleId="82E2B21B810545F5B8B8AE1691A4D153">
    <w:name w:val="82E2B21B810545F5B8B8AE1691A4D153"/>
    <w:rsid w:val="000229EB"/>
  </w:style>
  <w:style w:type="paragraph" w:customStyle="1" w:styleId="141E0BD4C3EF4E38ADF27CEE33A8AD3E">
    <w:name w:val="141E0BD4C3EF4E38ADF27CEE33A8AD3E"/>
    <w:rsid w:val="000229EB"/>
  </w:style>
  <w:style w:type="paragraph" w:customStyle="1" w:styleId="2B3418A4D70045CA9FB10BD8C6EF76FA">
    <w:name w:val="2B3418A4D70045CA9FB10BD8C6EF76FA"/>
    <w:rsid w:val="000229EB"/>
  </w:style>
  <w:style w:type="paragraph" w:customStyle="1" w:styleId="EE05986A844541A8944AB22A988E54E7">
    <w:name w:val="EE05986A844541A8944AB22A988E54E7"/>
    <w:rsid w:val="000229EB"/>
  </w:style>
  <w:style w:type="paragraph" w:customStyle="1" w:styleId="29E85B0D962048EFA696B14C4EB4E689">
    <w:name w:val="29E85B0D962048EFA696B14C4EB4E689"/>
    <w:rsid w:val="000229EB"/>
  </w:style>
  <w:style w:type="paragraph" w:customStyle="1" w:styleId="DC80C0DFC8AA48C3B5DE2E39F65C1988">
    <w:name w:val="DC80C0DFC8AA48C3B5DE2E39F65C1988"/>
    <w:rsid w:val="000229EB"/>
  </w:style>
  <w:style w:type="paragraph" w:customStyle="1" w:styleId="3322333CDF3549C6BA10BB349A4EB483">
    <w:name w:val="3322333CDF3549C6BA10BB349A4EB483"/>
    <w:rsid w:val="000229EB"/>
  </w:style>
  <w:style w:type="paragraph" w:customStyle="1" w:styleId="74D8C469CBBD459AB5BF5972256E89F0">
    <w:name w:val="74D8C469CBBD459AB5BF5972256E89F0"/>
    <w:rsid w:val="000229EB"/>
  </w:style>
  <w:style w:type="paragraph" w:customStyle="1" w:styleId="23C4D7C90EE84D92B5CCF32DE9A1E1A1">
    <w:name w:val="23C4D7C90EE84D92B5CCF32DE9A1E1A1"/>
    <w:rsid w:val="000229EB"/>
  </w:style>
  <w:style w:type="paragraph" w:customStyle="1" w:styleId="BD198B3337224ACB9FA8935C90CA28F2">
    <w:name w:val="BD198B3337224ACB9FA8935C90CA28F2"/>
    <w:rsid w:val="000229EB"/>
  </w:style>
  <w:style w:type="paragraph" w:customStyle="1" w:styleId="6F5F655193634C6282E0C08E76C35895">
    <w:name w:val="6F5F655193634C6282E0C08E76C35895"/>
    <w:rsid w:val="000229EB"/>
  </w:style>
  <w:style w:type="paragraph" w:customStyle="1" w:styleId="B5922BA9B8E64F8E84BB2F87EC53AD7D">
    <w:name w:val="B5922BA9B8E64F8E84BB2F87EC53AD7D"/>
    <w:rsid w:val="000229EB"/>
  </w:style>
  <w:style w:type="paragraph" w:customStyle="1" w:styleId="51A3D0A30D814D0780B6F689B510292C">
    <w:name w:val="51A3D0A30D814D0780B6F689B510292C"/>
    <w:rsid w:val="000229EB"/>
  </w:style>
  <w:style w:type="paragraph" w:customStyle="1" w:styleId="3C7ADDF0ABDF4DC6B3E971C72B037141">
    <w:name w:val="3C7ADDF0ABDF4DC6B3E971C72B037141"/>
    <w:rsid w:val="000229EB"/>
  </w:style>
  <w:style w:type="paragraph" w:customStyle="1" w:styleId="3CE1DA8CA7C84FADA4DAD918389B5D2F">
    <w:name w:val="3CE1DA8CA7C84FADA4DAD918389B5D2F"/>
    <w:rsid w:val="000229EB"/>
  </w:style>
  <w:style w:type="paragraph" w:customStyle="1" w:styleId="0C5825DF91844010A55BBDB2DC6DA076">
    <w:name w:val="0C5825DF91844010A55BBDB2DC6DA076"/>
    <w:rsid w:val="000229EB"/>
  </w:style>
  <w:style w:type="paragraph" w:customStyle="1" w:styleId="935D807D32144371A4220ABB105DE02B">
    <w:name w:val="935D807D32144371A4220ABB105DE02B"/>
    <w:rsid w:val="000229EB"/>
  </w:style>
  <w:style w:type="paragraph" w:customStyle="1" w:styleId="A3DACA170BE24D1D84705EDE01963258">
    <w:name w:val="A3DACA170BE24D1D84705EDE01963258"/>
    <w:rsid w:val="000229EB"/>
  </w:style>
  <w:style w:type="paragraph" w:customStyle="1" w:styleId="24F1BD5479F24537A7B71137EE48F0E0">
    <w:name w:val="24F1BD5479F24537A7B71137EE48F0E0"/>
    <w:rsid w:val="000229EB"/>
  </w:style>
  <w:style w:type="paragraph" w:customStyle="1" w:styleId="5E8EB52A0CE54B10AC7BD871F772CDA2">
    <w:name w:val="5E8EB52A0CE54B10AC7BD871F772CDA2"/>
    <w:rsid w:val="000229EB"/>
  </w:style>
  <w:style w:type="paragraph" w:customStyle="1" w:styleId="70D0B2DD59ED43FF8FE4C6D95636D819">
    <w:name w:val="70D0B2DD59ED43FF8FE4C6D95636D819"/>
    <w:rsid w:val="000229EB"/>
  </w:style>
  <w:style w:type="paragraph" w:customStyle="1" w:styleId="F4280B933AE14954AC8B6F799F4ABF4F">
    <w:name w:val="F4280B933AE14954AC8B6F799F4ABF4F"/>
    <w:rsid w:val="000229EB"/>
  </w:style>
  <w:style w:type="paragraph" w:customStyle="1" w:styleId="17D176569F074227A277F44848CB5B19">
    <w:name w:val="17D176569F074227A277F44848CB5B19"/>
    <w:rsid w:val="000229EB"/>
  </w:style>
  <w:style w:type="paragraph" w:customStyle="1" w:styleId="342D23ECF74C4E0CBFD9FA66D9D01247">
    <w:name w:val="342D23ECF74C4E0CBFD9FA66D9D01247"/>
    <w:rsid w:val="000229EB"/>
  </w:style>
  <w:style w:type="paragraph" w:customStyle="1" w:styleId="8080C66227D8449CA3CA08BCFF04B62A">
    <w:name w:val="8080C66227D8449CA3CA08BCFF04B62A"/>
    <w:rsid w:val="000229EB"/>
  </w:style>
  <w:style w:type="paragraph" w:customStyle="1" w:styleId="14E12DE061A643C8BAD5FCCF24FD2B0D">
    <w:name w:val="14E12DE061A643C8BAD5FCCF24FD2B0D"/>
    <w:rsid w:val="000229EB"/>
  </w:style>
  <w:style w:type="paragraph" w:customStyle="1" w:styleId="7E42F5B8437C48828586D89724660BA5">
    <w:name w:val="7E42F5B8437C48828586D89724660BA5"/>
    <w:rsid w:val="000229EB"/>
  </w:style>
  <w:style w:type="paragraph" w:customStyle="1" w:styleId="734A45209A4C4B979193D196E5EA68F5">
    <w:name w:val="734A45209A4C4B979193D196E5EA68F5"/>
    <w:rsid w:val="000229EB"/>
  </w:style>
  <w:style w:type="paragraph" w:customStyle="1" w:styleId="16B6FADDD38F45759240C1C03B6E07E9">
    <w:name w:val="16B6FADDD38F45759240C1C03B6E07E9"/>
    <w:rsid w:val="000229EB"/>
  </w:style>
  <w:style w:type="paragraph" w:customStyle="1" w:styleId="1F0C274E9DCE42E998185B6534D0DB8E">
    <w:name w:val="1F0C274E9DCE42E998185B6534D0DB8E"/>
    <w:rsid w:val="000229EB"/>
  </w:style>
  <w:style w:type="paragraph" w:customStyle="1" w:styleId="52119BB03927429C956ECFA0CBF53294">
    <w:name w:val="52119BB03927429C956ECFA0CBF53294"/>
    <w:rsid w:val="000229EB"/>
  </w:style>
  <w:style w:type="paragraph" w:customStyle="1" w:styleId="372F7F2F9876455DA112B245326D823D">
    <w:name w:val="372F7F2F9876455DA112B245326D823D"/>
    <w:rsid w:val="000229EB"/>
  </w:style>
  <w:style w:type="paragraph" w:customStyle="1" w:styleId="5F6333F5DB83439584787D8B2347E235">
    <w:name w:val="5F6333F5DB83439584787D8B2347E235"/>
    <w:rsid w:val="000229EB"/>
  </w:style>
  <w:style w:type="paragraph" w:customStyle="1" w:styleId="8EEC62FB6AF541A0BC6475B5C4FB543D">
    <w:name w:val="8EEC62FB6AF541A0BC6475B5C4FB543D"/>
    <w:rsid w:val="000229EB"/>
  </w:style>
  <w:style w:type="paragraph" w:customStyle="1" w:styleId="4951F1029B5A422BBDD7457E74762711">
    <w:name w:val="4951F1029B5A422BBDD7457E74762711"/>
    <w:rsid w:val="000229EB"/>
  </w:style>
  <w:style w:type="paragraph" w:customStyle="1" w:styleId="890486FF58EE41A5812491D4854DAF67">
    <w:name w:val="890486FF58EE41A5812491D4854DAF67"/>
    <w:rsid w:val="000229EB"/>
  </w:style>
  <w:style w:type="paragraph" w:customStyle="1" w:styleId="1E14D577D9224F3CB3A0ED79D37C1016">
    <w:name w:val="1E14D577D9224F3CB3A0ED79D37C1016"/>
    <w:rsid w:val="000229EB"/>
  </w:style>
  <w:style w:type="paragraph" w:customStyle="1" w:styleId="C553C76498A3400792951C56B2E86AB2">
    <w:name w:val="C553C76498A3400792951C56B2E86AB2"/>
    <w:rsid w:val="000229EB"/>
  </w:style>
  <w:style w:type="paragraph" w:customStyle="1" w:styleId="F3E1E5C88870468D97699B25313207B0">
    <w:name w:val="F3E1E5C88870468D97699B25313207B0"/>
    <w:rsid w:val="000229EB"/>
  </w:style>
  <w:style w:type="paragraph" w:customStyle="1" w:styleId="58C506ECA2654E2FB115B711231A0D69">
    <w:name w:val="58C506ECA2654E2FB115B711231A0D69"/>
    <w:rsid w:val="000229EB"/>
  </w:style>
  <w:style w:type="paragraph" w:customStyle="1" w:styleId="1B86093C07A144A598F1B96D41D7BB2F">
    <w:name w:val="1B86093C07A144A598F1B96D41D7BB2F"/>
    <w:rsid w:val="000229EB"/>
  </w:style>
  <w:style w:type="paragraph" w:customStyle="1" w:styleId="5490FA6B19AF4FCE9242C56CF68464EE">
    <w:name w:val="5490FA6B19AF4FCE9242C56CF68464EE"/>
    <w:rsid w:val="000229EB"/>
  </w:style>
  <w:style w:type="paragraph" w:customStyle="1" w:styleId="E39190BC7F164DAEB948BDFDE28A9394">
    <w:name w:val="E39190BC7F164DAEB948BDFDE28A9394"/>
    <w:rsid w:val="000229EB"/>
  </w:style>
  <w:style w:type="paragraph" w:customStyle="1" w:styleId="598CCA539A7E4E05866613F16591991C">
    <w:name w:val="598CCA539A7E4E05866613F16591991C"/>
    <w:rsid w:val="000229EB"/>
  </w:style>
  <w:style w:type="paragraph" w:customStyle="1" w:styleId="756D30421D8545338FDB58549DC34F47">
    <w:name w:val="756D30421D8545338FDB58549DC34F47"/>
    <w:rsid w:val="000229EB"/>
  </w:style>
  <w:style w:type="paragraph" w:customStyle="1" w:styleId="2A611D47BA874886BB0CC8444AF810B6">
    <w:name w:val="2A611D47BA874886BB0CC8444AF810B6"/>
    <w:rsid w:val="000229EB"/>
  </w:style>
  <w:style w:type="paragraph" w:customStyle="1" w:styleId="A8F5B5EEAC6042D48653888B63D859CF">
    <w:name w:val="A8F5B5EEAC6042D48653888B63D859CF"/>
    <w:rsid w:val="000229EB"/>
  </w:style>
  <w:style w:type="paragraph" w:customStyle="1" w:styleId="CEE132089923406483024575A6CD5202">
    <w:name w:val="CEE132089923406483024575A6CD5202"/>
    <w:rsid w:val="000229EB"/>
  </w:style>
  <w:style w:type="paragraph" w:customStyle="1" w:styleId="7B9AFEF1FEE64CC5AAF6703F2B2BEDE8">
    <w:name w:val="7B9AFEF1FEE64CC5AAF6703F2B2BEDE8"/>
    <w:rsid w:val="000229EB"/>
  </w:style>
  <w:style w:type="paragraph" w:customStyle="1" w:styleId="12D2FB25616B4C4A9D486922FC4E5E0D">
    <w:name w:val="12D2FB25616B4C4A9D486922FC4E5E0D"/>
    <w:rsid w:val="000229EB"/>
  </w:style>
  <w:style w:type="paragraph" w:customStyle="1" w:styleId="DFDD43519F6C4C18AFBFB1E54B86A26C">
    <w:name w:val="DFDD43519F6C4C18AFBFB1E54B86A26C"/>
    <w:rsid w:val="000229EB"/>
  </w:style>
  <w:style w:type="paragraph" w:customStyle="1" w:styleId="529ED9AE4C2D4C888118E6E98F418434">
    <w:name w:val="529ED9AE4C2D4C888118E6E98F418434"/>
    <w:rsid w:val="000229EB"/>
  </w:style>
  <w:style w:type="paragraph" w:customStyle="1" w:styleId="BCD16B071C6F4BDA95A42C16CCF38C97">
    <w:name w:val="BCD16B071C6F4BDA95A42C16CCF38C97"/>
    <w:rsid w:val="000229EB"/>
  </w:style>
  <w:style w:type="paragraph" w:customStyle="1" w:styleId="13830D2D5C9A4248A091445C69C75357">
    <w:name w:val="13830D2D5C9A4248A091445C69C75357"/>
    <w:rsid w:val="000229EB"/>
  </w:style>
  <w:style w:type="paragraph" w:customStyle="1" w:styleId="0FF989789A0C4F8B96BE4F388933FD1E">
    <w:name w:val="0FF989789A0C4F8B96BE4F388933FD1E"/>
    <w:rsid w:val="000229EB"/>
  </w:style>
  <w:style w:type="paragraph" w:customStyle="1" w:styleId="F8022505D0F645C4A2E0E9DDA0001569">
    <w:name w:val="F8022505D0F645C4A2E0E9DDA0001569"/>
    <w:rsid w:val="000229EB"/>
  </w:style>
  <w:style w:type="paragraph" w:customStyle="1" w:styleId="84F0A1364BE344C28D934018B3AC7898">
    <w:name w:val="84F0A1364BE344C28D934018B3AC7898"/>
    <w:rsid w:val="000229EB"/>
  </w:style>
  <w:style w:type="paragraph" w:customStyle="1" w:styleId="DEA8A298BF594466B1FC0A6660DE36B8">
    <w:name w:val="DEA8A298BF594466B1FC0A6660DE36B8"/>
    <w:rsid w:val="000229EB"/>
  </w:style>
  <w:style w:type="paragraph" w:customStyle="1" w:styleId="A550625EEF0B4EFE9E2DDCCDE6542A20">
    <w:name w:val="A550625EEF0B4EFE9E2DDCCDE6542A20"/>
    <w:rsid w:val="000229EB"/>
  </w:style>
  <w:style w:type="paragraph" w:customStyle="1" w:styleId="461FBCFB1C6640DE944C6DDD75B83F44">
    <w:name w:val="461FBCFB1C6640DE944C6DDD75B83F44"/>
    <w:rsid w:val="000229EB"/>
  </w:style>
  <w:style w:type="paragraph" w:customStyle="1" w:styleId="BA0DEC8A991A4746AA70A00675062040">
    <w:name w:val="BA0DEC8A991A4746AA70A00675062040"/>
    <w:rsid w:val="000229EB"/>
  </w:style>
  <w:style w:type="paragraph" w:customStyle="1" w:styleId="718552D27E4B48199B9B3535F14DC1C0">
    <w:name w:val="718552D27E4B48199B9B3535F14DC1C0"/>
    <w:rsid w:val="000229EB"/>
  </w:style>
  <w:style w:type="paragraph" w:customStyle="1" w:styleId="0B26C2435E5A4A68B884FCA63051DF3C">
    <w:name w:val="0B26C2435E5A4A68B884FCA63051DF3C"/>
    <w:rsid w:val="000229EB"/>
  </w:style>
  <w:style w:type="paragraph" w:customStyle="1" w:styleId="CCC28FC830E648C4850E4DFFA8BD6E0E">
    <w:name w:val="CCC28FC830E648C4850E4DFFA8BD6E0E"/>
    <w:rsid w:val="000229EB"/>
  </w:style>
  <w:style w:type="paragraph" w:customStyle="1" w:styleId="DCAB29F4C0AC4815BA5AE70ACD567C0C">
    <w:name w:val="DCAB29F4C0AC4815BA5AE70ACD567C0C"/>
    <w:rsid w:val="000229EB"/>
  </w:style>
  <w:style w:type="paragraph" w:customStyle="1" w:styleId="63FCAB15E1274429B9672CC4993012B4">
    <w:name w:val="63FCAB15E1274429B9672CC4993012B4"/>
    <w:rsid w:val="000229EB"/>
  </w:style>
  <w:style w:type="paragraph" w:customStyle="1" w:styleId="D50587AD83054ED8B4664636F653DC99">
    <w:name w:val="D50587AD83054ED8B4664636F653DC99"/>
    <w:rsid w:val="000229EB"/>
  </w:style>
  <w:style w:type="paragraph" w:customStyle="1" w:styleId="95E8A4F10AE0495E96B2AF988C9B66FE">
    <w:name w:val="95E8A4F10AE0495E96B2AF988C9B66FE"/>
    <w:rsid w:val="000229EB"/>
  </w:style>
  <w:style w:type="paragraph" w:customStyle="1" w:styleId="E4D93A1CD1D349B4BF3045A508699E7D">
    <w:name w:val="E4D93A1CD1D349B4BF3045A508699E7D"/>
    <w:rsid w:val="000229EB"/>
  </w:style>
  <w:style w:type="paragraph" w:customStyle="1" w:styleId="403DDB94396042A8B0C13741BD2C425E">
    <w:name w:val="403DDB94396042A8B0C13741BD2C425E"/>
    <w:rsid w:val="000229EB"/>
  </w:style>
  <w:style w:type="paragraph" w:customStyle="1" w:styleId="4468301B4EB34C5786204AD40C30BBEB">
    <w:name w:val="4468301B4EB34C5786204AD40C30BBEB"/>
    <w:rsid w:val="000229EB"/>
  </w:style>
  <w:style w:type="paragraph" w:customStyle="1" w:styleId="8971545BE1D54CFCBCF6A5954B8B8F35">
    <w:name w:val="8971545BE1D54CFCBCF6A5954B8B8F35"/>
    <w:rsid w:val="000229EB"/>
  </w:style>
  <w:style w:type="paragraph" w:customStyle="1" w:styleId="1BD52F5C381D4DBF9F1CE90236F6C2B6">
    <w:name w:val="1BD52F5C381D4DBF9F1CE90236F6C2B6"/>
    <w:rsid w:val="000229EB"/>
  </w:style>
  <w:style w:type="paragraph" w:customStyle="1" w:styleId="227CEA83140A40BEAEDC5B7010B33EB0">
    <w:name w:val="227CEA83140A40BEAEDC5B7010B33EB0"/>
    <w:rsid w:val="000229EB"/>
  </w:style>
  <w:style w:type="paragraph" w:customStyle="1" w:styleId="B175D48129AE479EBE510E62AF5CFCE9">
    <w:name w:val="B175D48129AE479EBE510E62AF5CFCE9"/>
    <w:rsid w:val="000229EB"/>
  </w:style>
  <w:style w:type="paragraph" w:customStyle="1" w:styleId="393643DAFF8D4AD3B63CA3C59303C506">
    <w:name w:val="393643DAFF8D4AD3B63CA3C59303C506"/>
    <w:rsid w:val="000229EB"/>
  </w:style>
  <w:style w:type="paragraph" w:customStyle="1" w:styleId="A5FBE98910AF471FBC479418D1D6A9B5">
    <w:name w:val="A5FBE98910AF471FBC479418D1D6A9B5"/>
    <w:rsid w:val="000229EB"/>
  </w:style>
  <w:style w:type="paragraph" w:customStyle="1" w:styleId="B7D9AAFBD3E140688BB4E8B578522C27">
    <w:name w:val="B7D9AAFBD3E140688BB4E8B578522C27"/>
    <w:rsid w:val="000229EB"/>
  </w:style>
  <w:style w:type="paragraph" w:customStyle="1" w:styleId="B1BAC99DE0904F178B0D0B5E0DF7DF01">
    <w:name w:val="B1BAC99DE0904F178B0D0B5E0DF7DF01"/>
    <w:rsid w:val="000229EB"/>
  </w:style>
  <w:style w:type="paragraph" w:customStyle="1" w:styleId="A5C8ECD1248F46C08F73CEE29D434AFF">
    <w:name w:val="A5C8ECD1248F46C08F73CEE29D434AFF"/>
    <w:rsid w:val="000229EB"/>
  </w:style>
  <w:style w:type="paragraph" w:customStyle="1" w:styleId="A8D66C0901AD484A9DABF81990749379">
    <w:name w:val="A8D66C0901AD484A9DABF81990749379"/>
    <w:rsid w:val="000229EB"/>
  </w:style>
  <w:style w:type="paragraph" w:customStyle="1" w:styleId="73FA4EE98C684359A5DE71BED257D8F0">
    <w:name w:val="73FA4EE98C684359A5DE71BED257D8F0"/>
    <w:rsid w:val="000229E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3" ma:contentTypeDescription="Create a new document." ma:contentTypeScope="" ma:versionID="c0b84958020f251df04fe2b1c1310294">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e15af25204b084974d7c8c083c508eea"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GSSCFINANCE-1465160544-22471</_dlc_DocId>
    <_dlc_DocIdUrl xmlns="6c3a60b3-c9da-43e7-8603-91a10211b960">
      <Url>https://unicef.sharepoint.com/teams/GSSC-Finance/_layouts/15/DocIdRedir.aspx?ID=GSSCFINANCE-1465160544-22471</Url>
      <Description>GSSCFINANCE-1465160544-22471</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2B512-C0AC-449B-B75E-E5A2FB835E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3.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customXml/itemProps4.xml><?xml version="1.0" encoding="utf-8"?>
<ds:datastoreItem xmlns:ds="http://schemas.openxmlformats.org/officeDocument/2006/customXml" ds:itemID="{8BE92107-7774-44BD-9941-08ECED9A4FBB}">
  <ds:schemaRefs>
    <ds:schemaRef ds:uri="http://schemas.microsoft.com/sharepoint/v3/contenttype/forms"/>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1</TotalTime>
  <Pages>2</Pages>
  <Words>500</Words>
  <Characters>2852</Characters>
  <Application>Microsoft Office Word</Application>
  <DocSecurity>0</DocSecurity>
  <Lines>23</Lines>
  <Paragraphs>6</Paragraphs>
  <ScaleCrop>false</ScaleCrop>
  <Company>UNICEF</Company>
  <LinksUpToDate>false</LinksUpToDate>
  <CharactersWithSpaces>3346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Silvia Villalba Rodriguez</cp:lastModifiedBy>
  <cp:revision>2</cp:revision>
  <dcterms:created xsi:type="dcterms:W3CDTF">2026-10-23T18:53:00Z</dcterms:created>
  <dcterms:modified xsi:type="dcterms:W3CDTF">2026-10-23T18:53:00Z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de48855f-0fc3-44af-be55-5ad4be5b4307</vt:lpwstr>
  </property>
  <property fmtid="{D5CDD505-2E9C-101B-9397-08002B2CF9AE}" pid="4" name="MediaServiceImageTags">
    <vt:lpwstr/>
  </property>
</Properties>
</file>