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24EE78" w14:textId="7BF66F04" w:rsidR="002A5460" w:rsidRDefault="006246F0" w:rsidP="002A5460">
      <w:pPr>
        <w:spacing w:line="240" w:lineRule="auto"/>
        <w:ind w:left="720" w:hanging="720"/>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3F06F6A7" w14:textId="327CC638" w:rsidR="00F604D4" w:rsidRPr="002A5460" w:rsidRDefault="006246F0" w:rsidP="002A5460">
      <w:pPr>
        <w:spacing w:line="240" w:lineRule="auto"/>
        <w:ind w:left="720" w:hanging="720"/>
        <w:jc w:val="center"/>
        <w:rPr>
          <w:rFonts w:asciiTheme="minorHAnsi" w:hAnsiTheme="minorHAnsi" w:cstheme="minorHAnsi"/>
          <w:b/>
          <w:sz w:val="24"/>
          <w:szCs w:val="24"/>
        </w:rPr>
      </w:pPr>
      <w:r w:rsidRPr="1E49EE09">
        <w:rPr>
          <w:rFonts w:asciiTheme="minorHAnsi" w:hAnsiTheme="minorHAnsi" w:cstheme="minorBidi"/>
          <w:b/>
          <w:bCs/>
        </w:rPr>
        <w:t>INDIVIDUAL CONSULTANT FOR</w:t>
      </w:r>
      <w:r w:rsidRPr="000B4CAD">
        <w:rPr>
          <w:rFonts w:asciiTheme="minorHAnsi" w:hAnsiTheme="minorHAnsi" w:cstheme="minorBidi"/>
          <w:b/>
          <w:bCs/>
        </w:rPr>
        <w:t xml:space="preserve"> </w:t>
      </w:r>
      <w:sdt>
        <w:sdtPr>
          <w:rPr>
            <w:rStyle w:val="TORTemplate"/>
            <w:b/>
            <w:bCs/>
          </w:rPr>
          <w:id w:val="517431779"/>
          <w:placeholder>
            <w:docPart w:val="21C6DE96BAFF430DB1ADD50EDDE59A6D"/>
          </w:placeholder>
        </w:sdtPr>
        <w:sdtEndPr>
          <w:rPr>
            <w:rStyle w:val="DefaultParagraphFont"/>
            <w:rFonts w:ascii="Arial" w:hAnsi="Arial" w:cstheme="minorBidi"/>
          </w:rPr>
        </w:sdtEndPr>
        <w:sdtContent>
          <w:sdt>
            <w:sdtPr>
              <w:rPr>
                <w:rStyle w:val="TORTemplate"/>
                <w:b/>
                <w:bCs/>
                <w:highlight w:val="lightGray"/>
                <w:shd w:val="clear" w:color="auto" w:fill="FFFFFF" w:themeFill="background1"/>
              </w:rPr>
              <w:id w:val="-286276956"/>
              <w:placeholder>
                <w:docPart w:val="8FFDB558BD3A42CB9ED79ECBA10D391F"/>
              </w:placeholder>
            </w:sdtPr>
            <w:sdtEndPr>
              <w:rPr>
                <w:rStyle w:val="TORTemplate"/>
                <w:highlight w:val="none"/>
                <w:shd w:val="clear" w:color="auto" w:fill="auto"/>
              </w:rPr>
            </w:sdtEndPr>
            <w:sdtContent>
              <w:sdt>
                <w:sdtPr>
                  <w:rPr>
                    <w:rStyle w:val="TORTemplate"/>
                    <w:highlight w:val="lightGray"/>
                  </w:rPr>
                  <w:id w:val="-1814863401"/>
                  <w:placeholder>
                    <w:docPart w:val="AA5881750CB54AB28A830E0ABF57EC02"/>
                  </w:placeholder>
                </w:sdtPr>
                <w:sdtContent>
                  <w:r w:rsidR="008457AD" w:rsidRPr="00EA37DC">
                    <w:rPr>
                      <w:rFonts w:asciiTheme="minorHAnsi" w:hAnsiTheme="minorHAnsi"/>
                      <w:b/>
                      <w:bCs/>
                      <w:highlight w:val="lightGray"/>
                    </w:rPr>
                    <w:t>Cost-Effectiveness and Impact Modelling Consultant</w:t>
                  </w:r>
                  <w:r w:rsidR="008457AD">
                    <w:rPr>
                      <w:rFonts w:asciiTheme="minorHAnsi" w:hAnsiTheme="minorHAnsi"/>
                      <w:b/>
                      <w:bCs/>
                      <w:highlight w:val="lightGray"/>
                    </w:rPr>
                    <w:t xml:space="preserve"> </w:t>
                  </w:r>
                </w:sdtContent>
              </w:sdt>
              <w:r w:rsidR="008457AD">
                <w:rPr>
                  <w:rStyle w:val="TORTemplate"/>
                  <w:highlight w:val="lightGray"/>
                </w:rPr>
                <w:t xml:space="preserve"> </w:t>
              </w:r>
            </w:sdtContent>
          </w:sdt>
          <w:r w:rsidR="00865BFA">
            <w:rPr>
              <w:rStyle w:val="TORTemplate"/>
            </w:rPr>
            <w:t xml:space="preserve"> </w:t>
          </w:r>
        </w:sdtContent>
      </w:sdt>
    </w:p>
    <w:p w14:paraId="2BCE7238" w14:textId="0F9AF793" w:rsidR="1E49EE09" w:rsidRDefault="00F604D4" w:rsidP="00F604D4">
      <w:pPr>
        <w:spacing w:line="240" w:lineRule="auto"/>
        <w:ind w:left="2160" w:firstLine="720"/>
        <w:rPr>
          <w:rFonts w:asciiTheme="minorHAnsi" w:hAnsiTheme="minorHAnsi" w:cstheme="minorBidi"/>
          <w:b/>
          <w:bCs/>
        </w:rPr>
      </w:pPr>
      <w:r>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HAnsi"/>
            <w:color w:val="FF0000"/>
            <w:lang w:val="en-AU"/>
          </w:rPr>
        </w:sdtEndPr>
        <w:sdtContent>
          <w:r w:rsidR="008831DC">
            <w:rPr>
              <w:rStyle w:val="TORTemplate"/>
            </w:rPr>
            <w:t>USD</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0411" w:type="dxa"/>
        <w:tblInd w:w="-635" w:type="dxa"/>
        <w:tblLayout w:type="fixed"/>
        <w:tblLook w:val="04A0" w:firstRow="1" w:lastRow="0" w:firstColumn="1" w:lastColumn="0" w:noHBand="0" w:noVBand="1"/>
      </w:tblPr>
      <w:tblGrid>
        <w:gridCol w:w="540"/>
        <w:gridCol w:w="1508"/>
        <w:gridCol w:w="1276"/>
        <w:gridCol w:w="1275"/>
        <w:gridCol w:w="1379"/>
        <w:gridCol w:w="1031"/>
        <w:gridCol w:w="41"/>
        <w:gridCol w:w="1093"/>
        <w:gridCol w:w="41"/>
        <w:gridCol w:w="1126"/>
        <w:gridCol w:w="41"/>
        <w:gridCol w:w="1060"/>
      </w:tblGrid>
      <w:tr w:rsidR="006246F0" w:rsidRPr="00EC460A" w14:paraId="002D6C9B" w14:textId="77777777" w:rsidTr="00B80C89">
        <w:tc>
          <w:tcPr>
            <w:tcW w:w="540" w:type="dxa"/>
          </w:tcPr>
          <w:p w14:paraId="6B7C141B"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S. No.</w:t>
            </w:r>
          </w:p>
        </w:tc>
        <w:tc>
          <w:tcPr>
            <w:tcW w:w="1508"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276" w:type="dxa"/>
          </w:tcPr>
          <w:p w14:paraId="603117B3"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Deadline for completion of deliverable</w:t>
            </w:r>
          </w:p>
        </w:tc>
        <w:tc>
          <w:tcPr>
            <w:tcW w:w="1275" w:type="dxa"/>
            <w:shd w:val="clear" w:color="auto" w:fill="FFFFFF" w:themeFill="background1"/>
          </w:tcPr>
          <w:p w14:paraId="56671162"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Details of Travel Required</w:t>
            </w:r>
          </w:p>
        </w:tc>
        <w:tc>
          <w:tcPr>
            <w:tcW w:w="1379" w:type="dxa"/>
            <w:shd w:val="clear" w:color="auto" w:fill="F6C5AC" w:themeFill="accent2" w:themeFillTint="66"/>
          </w:tcPr>
          <w:p w14:paraId="4B12B0E5"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Professional Fee (Daily)</w:t>
            </w:r>
          </w:p>
          <w:p w14:paraId="0B2B9CB1" w14:textId="77777777" w:rsidR="006246F0" w:rsidRPr="00EC460A" w:rsidRDefault="006246F0" w:rsidP="009A74C0">
            <w:pPr>
              <w:spacing w:line="240" w:lineRule="auto"/>
              <w:ind w:right="-19"/>
              <w:jc w:val="center"/>
              <w:rPr>
                <w:rFonts w:asciiTheme="minorHAnsi" w:eastAsiaTheme="minorEastAsia" w:hAnsiTheme="minorHAnsi" w:cstheme="minorHAnsi"/>
                <w:color w:val="00B0F0"/>
                <w14:ligatures w14:val="standardContextual"/>
              </w:rPr>
            </w:pPr>
          </w:p>
          <w:p w14:paraId="2326E4CE" w14:textId="77777777" w:rsidR="006246F0" w:rsidRPr="00EC460A" w:rsidRDefault="006246F0" w:rsidP="009A74C0">
            <w:pPr>
              <w:spacing w:line="240" w:lineRule="auto"/>
              <w:jc w:val="center"/>
              <w:rPr>
                <w:rFonts w:asciiTheme="minorHAnsi" w:hAnsiTheme="minorHAnsi" w:cstheme="minorHAnsi"/>
                <w:b/>
                <w:bCs/>
              </w:rPr>
            </w:pPr>
          </w:p>
        </w:tc>
        <w:tc>
          <w:tcPr>
            <w:tcW w:w="1031" w:type="dxa"/>
            <w:shd w:val="clear" w:color="auto" w:fill="F6C5AC" w:themeFill="accent2" w:themeFillTint="66"/>
          </w:tcPr>
          <w:p w14:paraId="262476A6"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Input Days</w:t>
            </w:r>
          </w:p>
        </w:tc>
        <w:tc>
          <w:tcPr>
            <w:tcW w:w="1134" w:type="dxa"/>
            <w:gridSpan w:val="2"/>
            <w:shd w:val="clear" w:color="auto" w:fill="F6C5AC" w:themeFill="accent2" w:themeFillTint="66"/>
          </w:tcPr>
          <w:p w14:paraId="5FE8808A" w14:textId="0A6434EC"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Professional Fee </w:t>
            </w:r>
          </w:p>
        </w:tc>
        <w:tc>
          <w:tcPr>
            <w:tcW w:w="1167" w:type="dxa"/>
            <w:gridSpan w:val="2"/>
            <w:shd w:val="clear" w:color="auto" w:fill="F6C5AC" w:themeFill="accent2" w:themeFillTint="66"/>
          </w:tcPr>
          <w:p w14:paraId="75981DD9" w14:textId="414EEDCB"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Travel Cost </w:t>
            </w:r>
          </w:p>
        </w:tc>
        <w:tc>
          <w:tcPr>
            <w:tcW w:w="1101" w:type="dxa"/>
            <w:gridSpan w:val="2"/>
            <w:shd w:val="clear" w:color="auto" w:fill="F6C5AC" w:themeFill="accent2" w:themeFillTint="66"/>
          </w:tcPr>
          <w:p w14:paraId="67BE075D" w14:textId="3DAC3D26"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Total Amount (All Inclusive Fee</w:t>
            </w:r>
            <w:r w:rsidR="004F3476">
              <w:rPr>
                <w:rFonts w:asciiTheme="minorHAnsi" w:hAnsiTheme="minorHAnsi" w:cstheme="minorHAnsi"/>
                <w:b/>
                <w:bCs/>
              </w:rPr>
              <w:t>)</w:t>
            </w:r>
            <w:r w:rsidRPr="00EC460A">
              <w:rPr>
                <w:rFonts w:asciiTheme="minorHAnsi" w:hAnsiTheme="minorHAnsi" w:cstheme="minorHAnsi"/>
                <w:b/>
                <w:bCs/>
              </w:rPr>
              <w:t xml:space="preserve"> </w:t>
            </w:r>
          </w:p>
        </w:tc>
      </w:tr>
      <w:tr w:rsidR="006246F0" w:rsidRPr="004F0D14" w14:paraId="617FD3A9" w14:textId="77777777" w:rsidTr="00B80C89">
        <w:tc>
          <w:tcPr>
            <w:tcW w:w="540" w:type="dxa"/>
          </w:tcPr>
          <w:p w14:paraId="69AC2669" w14:textId="77777777" w:rsidR="006246F0" w:rsidRPr="004F0D14" w:rsidRDefault="006246F0" w:rsidP="009A74C0">
            <w:pPr>
              <w:spacing w:line="240" w:lineRule="auto"/>
              <w:jc w:val="center"/>
              <w:rPr>
                <w:rFonts w:asciiTheme="minorHAnsi" w:hAnsiTheme="minorHAnsi" w:cstheme="minorHAnsi"/>
                <w:b/>
                <w:bCs/>
                <w:i/>
                <w:iCs/>
              </w:rPr>
            </w:pPr>
          </w:p>
        </w:tc>
        <w:tc>
          <w:tcPr>
            <w:tcW w:w="1508" w:type="dxa"/>
          </w:tcPr>
          <w:p w14:paraId="0C4A7B8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(A)</w:t>
            </w:r>
          </w:p>
        </w:tc>
        <w:tc>
          <w:tcPr>
            <w:tcW w:w="1276" w:type="dxa"/>
          </w:tcPr>
          <w:p w14:paraId="20713200"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(B)</w:t>
            </w:r>
          </w:p>
        </w:tc>
        <w:tc>
          <w:tcPr>
            <w:tcW w:w="1275" w:type="dxa"/>
            <w:shd w:val="clear" w:color="auto" w:fill="FFFFFF" w:themeFill="background1"/>
          </w:tcPr>
          <w:p w14:paraId="3197E292"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(C)</w:t>
            </w:r>
          </w:p>
        </w:tc>
        <w:tc>
          <w:tcPr>
            <w:tcW w:w="1379" w:type="dxa"/>
            <w:shd w:val="clear" w:color="auto" w:fill="F6C5AC" w:themeFill="accent2" w:themeFillTint="66"/>
          </w:tcPr>
          <w:p w14:paraId="2ADBDA33"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(D)</w:t>
            </w:r>
          </w:p>
        </w:tc>
        <w:tc>
          <w:tcPr>
            <w:tcW w:w="1031" w:type="dxa"/>
            <w:shd w:val="clear" w:color="auto" w:fill="F6C5AC" w:themeFill="accent2" w:themeFillTint="66"/>
          </w:tcPr>
          <w:p w14:paraId="4F4EA43A"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(E)</w:t>
            </w:r>
          </w:p>
        </w:tc>
        <w:tc>
          <w:tcPr>
            <w:tcW w:w="1134" w:type="dxa"/>
            <w:gridSpan w:val="2"/>
            <w:shd w:val="clear" w:color="auto" w:fill="F6C5AC" w:themeFill="accent2" w:themeFillTint="66"/>
          </w:tcPr>
          <w:p w14:paraId="16FF2CC6"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(F = DxE)</w:t>
            </w:r>
          </w:p>
        </w:tc>
        <w:tc>
          <w:tcPr>
            <w:tcW w:w="1167" w:type="dxa"/>
            <w:gridSpan w:val="2"/>
            <w:shd w:val="clear" w:color="auto" w:fill="F6C5AC" w:themeFill="accent2" w:themeFillTint="66"/>
          </w:tcPr>
          <w:p w14:paraId="56656A6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(G)</w:t>
            </w:r>
          </w:p>
        </w:tc>
        <w:tc>
          <w:tcPr>
            <w:tcW w:w="1101" w:type="dxa"/>
            <w:gridSpan w:val="2"/>
            <w:shd w:val="clear" w:color="auto" w:fill="F6C5AC" w:themeFill="accent2" w:themeFillTint="66"/>
          </w:tcPr>
          <w:p w14:paraId="0BAF5C97"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(H = F+G)</w:t>
            </w:r>
          </w:p>
        </w:tc>
      </w:tr>
      <w:tr w:rsidR="00FD5B4D" w:rsidRPr="004F0D14" w14:paraId="3AD22B07" w14:textId="77777777" w:rsidTr="00B80C89">
        <w:trPr>
          <w:trHeight w:val="540"/>
        </w:trPr>
        <w:tc>
          <w:tcPr>
            <w:tcW w:w="540" w:type="dxa"/>
          </w:tcPr>
          <w:p w14:paraId="11B48C8C" w14:textId="6870A894" w:rsidR="00FD5B4D" w:rsidRPr="004F0D14" w:rsidRDefault="00FD5B4D" w:rsidP="00FD5B4D">
            <w:pPr>
              <w:spacing w:line="240" w:lineRule="auto"/>
              <w:jc w:val="center"/>
              <w:rPr>
                <w:rFonts w:asciiTheme="minorHAnsi" w:hAnsiTheme="minorHAnsi" w:cstheme="minorBidi"/>
              </w:rPr>
            </w:pPr>
          </w:p>
          <w:p w14:paraId="7FE7ED2E" w14:textId="166B8F0C" w:rsidR="00FD5B4D" w:rsidRPr="004F0D14" w:rsidRDefault="00FD5B4D" w:rsidP="00FD5B4D">
            <w:pPr>
              <w:spacing w:line="240" w:lineRule="auto"/>
              <w:jc w:val="center"/>
              <w:rPr>
                <w:rFonts w:asciiTheme="minorHAnsi" w:hAnsiTheme="minorHAnsi" w:cstheme="minorBidi"/>
              </w:rPr>
            </w:pPr>
            <w:r w:rsidRPr="004F0D14">
              <w:rPr>
                <w:rFonts w:asciiTheme="minorHAnsi" w:hAnsiTheme="minorHAnsi" w:cstheme="minorBidi"/>
              </w:rPr>
              <w:t>1.</w:t>
            </w:r>
          </w:p>
        </w:tc>
        <w:tc>
          <w:tcPr>
            <w:tcW w:w="1508" w:type="dxa"/>
          </w:tcPr>
          <w:p w14:paraId="075D4877" w14:textId="77777777" w:rsidR="00FD5B4D" w:rsidRPr="00645360" w:rsidRDefault="00FD5B4D" w:rsidP="00FD5B4D">
            <w:pPr>
              <w:spacing w:line="240" w:lineRule="auto"/>
              <w:rPr>
                <w:rFonts w:asciiTheme="minorHAnsi" w:hAnsiTheme="minorHAnsi"/>
              </w:rPr>
            </w:pPr>
            <w:r w:rsidRPr="00645360">
              <w:rPr>
                <w:rFonts w:asciiTheme="minorHAnsi" w:hAnsiTheme="minorHAnsi"/>
              </w:rPr>
              <w:t xml:space="preserve">1.Training package for the Cost-Effectiveness and Impact Modelling toolkits developed, including facilitator guide, presentation materials, exercises and templates. </w:t>
            </w:r>
          </w:p>
          <w:p w14:paraId="20B1BF0F" w14:textId="77777777" w:rsidR="00FD5B4D" w:rsidRPr="00645360" w:rsidRDefault="00FD5B4D" w:rsidP="00FD5B4D">
            <w:pPr>
              <w:spacing w:line="240" w:lineRule="auto"/>
              <w:rPr>
                <w:rFonts w:asciiTheme="minorHAnsi" w:hAnsiTheme="minorHAnsi"/>
              </w:rPr>
            </w:pPr>
            <w:r w:rsidRPr="00645360">
              <w:rPr>
                <w:rFonts w:asciiTheme="minorHAnsi" w:hAnsiTheme="minorHAnsi"/>
              </w:rPr>
              <w:t xml:space="preserve">2. A minimum of </w:t>
            </w:r>
            <w:r w:rsidRPr="00645360">
              <w:rPr>
                <w:rFonts w:asciiTheme="minorHAnsi" w:hAnsiTheme="minorHAnsi"/>
                <w:b/>
                <w:bCs/>
              </w:rPr>
              <w:t>4 training workshops</w:t>
            </w:r>
            <w:r w:rsidRPr="00645360">
              <w:rPr>
                <w:rFonts w:asciiTheme="minorHAnsi" w:hAnsiTheme="minorHAnsi"/>
              </w:rPr>
              <w:t xml:space="preserve"> delivered to UNICEF staff, with participant feedback collected and synthesized. </w:t>
            </w:r>
          </w:p>
          <w:p w14:paraId="60E639A6" w14:textId="54BE41AE" w:rsidR="00FD5B4D" w:rsidRPr="00751349" w:rsidRDefault="00FD5B4D" w:rsidP="00FD5B4D">
            <w:pPr>
              <w:spacing w:line="240" w:lineRule="auto"/>
              <w:rPr>
                <w:rStyle w:val="TORTemplate"/>
              </w:rPr>
            </w:pPr>
            <w:r w:rsidRPr="00645360">
              <w:rPr>
                <w:rFonts w:asciiTheme="minorHAnsi" w:hAnsiTheme="minorHAnsi"/>
              </w:rPr>
              <w:t>3. Post-training support provided through technical clinics and office hours, with a summary report of key questions, lessons and recommendations.</w:t>
            </w:r>
          </w:p>
        </w:tc>
        <w:tc>
          <w:tcPr>
            <w:tcW w:w="1276" w:type="dxa"/>
          </w:tcPr>
          <w:p w14:paraId="7B3E743C" w14:textId="24781601" w:rsidR="00FD5B4D" w:rsidRPr="004F0D14" w:rsidRDefault="00FD5B4D" w:rsidP="00FD5B4D">
            <w:pPr>
              <w:spacing w:line="240" w:lineRule="auto"/>
              <w:rPr>
                <w:rFonts w:asciiTheme="minorHAnsi" w:hAnsiTheme="minorHAnsi" w:cs="Calibri"/>
              </w:rPr>
            </w:pPr>
            <w:r w:rsidRPr="00645360">
              <w:rPr>
                <w:rFonts w:asciiTheme="minorHAnsi" w:hAnsiTheme="minorHAnsi"/>
              </w:rPr>
              <w:t>31 March 2027</w:t>
            </w:r>
          </w:p>
        </w:tc>
        <w:tc>
          <w:tcPr>
            <w:tcW w:w="1275" w:type="dxa"/>
            <w:shd w:val="clear" w:color="auto" w:fill="FFFFFF" w:themeFill="background1"/>
          </w:tcPr>
          <w:p w14:paraId="25FE2752" w14:textId="0199C40A" w:rsidR="00FD5B4D" w:rsidRPr="004F0D14" w:rsidRDefault="00FD5B4D" w:rsidP="00FD5B4D">
            <w:pPr>
              <w:spacing w:line="240" w:lineRule="auto"/>
              <w:rPr>
                <w:rFonts w:asciiTheme="minorHAnsi" w:hAnsiTheme="minorHAnsi"/>
                <w:lang w:val="en-AU"/>
              </w:rPr>
            </w:pPr>
          </w:p>
        </w:tc>
        <w:tc>
          <w:tcPr>
            <w:tcW w:w="1379" w:type="dxa"/>
            <w:shd w:val="clear" w:color="auto" w:fill="F6C5AC" w:themeFill="accent2" w:themeFillTint="66"/>
          </w:tcPr>
          <w:p w14:paraId="223742A4" w14:textId="458618DC" w:rsidR="00FD5B4D" w:rsidRPr="004F0D14" w:rsidRDefault="00FD5B4D" w:rsidP="00FD5B4D">
            <w:pPr>
              <w:spacing w:line="240" w:lineRule="auto"/>
              <w:rPr>
                <w:rFonts w:asciiTheme="minorHAnsi" w:eastAsia="Arial Unicode MS" w:hAnsiTheme="minorHAnsi" w:cstheme="minorBidi"/>
                <w:color w:val="auto"/>
                <w:highlight w:val="lightGray"/>
                <w:lang w:val="en-AU"/>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3D045CDA"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6B6AF7C7"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01B06C4E"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6837AC19" w14:textId="62E87701" w:rsidR="00FD5B4D" w:rsidRPr="004F0D14" w:rsidRDefault="00FD5B4D" w:rsidP="00FD5B4D">
            <w:pPr>
              <w:spacing w:line="240" w:lineRule="auto"/>
              <w:rPr>
                <w:rFonts w:asciiTheme="minorHAnsi" w:hAnsiTheme="minorHAnsi"/>
              </w:rPr>
            </w:pPr>
            <w:sdt>
              <w:sdtPr>
                <w:rPr>
                  <w:rStyle w:val="TORTemplate"/>
                </w:rPr>
                <w:id w:val="145713650"/>
                <w:placeholder>
                  <w:docPart w:val="180E6189FB3842BC88902129F915FF15"/>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FD5B4D" w:rsidRPr="004F0D14" w14:paraId="69AF2BD8" w14:textId="77777777" w:rsidTr="00B80C89">
        <w:tc>
          <w:tcPr>
            <w:tcW w:w="540" w:type="dxa"/>
          </w:tcPr>
          <w:p w14:paraId="2BC98442" w14:textId="375B7070" w:rsidR="00FD5B4D" w:rsidRPr="004F0D14" w:rsidRDefault="00FD5B4D" w:rsidP="00FD5B4D">
            <w:pPr>
              <w:spacing w:line="240" w:lineRule="auto"/>
              <w:jc w:val="center"/>
              <w:rPr>
                <w:rFonts w:asciiTheme="minorHAnsi" w:hAnsiTheme="minorHAnsi" w:cstheme="minorBidi"/>
              </w:rPr>
            </w:pPr>
            <w:r w:rsidRPr="004F0D14">
              <w:rPr>
                <w:rFonts w:asciiTheme="minorHAnsi" w:hAnsiTheme="minorHAnsi" w:cstheme="minorBidi"/>
              </w:rPr>
              <w:t>2.</w:t>
            </w:r>
          </w:p>
        </w:tc>
        <w:tc>
          <w:tcPr>
            <w:tcW w:w="1508" w:type="dxa"/>
          </w:tcPr>
          <w:p w14:paraId="0F49BA1A" w14:textId="77777777" w:rsidR="00FD5B4D" w:rsidRPr="00645360" w:rsidRDefault="00FD5B4D" w:rsidP="00FD5B4D">
            <w:pPr>
              <w:spacing w:line="240" w:lineRule="auto"/>
              <w:rPr>
                <w:rFonts w:asciiTheme="minorHAnsi" w:hAnsiTheme="minorHAnsi"/>
              </w:rPr>
            </w:pPr>
            <w:r w:rsidRPr="00645360">
              <w:rPr>
                <w:rFonts w:asciiTheme="minorHAnsi" w:hAnsiTheme="minorHAnsi"/>
              </w:rPr>
              <w:t xml:space="preserve">1. </w:t>
            </w:r>
            <w:r w:rsidRPr="00645360">
              <w:rPr>
                <w:rFonts w:asciiTheme="minorHAnsi" w:hAnsiTheme="minorHAnsi"/>
                <w:b/>
                <w:bCs/>
              </w:rPr>
              <w:t>2 case studies</w:t>
            </w:r>
            <w:r w:rsidRPr="00645360">
              <w:rPr>
                <w:rFonts w:asciiTheme="minorHAnsi" w:hAnsiTheme="minorHAnsi"/>
              </w:rPr>
              <w:t xml:space="preserve"> demonstrating methodology application produced</w:t>
            </w:r>
          </w:p>
          <w:p w14:paraId="76856C75" w14:textId="1A753F9B" w:rsidR="00FD5B4D" w:rsidRPr="00552D6E" w:rsidRDefault="00FD5B4D" w:rsidP="00FD5B4D">
            <w:pPr>
              <w:pStyle w:val="ListParagraph"/>
              <w:numPr>
                <w:ilvl w:val="0"/>
                <w:numId w:val="2"/>
              </w:numPr>
              <w:spacing w:line="240" w:lineRule="auto"/>
              <w:ind w:left="0"/>
              <w:rPr>
                <w:rStyle w:val="TORTemplate"/>
                <w:rFonts w:cs="Calibri"/>
              </w:rPr>
            </w:pPr>
            <w:r w:rsidRPr="00645360">
              <w:rPr>
                <w:rFonts w:asciiTheme="minorHAnsi" w:hAnsiTheme="minorHAnsi"/>
              </w:rPr>
              <w:lastRenderedPageBreak/>
              <w:t>2. User facing communication materials produced (posters, blog posts, think pieces)</w:t>
            </w:r>
          </w:p>
        </w:tc>
        <w:tc>
          <w:tcPr>
            <w:tcW w:w="1276" w:type="dxa"/>
          </w:tcPr>
          <w:p w14:paraId="779EB39F" w14:textId="2281A5FF" w:rsidR="00FD5B4D" w:rsidRPr="004F0D14" w:rsidRDefault="00FD5B4D" w:rsidP="00FD5B4D">
            <w:pPr>
              <w:spacing w:line="240" w:lineRule="auto"/>
              <w:rPr>
                <w:rFonts w:asciiTheme="minorHAnsi" w:hAnsiTheme="minorHAnsi" w:cs="Calibri"/>
              </w:rPr>
            </w:pPr>
            <w:r w:rsidRPr="00645360">
              <w:rPr>
                <w:rFonts w:asciiTheme="minorHAnsi" w:hAnsiTheme="minorHAnsi"/>
              </w:rPr>
              <w:lastRenderedPageBreak/>
              <w:t>28 Feb 2027</w:t>
            </w:r>
          </w:p>
        </w:tc>
        <w:tc>
          <w:tcPr>
            <w:tcW w:w="1275" w:type="dxa"/>
            <w:shd w:val="clear" w:color="auto" w:fill="FFFFFF" w:themeFill="background1"/>
            <w:vAlign w:val="center"/>
          </w:tcPr>
          <w:p w14:paraId="1E5DC2FD" w14:textId="7581FA3D" w:rsidR="00FD5B4D" w:rsidRPr="004F0D14" w:rsidRDefault="00FD5B4D" w:rsidP="00FD5B4D">
            <w:pPr>
              <w:spacing w:line="240" w:lineRule="auto"/>
              <w:rPr>
                <w:rFonts w:asciiTheme="minorHAnsi" w:hAnsiTheme="minorHAnsi"/>
              </w:rPr>
            </w:pPr>
          </w:p>
        </w:tc>
        <w:tc>
          <w:tcPr>
            <w:tcW w:w="1379" w:type="dxa"/>
            <w:shd w:val="clear" w:color="auto" w:fill="F6C5AC" w:themeFill="accent2" w:themeFillTint="66"/>
          </w:tcPr>
          <w:sdt>
            <w:sdtPr>
              <w:rPr>
                <w:rStyle w:val="TORTemplate"/>
              </w:rPr>
              <w:id w:val="828871141"/>
              <w:placeholder>
                <w:docPart w:val="1A25BAFFF9114657B9097B615CA6F86B"/>
              </w:placeholder>
              <w:showingPlcHdr/>
            </w:sdtPr>
            <w:sdtEndPr>
              <w:rPr>
                <w:rStyle w:val="DefaultParagraphFont"/>
                <w:rFonts w:ascii="Arial" w:eastAsia="Arial Unicode MS" w:hAnsi="Arial" w:cstheme="minorBidi"/>
                <w:b/>
                <w:bCs/>
                <w:color w:val="auto"/>
                <w:lang w:val="en-AU"/>
              </w:rPr>
            </w:sdtEndPr>
            <w:sdtContent>
              <w:p w14:paraId="0E0E30DD"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408574063"/>
              <w:placeholder>
                <w:docPart w:val="5BEC01174C6446C7984F2D227A72D168"/>
              </w:placeholder>
              <w:showingPlcHdr/>
            </w:sdtPr>
            <w:sdtEndPr>
              <w:rPr>
                <w:rStyle w:val="DefaultParagraphFont"/>
                <w:rFonts w:ascii="Arial" w:eastAsia="Arial Unicode MS" w:hAnsi="Arial" w:cstheme="minorBidi"/>
                <w:b/>
                <w:bCs/>
                <w:color w:val="auto"/>
                <w:lang w:val="en-AU"/>
              </w:rPr>
            </w:sdtEndPr>
            <w:sdtContent>
              <w:p w14:paraId="517556AA"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88035049"/>
              <w:placeholder>
                <w:docPart w:val="095C4DADCE504994BDAC48386665CE41"/>
              </w:placeholder>
              <w:showingPlcHdr/>
            </w:sdtPr>
            <w:sdtEndPr>
              <w:rPr>
                <w:rStyle w:val="DefaultParagraphFont"/>
                <w:rFonts w:ascii="Arial" w:eastAsia="Arial Unicode MS" w:hAnsi="Arial" w:cstheme="minorBidi"/>
                <w:b/>
                <w:bCs/>
                <w:color w:val="auto"/>
                <w:lang w:val="en-AU"/>
              </w:rPr>
            </w:sdtEndPr>
            <w:sdtContent>
              <w:p w14:paraId="1D8AA36F"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54523396"/>
              <w:placeholder>
                <w:docPart w:val="39EECE8F29CB41AF8FB96E2D647E9352"/>
              </w:placeholder>
              <w:showingPlcHdr/>
            </w:sdtPr>
            <w:sdtEndPr>
              <w:rPr>
                <w:rStyle w:val="DefaultParagraphFont"/>
                <w:rFonts w:ascii="Arial" w:eastAsia="Arial Unicode MS" w:hAnsi="Arial" w:cstheme="minorBidi"/>
                <w:b/>
                <w:bCs/>
                <w:color w:val="auto"/>
                <w:lang w:val="en-AU"/>
              </w:rPr>
            </w:sdtEndPr>
            <w:sdtContent>
              <w:p w14:paraId="6AAC8D79"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24040302"/>
              <w:placeholder>
                <w:docPart w:val="E1565ACAE07C49D58287DBA253B147B7"/>
              </w:placeholder>
            </w:sdtPr>
            <w:sdtEndPr>
              <w:rPr>
                <w:rStyle w:val="DefaultParagraphFont"/>
                <w:rFonts w:ascii="Arial" w:eastAsia="Arial Unicode MS" w:hAnsi="Arial" w:cstheme="minorBidi"/>
                <w:b/>
                <w:bCs/>
                <w:color w:val="auto"/>
                <w:lang w:val="en-AU"/>
              </w:rPr>
            </w:sdtEndPr>
            <w:sdtContent>
              <w:p w14:paraId="78BC44FA" w14:textId="3EE10CB8" w:rsidR="00FD5B4D" w:rsidRPr="004F0D14" w:rsidRDefault="00FD5B4D" w:rsidP="00FD5B4D">
                <w:pPr>
                  <w:spacing w:line="240" w:lineRule="auto"/>
                  <w:rPr>
                    <w:rFonts w:asciiTheme="minorHAnsi" w:hAnsiTheme="minorHAnsi"/>
                  </w:rPr>
                </w:pPr>
                <w:sdt>
                  <w:sdtPr>
                    <w:rPr>
                      <w:rStyle w:val="TORTemplate"/>
                    </w:rPr>
                    <w:id w:val="390701917"/>
                    <w:placeholder>
                      <w:docPart w:val="DE7996688BD640FE81BE265DDF0909E6"/>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 xml:space="preserve">Click here to add text or click the + sign to </w:t>
                    </w:r>
                    <w:r w:rsidRPr="004F0D14">
                      <w:rPr>
                        <w:rStyle w:val="TORTemplate"/>
                        <w:highlight w:val="lightGray"/>
                      </w:rPr>
                      <w:lastRenderedPageBreak/>
                      <w:t>add more rows</w:t>
                    </w:r>
                  </w:sdtContent>
                </w:sdt>
              </w:p>
            </w:sdtContent>
          </w:sdt>
        </w:tc>
      </w:tr>
      <w:tr w:rsidR="00FD5B4D" w:rsidRPr="004F0D14" w14:paraId="603CC3EB" w14:textId="77777777" w:rsidTr="00B80C89">
        <w:trPr>
          <w:trHeight w:val="585"/>
        </w:trPr>
        <w:tc>
          <w:tcPr>
            <w:tcW w:w="540" w:type="dxa"/>
          </w:tcPr>
          <w:p w14:paraId="0031F595" w14:textId="173177EC" w:rsidR="00FD5B4D" w:rsidRPr="004F0D14" w:rsidRDefault="00FD5B4D" w:rsidP="00FD5B4D">
            <w:pPr>
              <w:spacing w:line="240" w:lineRule="auto"/>
              <w:jc w:val="center"/>
              <w:rPr>
                <w:rFonts w:asciiTheme="minorHAnsi" w:hAnsiTheme="minorHAnsi" w:cstheme="minorBidi"/>
              </w:rPr>
            </w:pPr>
            <w:r w:rsidRPr="004F0D14">
              <w:rPr>
                <w:rFonts w:asciiTheme="minorHAnsi" w:hAnsiTheme="minorHAnsi" w:cstheme="minorBidi"/>
              </w:rPr>
              <w:lastRenderedPageBreak/>
              <w:t>3.</w:t>
            </w:r>
          </w:p>
        </w:tc>
        <w:tc>
          <w:tcPr>
            <w:tcW w:w="1508" w:type="dxa"/>
          </w:tcPr>
          <w:p w14:paraId="77297F36" w14:textId="77777777" w:rsidR="00FD5B4D" w:rsidRPr="00645360" w:rsidRDefault="00FD5B4D" w:rsidP="00FD5B4D">
            <w:pPr>
              <w:spacing w:line="240" w:lineRule="auto"/>
              <w:rPr>
                <w:rFonts w:asciiTheme="minorHAnsi" w:hAnsiTheme="minorHAnsi"/>
              </w:rPr>
            </w:pPr>
            <w:r w:rsidRPr="00645360">
              <w:rPr>
                <w:rFonts w:asciiTheme="minorHAnsi" w:hAnsiTheme="minorHAnsi"/>
              </w:rPr>
              <w:t xml:space="preserve">1. Technical support provided to at least </w:t>
            </w:r>
            <w:r w:rsidRPr="00645360">
              <w:rPr>
                <w:rFonts w:asciiTheme="minorHAnsi" w:hAnsiTheme="minorHAnsi"/>
                <w:b/>
                <w:bCs/>
              </w:rPr>
              <w:t>3 innovation initiatives or country offices</w:t>
            </w:r>
            <w:r w:rsidRPr="00645360">
              <w:rPr>
                <w:rFonts w:asciiTheme="minorHAnsi" w:hAnsiTheme="minorHAnsi"/>
              </w:rPr>
              <w:t xml:space="preserve"> applying the Cost-Effectiveness Methodology. </w:t>
            </w:r>
          </w:p>
          <w:p w14:paraId="0E0223AC" w14:textId="77777777" w:rsidR="00FD5B4D" w:rsidRPr="00645360" w:rsidRDefault="00FD5B4D" w:rsidP="00FD5B4D">
            <w:pPr>
              <w:spacing w:line="240" w:lineRule="auto"/>
              <w:rPr>
                <w:rFonts w:asciiTheme="minorHAnsi" w:hAnsiTheme="minorHAnsi"/>
              </w:rPr>
            </w:pPr>
            <w:r w:rsidRPr="00645360">
              <w:rPr>
                <w:rFonts w:asciiTheme="minorHAnsi" w:hAnsiTheme="minorHAnsi"/>
              </w:rPr>
              <w:t xml:space="preserve">2. Cost-effectiveness analyses completed and documented for selected use cases, including assumptions, data requirements, results and limitations. </w:t>
            </w:r>
          </w:p>
          <w:p w14:paraId="7EFC08BA" w14:textId="031F2414" w:rsidR="00FD5B4D" w:rsidRPr="00552D6E" w:rsidRDefault="00FD5B4D" w:rsidP="00FD5B4D">
            <w:pPr>
              <w:spacing w:line="240" w:lineRule="auto"/>
              <w:rPr>
                <w:rStyle w:val="TORTemplate"/>
                <w:rFonts w:cs="Calibri"/>
              </w:rPr>
            </w:pPr>
            <w:r w:rsidRPr="00645360">
              <w:rPr>
                <w:rFonts w:asciiTheme="minorHAnsi" w:hAnsiTheme="minorHAnsi"/>
              </w:rPr>
              <w:t>3. Synthesis report produced summarizing findings, lessons learned and implications for innovation prioritization, investment and scale-up decisions</w:t>
            </w:r>
          </w:p>
        </w:tc>
        <w:tc>
          <w:tcPr>
            <w:tcW w:w="1276" w:type="dxa"/>
          </w:tcPr>
          <w:p w14:paraId="25E7C86E" w14:textId="0EB276D5" w:rsidR="00FD5B4D" w:rsidRPr="004F0D14" w:rsidRDefault="00FD5B4D" w:rsidP="00FD5B4D">
            <w:pPr>
              <w:spacing w:line="240" w:lineRule="auto"/>
              <w:rPr>
                <w:rFonts w:asciiTheme="minorHAnsi" w:hAnsiTheme="minorHAnsi" w:cs="Calibri"/>
              </w:rPr>
            </w:pPr>
            <w:r w:rsidRPr="00645360">
              <w:rPr>
                <w:rFonts w:asciiTheme="minorHAnsi" w:hAnsiTheme="minorHAnsi"/>
              </w:rPr>
              <w:t>30 June 2027</w:t>
            </w:r>
          </w:p>
        </w:tc>
        <w:tc>
          <w:tcPr>
            <w:tcW w:w="1275" w:type="dxa"/>
            <w:shd w:val="clear" w:color="auto" w:fill="FFFFFF" w:themeFill="background1"/>
          </w:tcPr>
          <w:p w14:paraId="4800EF90" w14:textId="1669FBE9" w:rsidR="00FD5B4D" w:rsidRPr="004F0D14" w:rsidRDefault="00FD5B4D" w:rsidP="00FD5B4D">
            <w:pPr>
              <w:spacing w:line="240" w:lineRule="auto"/>
              <w:rPr>
                <w:rFonts w:asciiTheme="minorHAnsi" w:hAnsiTheme="minorHAnsi"/>
              </w:rPr>
            </w:pPr>
          </w:p>
        </w:tc>
        <w:tc>
          <w:tcPr>
            <w:tcW w:w="1379" w:type="dxa"/>
            <w:shd w:val="clear" w:color="auto" w:fill="F6C5AC" w:themeFill="accent2" w:themeFillTint="66"/>
          </w:tcPr>
          <w:p w14:paraId="66F34BB7"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1EAC949B"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5DCDD214"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3C0125F4"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1319CF92" w14:textId="4A9FEC7A" w:rsidR="00FD5B4D" w:rsidRPr="004F0D14" w:rsidRDefault="00FD5B4D" w:rsidP="00FD5B4D">
            <w:pPr>
              <w:spacing w:line="240" w:lineRule="auto"/>
              <w:rPr>
                <w:rFonts w:asciiTheme="minorHAnsi" w:hAnsiTheme="minorHAnsi"/>
              </w:rPr>
            </w:pPr>
            <w:sdt>
              <w:sdtPr>
                <w:rPr>
                  <w:rStyle w:val="TORTemplate"/>
                </w:rPr>
                <w:id w:val="1651789045"/>
                <w:placeholder>
                  <w:docPart w:val="5D37B25ED72C4978BBCD8237921FE8A1"/>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FD5B4D" w:rsidRPr="004F0D14" w14:paraId="0CF46A6C" w14:textId="77777777" w:rsidTr="00B80C89">
        <w:tc>
          <w:tcPr>
            <w:tcW w:w="540" w:type="dxa"/>
          </w:tcPr>
          <w:p w14:paraId="1634EAD6" w14:textId="230476CE" w:rsidR="00FD5B4D" w:rsidRPr="004F0D14" w:rsidRDefault="00FD5B4D" w:rsidP="00FD5B4D">
            <w:pPr>
              <w:spacing w:line="240" w:lineRule="auto"/>
              <w:jc w:val="center"/>
              <w:rPr>
                <w:rFonts w:asciiTheme="minorHAnsi" w:hAnsiTheme="minorHAnsi" w:cstheme="minorBidi"/>
              </w:rPr>
            </w:pPr>
            <w:r w:rsidRPr="004F0D14">
              <w:rPr>
                <w:rFonts w:asciiTheme="minorHAnsi" w:hAnsiTheme="minorHAnsi" w:cstheme="minorBidi"/>
              </w:rPr>
              <w:t>4.</w:t>
            </w:r>
          </w:p>
        </w:tc>
        <w:tc>
          <w:tcPr>
            <w:tcW w:w="1508" w:type="dxa"/>
          </w:tcPr>
          <w:p w14:paraId="72A0065C" w14:textId="77777777" w:rsidR="00FD5B4D" w:rsidRPr="007E6BE4" w:rsidRDefault="00FD5B4D" w:rsidP="00FD5B4D">
            <w:pPr>
              <w:spacing w:line="240" w:lineRule="auto"/>
              <w:rPr>
                <w:rFonts w:asciiTheme="minorHAnsi" w:hAnsiTheme="minorHAnsi"/>
              </w:rPr>
            </w:pPr>
            <w:r w:rsidRPr="007E6BE4">
              <w:rPr>
                <w:rFonts w:asciiTheme="minorHAnsi" w:hAnsiTheme="minorHAnsi"/>
              </w:rPr>
              <w:t xml:space="preserve">1. Technical support provided to at least </w:t>
            </w:r>
            <w:r w:rsidRPr="007E6BE4">
              <w:rPr>
                <w:rFonts w:asciiTheme="minorHAnsi" w:hAnsiTheme="minorHAnsi"/>
                <w:b/>
                <w:bCs/>
              </w:rPr>
              <w:t>3 innovation initiatives or country offices</w:t>
            </w:r>
            <w:r w:rsidRPr="007E6BE4">
              <w:rPr>
                <w:rFonts w:asciiTheme="minorHAnsi" w:hAnsiTheme="minorHAnsi"/>
              </w:rPr>
              <w:t xml:space="preserve"> applying the Impact </w:t>
            </w:r>
            <w:r w:rsidRPr="007E6BE4">
              <w:rPr>
                <w:rFonts w:asciiTheme="minorHAnsi" w:hAnsiTheme="minorHAnsi"/>
              </w:rPr>
              <w:lastRenderedPageBreak/>
              <w:t xml:space="preserve">Modelling Methodology. </w:t>
            </w:r>
          </w:p>
          <w:p w14:paraId="0020F96D" w14:textId="77777777" w:rsidR="00FD5B4D" w:rsidRPr="007E6BE4" w:rsidRDefault="00FD5B4D" w:rsidP="00FD5B4D">
            <w:pPr>
              <w:spacing w:line="240" w:lineRule="auto"/>
              <w:rPr>
                <w:rFonts w:asciiTheme="minorHAnsi" w:hAnsiTheme="minorHAnsi"/>
              </w:rPr>
            </w:pPr>
            <w:r w:rsidRPr="007E6BE4">
              <w:rPr>
                <w:rFonts w:asciiTheme="minorHAnsi" w:hAnsiTheme="minorHAnsi"/>
              </w:rPr>
              <w:t xml:space="preserve">2. Impact models developed or refined for selected use cases, including scenarios, assumptions and projected outcomes. </w:t>
            </w:r>
          </w:p>
          <w:p w14:paraId="0721CCC4" w14:textId="0C0D83C5" w:rsidR="00FD5B4D" w:rsidRPr="000414E0" w:rsidRDefault="00FD5B4D" w:rsidP="00FD5B4D">
            <w:pPr>
              <w:spacing w:line="240" w:lineRule="auto"/>
              <w:rPr>
                <w:rStyle w:val="TORTemplate"/>
                <w:b/>
                <w:bCs/>
                <w:lang w:val="en-AU"/>
              </w:rPr>
            </w:pPr>
            <w:r w:rsidRPr="007E6BE4">
              <w:rPr>
                <w:rFonts w:asciiTheme="minorHAnsi" w:hAnsiTheme="minorHAnsi"/>
              </w:rPr>
              <w:t>3. Synthesis report produced summarizing modelling results, implementation lessons and recommendations for future application.</w:t>
            </w:r>
          </w:p>
        </w:tc>
        <w:tc>
          <w:tcPr>
            <w:tcW w:w="1276" w:type="dxa"/>
          </w:tcPr>
          <w:p w14:paraId="36B93772" w14:textId="6E950EDB" w:rsidR="00FD5B4D" w:rsidRPr="004F0D14" w:rsidRDefault="00FD5B4D" w:rsidP="00FD5B4D">
            <w:pPr>
              <w:spacing w:line="240" w:lineRule="auto"/>
              <w:rPr>
                <w:rFonts w:asciiTheme="minorHAnsi" w:hAnsiTheme="minorHAnsi"/>
              </w:rPr>
            </w:pPr>
            <w:r>
              <w:rPr>
                <w:rFonts w:asciiTheme="minorHAnsi" w:hAnsiTheme="minorHAnsi"/>
              </w:rPr>
              <w:lastRenderedPageBreak/>
              <w:t>30</w:t>
            </w:r>
            <w:r w:rsidRPr="00CF7F09">
              <w:rPr>
                <w:rFonts w:asciiTheme="minorHAnsi" w:hAnsiTheme="minorHAnsi"/>
                <w:vertAlign w:val="superscript"/>
              </w:rPr>
              <w:t>th</w:t>
            </w:r>
            <w:r>
              <w:rPr>
                <w:rFonts w:asciiTheme="minorHAnsi" w:hAnsiTheme="minorHAnsi"/>
              </w:rPr>
              <w:t xml:space="preserve"> Nov 2027</w:t>
            </w:r>
          </w:p>
        </w:tc>
        <w:tc>
          <w:tcPr>
            <w:tcW w:w="1275" w:type="dxa"/>
            <w:shd w:val="clear" w:color="auto" w:fill="FFFFFF" w:themeFill="background1"/>
            <w:vAlign w:val="center"/>
          </w:tcPr>
          <w:p w14:paraId="7A90EBC0" w14:textId="43449232" w:rsidR="00FD5B4D" w:rsidRPr="004F0D14" w:rsidRDefault="00FD5B4D" w:rsidP="00FD5B4D">
            <w:pPr>
              <w:spacing w:line="240" w:lineRule="auto"/>
              <w:rPr>
                <w:rFonts w:asciiTheme="minorHAnsi" w:hAnsiTheme="minorHAnsi"/>
              </w:rPr>
            </w:pPr>
          </w:p>
        </w:tc>
        <w:tc>
          <w:tcPr>
            <w:tcW w:w="1379" w:type="dxa"/>
            <w:shd w:val="clear" w:color="auto" w:fill="F6C5AC" w:themeFill="accent2" w:themeFillTint="66"/>
          </w:tcPr>
          <w:sdt>
            <w:sdtPr>
              <w:rPr>
                <w:rStyle w:val="TORTemplate"/>
              </w:rPr>
              <w:id w:val="1657183186"/>
              <w:placeholder>
                <w:docPart w:val="AF4FF5283C954C468B27C66195B7DB55"/>
              </w:placeholder>
              <w:showingPlcHdr/>
            </w:sdtPr>
            <w:sdtEndPr>
              <w:rPr>
                <w:rStyle w:val="DefaultParagraphFont"/>
                <w:rFonts w:ascii="Arial" w:eastAsia="Arial Unicode MS" w:hAnsi="Arial" w:cstheme="minorBidi"/>
                <w:b/>
                <w:bCs/>
                <w:color w:val="auto"/>
                <w:lang w:val="en-AU"/>
              </w:rPr>
            </w:sdtEndPr>
            <w:sdtContent>
              <w:p w14:paraId="24B10EB3"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679921355"/>
              <w:placeholder>
                <w:docPart w:val="E4898985C7E540D0A5A00E70CEFAA36B"/>
              </w:placeholder>
              <w:showingPlcHdr/>
            </w:sdtPr>
            <w:sdtEndPr>
              <w:rPr>
                <w:rStyle w:val="DefaultParagraphFont"/>
                <w:rFonts w:ascii="Arial" w:eastAsia="Arial Unicode MS" w:hAnsi="Arial" w:cstheme="minorBidi"/>
                <w:b/>
                <w:bCs/>
                <w:color w:val="auto"/>
                <w:lang w:val="en-AU"/>
              </w:rPr>
            </w:sdtEndPr>
            <w:sdtContent>
              <w:p w14:paraId="378DBCDF"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871298345"/>
              <w:placeholder>
                <w:docPart w:val="49508BD568774E4C8C96F640495D1684"/>
              </w:placeholder>
              <w:showingPlcHdr/>
            </w:sdtPr>
            <w:sdtEndPr>
              <w:rPr>
                <w:rStyle w:val="DefaultParagraphFont"/>
                <w:rFonts w:ascii="Arial" w:eastAsia="Arial Unicode MS" w:hAnsi="Arial" w:cstheme="minorBidi"/>
                <w:b/>
                <w:bCs/>
                <w:color w:val="auto"/>
                <w:lang w:val="en-AU"/>
              </w:rPr>
            </w:sdtEndPr>
            <w:sdtContent>
              <w:p w14:paraId="53939AAA"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078481888"/>
              <w:placeholder>
                <w:docPart w:val="A566AD3B89044DFAA4C41FF70F2DD7B8"/>
              </w:placeholder>
              <w:showingPlcHdr/>
            </w:sdtPr>
            <w:sdtEndPr>
              <w:rPr>
                <w:rStyle w:val="DefaultParagraphFont"/>
                <w:rFonts w:ascii="Arial" w:eastAsia="Arial Unicode MS" w:hAnsi="Arial" w:cstheme="minorBidi"/>
                <w:b/>
                <w:bCs/>
                <w:color w:val="auto"/>
                <w:lang w:val="en-AU"/>
              </w:rPr>
            </w:sdtEndPr>
            <w:sdtContent>
              <w:p w14:paraId="60A15BEC" w14:textId="77777777" w:rsidR="00FD5B4D" w:rsidRPr="004F0D14" w:rsidRDefault="00FD5B4D" w:rsidP="00FD5B4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95936101"/>
              <w:placeholder>
                <w:docPart w:val="5837686EFA2E4D83AF842EAECB3780C3"/>
              </w:placeholder>
            </w:sdtPr>
            <w:sdtEndPr>
              <w:rPr>
                <w:rStyle w:val="DefaultParagraphFont"/>
                <w:rFonts w:ascii="Arial" w:eastAsia="Arial Unicode MS" w:hAnsi="Arial" w:cstheme="minorBidi"/>
                <w:b/>
                <w:bCs/>
                <w:color w:val="auto"/>
                <w:lang w:val="en-AU"/>
              </w:rPr>
            </w:sdtEndPr>
            <w:sdtContent>
              <w:p w14:paraId="295069B7" w14:textId="2D0EA442" w:rsidR="00FD5B4D" w:rsidRPr="004F0D14" w:rsidRDefault="00FD5B4D" w:rsidP="00FD5B4D">
                <w:pPr>
                  <w:spacing w:line="240" w:lineRule="auto"/>
                  <w:rPr>
                    <w:rFonts w:asciiTheme="minorHAnsi" w:hAnsiTheme="minorHAnsi"/>
                  </w:rPr>
                </w:pPr>
                <w:sdt>
                  <w:sdtPr>
                    <w:rPr>
                      <w:rStyle w:val="TORTemplate"/>
                    </w:rPr>
                    <w:id w:val="1885293250"/>
                    <w:placeholder>
                      <w:docPart w:val="A78E26B6CCC540E9848A8D1C7B01AC6C"/>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FB7710" w:rsidRPr="004F0D14" w14:paraId="416589A8" w14:textId="77777777" w:rsidTr="00B80C89">
        <w:tc>
          <w:tcPr>
            <w:tcW w:w="540" w:type="dxa"/>
          </w:tcPr>
          <w:p w14:paraId="2C9B4B8D" w14:textId="15D7537C" w:rsidR="00FB7710" w:rsidRPr="004F0D14" w:rsidRDefault="00FB7710" w:rsidP="00FB7710">
            <w:pPr>
              <w:spacing w:line="240" w:lineRule="auto"/>
              <w:jc w:val="center"/>
              <w:rPr>
                <w:rFonts w:asciiTheme="minorHAnsi" w:hAnsiTheme="minorHAnsi" w:cstheme="minorBidi"/>
              </w:rPr>
            </w:pPr>
            <w:r>
              <w:rPr>
                <w:rFonts w:asciiTheme="minorHAnsi" w:hAnsiTheme="minorHAnsi" w:cstheme="minorBidi"/>
              </w:rPr>
              <w:t>5.</w:t>
            </w:r>
          </w:p>
        </w:tc>
        <w:tc>
          <w:tcPr>
            <w:tcW w:w="1508" w:type="dxa"/>
          </w:tcPr>
          <w:p w14:paraId="5FA9A53D" w14:textId="77777777" w:rsidR="00FB7710" w:rsidRPr="007E6BE4" w:rsidRDefault="00FB7710" w:rsidP="00FB7710">
            <w:pPr>
              <w:spacing w:line="240" w:lineRule="auto"/>
              <w:rPr>
                <w:rFonts w:asciiTheme="minorHAnsi" w:hAnsiTheme="minorHAnsi"/>
              </w:rPr>
            </w:pPr>
            <w:r w:rsidRPr="007E6BE4">
              <w:rPr>
                <w:rFonts w:asciiTheme="minorHAnsi" w:hAnsiTheme="minorHAnsi"/>
              </w:rPr>
              <w:t>1.Consolidated user feedback and business requirements produced to support the development of automated cost-effectiveness and impact modelling tools.</w:t>
            </w:r>
          </w:p>
          <w:p w14:paraId="5CAE35A4" w14:textId="0A34EF61" w:rsidR="00FB7710" w:rsidRPr="007E6BE4" w:rsidRDefault="00FB7710" w:rsidP="00FB7710">
            <w:pPr>
              <w:spacing w:line="240" w:lineRule="auto"/>
              <w:rPr>
                <w:rFonts w:asciiTheme="minorHAnsi" w:hAnsiTheme="minorHAnsi"/>
              </w:rPr>
            </w:pPr>
            <w:r w:rsidRPr="007E6BE4">
              <w:rPr>
                <w:rFonts w:asciiTheme="minorHAnsi" w:hAnsiTheme="minorHAnsi"/>
              </w:rPr>
              <w:t>2.Validation and testing report produced documenting usage of automated prototypes by users, including recommendations for tool improvement, usability and adoption.</w:t>
            </w:r>
          </w:p>
        </w:tc>
        <w:tc>
          <w:tcPr>
            <w:tcW w:w="1276" w:type="dxa"/>
          </w:tcPr>
          <w:p w14:paraId="224CB11E" w14:textId="2BD00407" w:rsidR="00FB7710" w:rsidRDefault="00FB7710" w:rsidP="00FB7710">
            <w:pPr>
              <w:spacing w:line="240" w:lineRule="auto"/>
              <w:rPr>
                <w:rFonts w:asciiTheme="minorHAnsi" w:hAnsiTheme="minorHAnsi"/>
              </w:rPr>
            </w:pPr>
            <w:r w:rsidRPr="53EBD5DC">
              <w:rPr>
                <w:rFonts w:asciiTheme="minorHAnsi" w:hAnsiTheme="minorHAnsi"/>
              </w:rPr>
              <w:t>31</w:t>
            </w:r>
            <w:r w:rsidRPr="53EBD5DC">
              <w:rPr>
                <w:rFonts w:asciiTheme="minorHAnsi" w:hAnsiTheme="minorHAnsi"/>
                <w:vertAlign w:val="superscript"/>
              </w:rPr>
              <w:t>st</w:t>
            </w:r>
            <w:r w:rsidRPr="53EBD5DC">
              <w:rPr>
                <w:rFonts w:asciiTheme="minorHAnsi" w:hAnsiTheme="minorHAnsi"/>
              </w:rPr>
              <w:t xml:space="preserve"> July</w:t>
            </w:r>
            <w:r>
              <w:rPr>
                <w:rFonts w:asciiTheme="minorHAnsi" w:hAnsiTheme="minorHAnsi"/>
              </w:rPr>
              <w:t xml:space="preserve"> </w:t>
            </w:r>
            <w:commentRangeStart w:id="0"/>
            <w:r>
              <w:rPr>
                <w:rFonts w:asciiTheme="minorHAnsi" w:hAnsiTheme="minorHAnsi"/>
              </w:rPr>
              <w:t>2027</w:t>
            </w:r>
            <w:commentRangeEnd w:id="0"/>
            <w:r>
              <w:rPr>
                <w:rStyle w:val="CommentReference"/>
                <w:rFonts w:asciiTheme="minorHAnsi" w:hAnsiTheme="minorHAnsi"/>
                <w:sz w:val="20"/>
                <w:szCs w:val="20"/>
              </w:rPr>
              <w:commentReference w:id="0"/>
            </w:r>
          </w:p>
        </w:tc>
        <w:tc>
          <w:tcPr>
            <w:tcW w:w="1275" w:type="dxa"/>
            <w:shd w:val="clear" w:color="auto" w:fill="FFFFFF" w:themeFill="background1"/>
            <w:vAlign w:val="center"/>
          </w:tcPr>
          <w:p w14:paraId="73338BE2" w14:textId="77777777" w:rsidR="00FB7710" w:rsidRPr="004F0D14" w:rsidRDefault="00FB7710" w:rsidP="00FB7710">
            <w:pPr>
              <w:spacing w:line="240" w:lineRule="auto"/>
              <w:rPr>
                <w:rFonts w:asciiTheme="minorHAnsi" w:hAnsiTheme="minorHAnsi"/>
              </w:rPr>
            </w:pPr>
          </w:p>
        </w:tc>
        <w:tc>
          <w:tcPr>
            <w:tcW w:w="1379" w:type="dxa"/>
            <w:shd w:val="clear" w:color="auto" w:fill="F6C5AC" w:themeFill="accent2" w:themeFillTint="66"/>
          </w:tcPr>
          <w:p w14:paraId="1B8A61F4" w14:textId="77777777" w:rsidR="00FB7710" w:rsidRDefault="00FB7710" w:rsidP="00FB7710">
            <w:pPr>
              <w:spacing w:line="240" w:lineRule="auto"/>
              <w:rPr>
                <w:rStyle w:val="TORTemplate"/>
              </w:rPr>
            </w:pPr>
          </w:p>
        </w:tc>
        <w:tc>
          <w:tcPr>
            <w:tcW w:w="1031" w:type="dxa"/>
            <w:shd w:val="clear" w:color="auto" w:fill="F6C5AC" w:themeFill="accent2" w:themeFillTint="66"/>
          </w:tcPr>
          <w:p w14:paraId="26DC8311" w14:textId="77777777" w:rsidR="00FB7710" w:rsidRDefault="00FB7710" w:rsidP="00FB7710">
            <w:pPr>
              <w:spacing w:line="240" w:lineRule="auto"/>
              <w:rPr>
                <w:rStyle w:val="TORTemplate"/>
              </w:rPr>
            </w:pPr>
          </w:p>
        </w:tc>
        <w:tc>
          <w:tcPr>
            <w:tcW w:w="1134" w:type="dxa"/>
            <w:gridSpan w:val="2"/>
            <w:shd w:val="clear" w:color="auto" w:fill="F6C5AC" w:themeFill="accent2" w:themeFillTint="66"/>
          </w:tcPr>
          <w:p w14:paraId="749CEA34" w14:textId="77777777" w:rsidR="00FB7710" w:rsidRDefault="00FB7710" w:rsidP="00FB7710">
            <w:pPr>
              <w:spacing w:line="240" w:lineRule="auto"/>
              <w:rPr>
                <w:rStyle w:val="TORTemplate"/>
              </w:rPr>
            </w:pPr>
          </w:p>
        </w:tc>
        <w:tc>
          <w:tcPr>
            <w:tcW w:w="1167" w:type="dxa"/>
            <w:gridSpan w:val="2"/>
            <w:shd w:val="clear" w:color="auto" w:fill="F6C5AC" w:themeFill="accent2" w:themeFillTint="66"/>
          </w:tcPr>
          <w:p w14:paraId="42D1D496" w14:textId="77777777" w:rsidR="00FB7710" w:rsidRDefault="00FB7710" w:rsidP="00FB7710">
            <w:pPr>
              <w:spacing w:line="240" w:lineRule="auto"/>
              <w:rPr>
                <w:rStyle w:val="TORTemplate"/>
              </w:rPr>
            </w:pPr>
          </w:p>
        </w:tc>
        <w:tc>
          <w:tcPr>
            <w:tcW w:w="1101" w:type="dxa"/>
            <w:gridSpan w:val="2"/>
            <w:shd w:val="clear" w:color="auto" w:fill="F6C5AC" w:themeFill="accent2" w:themeFillTint="66"/>
          </w:tcPr>
          <w:p w14:paraId="06D55689" w14:textId="77777777" w:rsidR="00FB7710" w:rsidRDefault="00FB7710" w:rsidP="00FB7710">
            <w:pPr>
              <w:spacing w:line="240" w:lineRule="auto"/>
              <w:rPr>
                <w:rStyle w:val="TORTemplate"/>
              </w:rPr>
            </w:pPr>
          </w:p>
        </w:tc>
      </w:tr>
      <w:tr w:rsidR="00FB7710" w:rsidRPr="00EC460A" w14:paraId="140E1A42" w14:textId="77777777" w:rsidTr="00B80C89">
        <w:trPr>
          <w:trHeight w:val="350"/>
        </w:trPr>
        <w:tc>
          <w:tcPr>
            <w:tcW w:w="540" w:type="dxa"/>
          </w:tcPr>
          <w:p w14:paraId="4EC6C3F3" w14:textId="77777777" w:rsidR="00FB7710" w:rsidRPr="004F0D14" w:rsidRDefault="00FB7710" w:rsidP="00FB7710">
            <w:pPr>
              <w:spacing w:line="240" w:lineRule="auto"/>
              <w:jc w:val="both"/>
              <w:rPr>
                <w:rFonts w:asciiTheme="minorHAnsi" w:hAnsiTheme="minorHAnsi" w:cstheme="minorHAnsi"/>
                <w:b/>
                <w:bCs/>
              </w:rPr>
            </w:pPr>
          </w:p>
        </w:tc>
        <w:tc>
          <w:tcPr>
            <w:tcW w:w="6510" w:type="dxa"/>
            <w:gridSpan w:val="6"/>
          </w:tcPr>
          <w:p w14:paraId="3A5815A6" w14:textId="1F08B595" w:rsidR="00FB7710" w:rsidRPr="004F0D14" w:rsidRDefault="00FB7710" w:rsidP="00FB7710">
            <w:pPr>
              <w:spacing w:line="240" w:lineRule="auto"/>
              <w:jc w:val="right"/>
              <w:rPr>
                <w:rFonts w:asciiTheme="minorHAnsi" w:hAnsiTheme="minorHAnsi" w:cstheme="minorHAnsi"/>
                <w:b/>
                <w:bCs/>
              </w:rPr>
            </w:pPr>
            <w:r>
              <w:rPr>
                <w:rFonts w:asciiTheme="minorHAnsi" w:hAnsiTheme="minorHAnsi" w:cstheme="minorHAnsi"/>
                <w:b/>
                <w:bCs/>
              </w:rPr>
              <w:t xml:space="preserve">TOTAL </w:t>
            </w:r>
          </w:p>
        </w:tc>
        <w:tc>
          <w:tcPr>
            <w:tcW w:w="1134" w:type="dxa"/>
            <w:gridSpan w:val="2"/>
            <w:shd w:val="clear" w:color="auto" w:fill="F6C5AC" w:themeFill="accent2" w:themeFillTint="66"/>
          </w:tcPr>
          <w:p w14:paraId="60434902" w14:textId="77777777" w:rsidR="00FB7710" w:rsidRPr="004F0D14" w:rsidRDefault="00FB7710" w:rsidP="00FB7710">
            <w:pPr>
              <w:spacing w:line="240" w:lineRule="auto"/>
              <w:rPr>
                <w:rFonts w:asciiTheme="minorHAnsi" w:hAnsiTheme="minorHAnsi" w:cstheme="minorHAnsi"/>
                <w:b/>
                <w:bCs/>
              </w:rPr>
            </w:pPr>
          </w:p>
        </w:tc>
        <w:tc>
          <w:tcPr>
            <w:tcW w:w="1167" w:type="dxa"/>
            <w:gridSpan w:val="2"/>
            <w:shd w:val="clear" w:color="auto" w:fill="F6C5AC" w:themeFill="accent2" w:themeFillTint="66"/>
          </w:tcPr>
          <w:p w14:paraId="1054CB6A" w14:textId="77777777" w:rsidR="00FB7710" w:rsidRPr="004F0D14" w:rsidRDefault="00FB7710" w:rsidP="00FB7710">
            <w:pPr>
              <w:spacing w:line="240" w:lineRule="auto"/>
              <w:rPr>
                <w:rFonts w:asciiTheme="minorHAnsi" w:hAnsiTheme="minorHAnsi" w:cstheme="minorHAnsi"/>
                <w:b/>
                <w:bCs/>
              </w:rPr>
            </w:pPr>
          </w:p>
        </w:tc>
        <w:tc>
          <w:tcPr>
            <w:tcW w:w="1060" w:type="dxa"/>
            <w:shd w:val="clear" w:color="auto" w:fill="F6C5AC" w:themeFill="accent2" w:themeFillTint="66"/>
          </w:tcPr>
          <w:sdt>
            <w:sdtPr>
              <w:rPr>
                <w:rStyle w:val="TORTemplate"/>
              </w:rPr>
              <w:id w:val="230437454"/>
              <w:placeholder>
                <w:docPart w:val="458C3E3B990E44C2AF6E8075BF6EFA71"/>
              </w:placeholder>
              <w:showingPlcHdr/>
            </w:sdtPr>
            <w:sdtEndPr>
              <w:rPr>
                <w:rStyle w:val="DefaultParagraphFont"/>
                <w:rFonts w:ascii="Arial" w:eastAsia="Arial Unicode MS" w:hAnsi="Arial" w:cstheme="minorBidi"/>
                <w:b/>
                <w:bCs/>
                <w:color w:val="auto"/>
                <w:lang w:val="en-AU"/>
              </w:rPr>
            </w:sdtEndPr>
            <w:sdtContent>
              <w:p w14:paraId="200C5463" w14:textId="77777777" w:rsidR="00FB7710" w:rsidRPr="004F0D14" w:rsidRDefault="00FB7710" w:rsidP="00FB7710">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4D7E486F" w14:textId="278C9090" w:rsidR="00BA0A69" w:rsidRPr="00751349" w:rsidRDefault="006246F0" w:rsidP="00751349">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1A12F27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77777777" w:rsidR="001A4483" w:rsidRDefault="001A4483"/>
    <w:sectPr w:rsidR="001A4483" w:rsidSect="00BA13B4">
      <w:headerReference w:type="default" r:id="rId15"/>
      <w:footerReference w:type="default" r:id="rId16"/>
      <w:pgSz w:w="11909" w:h="16834" w:code="9"/>
      <w:pgMar w:top="1620" w:right="994" w:bottom="72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Luna Kim" w:date="2026-10-06T12:45:00Z" w:initials="DK">
    <w:p w14:paraId="66374553" w14:textId="77777777" w:rsidR="00FB7710" w:rsidRDefault="00FB7710" w:rsidP="0052010A">
      <w:pPr>
        <w:pStyle w:val="CommentText"/>
      </w:pPr>
      <w:r>
        <w:rPr>
          <w:rStyle w:val="CommentReference"/>
        </w:rPr>
        <w:annotationRef/>
      </w:r>
      <w:r>
        <w:t>Also suggesting a later date not sure if all these days before end of Q1 is feasible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6374553"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155D076" w16cex:dateUtc="2026-10-06T10:45: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6374553" w16cid:durableId="4155D07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CC20C4" w14:textId="77777777" w:rsidR="00C151FF" w:rsidRDefault="00C151FF">
      <w:pPr>
        <w:spacing w:line="240" w:lineRule="auto"/>
      </w:pPr>
      <w:r>
        <w:separator/>
      </w:r>
    </w:p>
  </w:endnote>
  <w:endnote w:type="continuationSeparator" w:id="0">
    <w:p w14:paraId="57F4B861" w14:textId="77777777" w:rsidR="00C151FF" w:rsidRDefault="00C151FF">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688B07" w14:textId="77777777" w:rsidR="00C151FF" w:rsidRDefault="00C151FF">
      <w:pPr>
        <w:spacing w:line="240" w:lineRule="auto"/>
      </w:pPr>
      <w:r>
        <w:separator/>
      </w:r>
    </w:p>
  </w:footnote>
  <w:footnote w:type="continuationSeparator" w:id="0">
    <w:p w14:paraId="2758F73F" w14:textId="77777777" w:rsidR="00C151FF" w:rsidRDefault="00C151FF">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2A4476DB" w:rsidR="006246F0" w:rsidRPr="00C80089" w:rsidRDefault="006246F0" w:rsidP="00C975E5">
    <w:pPr>
      <w:spacing w:line="240" w:lineRule="auto"/>
      <w:ind w:right="9"/>
      <w:jc w:val="center"/>
      <w:outlineLvl w:val="2"/>
      <w:rPr>
        <w:sz w:val="16"/>
        <w:szCs w:val="16"/>
      </w:rPr>
    </w:pPr>
    <w:r w:rsidRPr="00C80089">
      <w:rPr>
        <w:noProof/>
      </w:rPr>
      <mc:AlternateContent>
        <mc:Choice Requires="wps">
          <w:drawing>
            <wp:anchor distT="0" distB="0" distL="114300" distR="114300" simplePos="0" relativeHeight="251661312" behindDoc="0" locked="0" layoutInCell="1" allowOverlap="0" wp14:anchorId="0E63A15B" wp14:editId="5C48EA3E">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pic="http://schemas.openxmlformats.org/drawingml/2006/picture"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a:solidFill>
                              <a:srgbClr val="FFFFFF"/>
                            </a:solidFill>
                          </a14:hiddenFill>
                        </a:ext>
                        <a:ext uri="{91240B29-F687-4f45-9708-019B960494DF}">
                          <a14:hiddenLine xmlns:pic="http://schemas.openxmlformats.org/drawingml/2006/picture" xmlns="" xmlns:mo="http://schemas.microsoft.com/office/mac/office/2008/main" xmlns:mv="urn:schemas-microsoft-com:mac:vml" xmlns:o="urn:schemas-microsoft-com:office:office" xmlns:v="urn:schemas-microsoft-com:vml" xmlns:w10="urn:schemas-microsoft-com:office:word" xmlns:w="http://schemas.openxmlformats.org/wordprocessingml/2006/main" xmlns:a14="http://schemas.microsoft.com/office/drawing/2010/main" xmlns:arto="http://schemas.microsoft.com/office/word/2006/arto"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E63A15B" id="_x0000_t202" coordsize="21600,21600" o:spt="202" path="m,l,21600r21600,l21600,xe">
              <v:stroke joinstyle="miter"/>
              <v:path gradientshapeok="t" o:connecttype="rect"/>
            </v:shapetype>
            <v:shape id="Text Box 2" o:spid="_x0000_s1026" type="#_x0000_t202" style="position:absolute;left:0;text-align:left;margin-left:-9.45pt;margin-top:54pt;width:215pt;height:13.5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Plej1gEAAJEDAAAOAAAAZHJzL2Uyb0RvYy54bWysU9tu1DAQfUfiHyy/s0kWSlG02aq0KkIq&#10;F6nwARPH3kQkHjP2brJ8PWNnswX6VvFiTWbGx+ecmWyupqEXB02+Q1vJYpVLoa3CprO7Sn7/dvfq&#10;nRQ+gG2gR6sredReXm1fvtiMrtRrbLFvNAkGsb4cXSXbEFyZZV61egC/QqctFw3SAIE/aZc1BCOj&#10;D322zvO32YjUOEKlvefs7VyU24RvjFbhizFeB9FXkrmFdFI663hm2w2UOwLXdupEA57BYoDO8qNn&#10;qFsIIPbUPYEaOkXo0YSVwiFDYzqlkwZWU+T/qHlowemkhc3x7myT/3+w6vPhwX0lEab3OPEAkwjv&#10;7lH98MLiTQt2p6+JcGw1NPxwES3LRufL09VotS99BKnHT9jwkGEfMAFNhoboCusUjM4DOJ5N11MQ&#10;ipPry9f5Rc4lxbXisnhzkaaSQbncduTDB42DiEEliYea0OFw70NkA+XSEh+zeNf1fRpsb/9KcGPM&#10;JPaR8Ew9TPXE3VFFjc2RdRDOe8J7zUGL9EuKkXekkv7nHkhL0X+07EVcqCWgJaiXAKziq5UMUszh&#10;TZgXb++o27WMPLtt8Zr9Ml2S8sjixJPnnhSedjQu1p/fqevxT9r+BgAA//8DAFBLAwQUAAYACAAA&#10;ACEA9BIb9OAAAAALAQAADwAAAGRycy9kb3ducmV2LnhtbEyPzU7DMBCE70i8g7VI3Frb/FRpiFNV&#10;CE5IiDQcODqxm1iN1yF22/D2LKdy3JlPszPFZvYDO9kpuoAK5FIAs9gG47BT8Fm/LjJgMWk0egho&#10;FfzYCJvy+qrQuQlnrOxplzpGIRhzraBPacw5j21vvY7LMFokbx8mrxOdU8fNpM8U7gd+J8SKe+2Q&#10;PvR6tM+9bQ+7o1ew/cLqxX2/Nx/VvnJ1vRb4tjoodXszb5+AJTunCwx/9ak6lNSpCUc0kQ0KFjJb&#10;E0qGyGgUEQ9SSmANKfePAnhZ8P8byl8AAAD//wMAUEsBAi0AFAAGAAgAAAAhALaDOJL+AAAA4QEA&#10;ABMAAAAAAAAAAAAAAAAAAAAAAFtDb250ZW50X1R5cGVzXS54bWxQSwECLQAUAAYACAAAACEAOP0h&#10;/9YAAACUAQAACwAAAAAAAAAAAAAAAAAvAQAAX3JlbHMvLnJlbHNQSwECLQAUAAYACAAAACEAdT5X&#10;o9YBAACRAwAADgAAAAAAAAAAAAAAAAAuAgAAZHJzL2Uyb0RvYy54bWxQSwECLQAUAAYACAAAACEA&#10;9BIb9OAAAAALAQAADwAAAAAAAAAAAAAAAAAwBAAAZHJzL2Rvd25yZXYueG1sUEsFBgAAAAAEAAQA&#10;8wAAAD0FA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9264"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w:pict>
            <v:line w14:anchorId="3731F6B0" id="Straight Connector 5" o:spid="_x0000_s1026"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from="0,49.9pt" to="471pt,4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strokecolor="#a6a6a6">
              <v:stroke joinstyle="miter"/>
              <o:lock v:ext="edit" shapetype="f"/>
              <w10:wrap anchorx="margin" anchory="page"/>
            </v:line>
          </w:pict>
        </mc:Fallback>
      </mc:AlternateContent>
    </w:r>
    <w:r w:rsidRPr="00C80089">
      <w:rPr>
        <w:rFonts w:eastAsia="Times"/>
        <w:b/>
        <w:caps/>
        <w:noProof/>
        <w:color w:val="0099FF"/>
        <w:spacing w:val="-2"/>
        <w:sz w:val="16"/>
        <w:szCs w:val="16"/>
        <w:lang w:eastAsia="en-GB"/>
      </w:rPr>
      <w:drawing>
        <wp:anchor distT="0" distB="0" distL="114300" distR="114300" simplePos="0" relativeHeight="251660288"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1822849044" name="Picture 1822849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0A22CFB">
      <w:rPr>
        <w:rFonts w:eastAsia="Times"/>
        <w:color w:val="00B0F0"/>
        <w:spacing w:val="-2"/>
        <w:sz w:val="16"/>
        <w:szCs w:val="16"/>
        <w:lang w:eastAsia="en-GB"/>
      </w:rPr>
      <w:t xml:space="preserve">                                                                         </w:t>
    </w:r>
    <w:r w:rsidRPr="00C80089">
      <w:rPr>
        <w:rFonts w:eastAsia="Times"/>
        <w:color w:val="00B0F0"/>
        <w:spacing w:val="-2"/>
        <w:sz w:val="16"/>
        <w:szCs w:val="16"/>
        <w:lang w:eastAsia="en-GB"/>
      </w:rPr>
      <w:t>Human Resources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E814E5A"/>
    <w:multiLevelType w:val="hybridMultilevel"/>
    <w:tmpl w:val="A9B4082A"/>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1"/>
  </w:num>
  <w:num w:numId="2" w16cid:durableId="66725258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una Kim">
    <w15:presenceInfo w15:providerId="AD" w15:userId="S::lukim@unicef.org::d4bbfd1b-c1a0-4787-92ea-9e5e8699649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03551"/>
    <w:rsid w:val="00020BC4"/>
    <w:rsid w:val="00024FC9"/>
    <w:rsid w:val="00036952"/>
    <w:rsid w:val="000414E0"/>
    <w:rsid w:val="00044FFB"/>
    <w:rsid w:val="000467B1"/>
    <w:rsid w:val="0005110F"/>
    <w:rsid w:val="00056C27"/>
    <w:rsid w:val="000B4CAD"/>
    <w:rsid w:val="000D239B"/>
    <w:rsid w:val="000D6EAF"/>
    <w:rsid w:val="000E4413"/>
    <w:rsid w:val="000E6039"/>
    <w:rsid w:val="00106065"/>
    <w:rsid w:val="00136C8E"/>
    <w:rsid w:val="001371D3"/>
    <w:rsid w:val="00170CBC"/>
    <w:rsid w:val="00184678"/>
    <w:rsid w:val="00196F5B"/>
    <w:rsid w:val="001A4483"/>
    <w:rsid w:val="001A606C"/>
    <w:rsid w:val="001B054C"/>
    <w:rsid w:val="001B0878"/>
    <w:rsid w:val="001D5F9A"/>
    <w:rsid w:val="001D632C"/>
    <w:rsid w:val="001F08F1"/>
    <w:rsid w:val="00212358"/>
    <w:rsid w:val="002403EA"/>
    <w:rsid w:val="002904D9"/>
    <w:rsid w:val="002A1177"/>
    <w:rsid w:val="002A5460"/>
    <w:rsid w:val="002B1713"/>
    <w:rsid w:val="002C3AF9"/>
    <w:rsid w:val="002F0731"/>
    <w:rsid w:val="003001E0"/>
    <w:rsid w:val="00300450"/>
    <w:rsid w:val="00310CF8"/>
    <w:rsid w:val="0031698A"/>
    <w:rsid w:val="003251CD"/>
    <w:rsid w:val="0033101F"/>
    <w:rsid w:val="00352C56"/>
    <w:rsid w:val="003702D0"/>
    <w:rsid w:val="00392B2E"/>
    <w:rsid w:val="003B31AB"/>
    <w:rsid w:val="003B3642"/>
    <w:rsid w:val="003C2E9C"/>
    <w:rsid w:val="003F0F70"/>
    <w:rsid w:val="003F1EBF"/>
    <w:rsid w:val="00423FEC"/>
    <w:rsid w:val="004806C9"/>
    <w:rsid w:val="004843B1"/>
    <w:rsid w:val="0049006C"/>
    <w:rsid w:val="00496357"/>
    <w:rsid w:val="004A7AED"/>
    <w:rsid w:val="004D26A2"/>
    <w:rsid w:val="004D3B1E"/>
    <w:rsid w:val="004E60E3"/>
    <w:rsid w:val="004E6300"/>
    <w:rsid w:val="004F0D14"/>
    <w:rsid w:val="004F3476"/>
    <w:rsid w:val="0051788F"/>
    <w:rsid w:val="00517EE2"/>
    <w:rsid w:val="0052577D"/>
    <w:rsid w:val="00527BE8"/>
    <w:rsid w:val="00530325"/>
    <w:rsid w:val="00536EAE"/>
    <w:rsid w:val="00544FA8"/>
    <w:rsid w:val="0055102A"/>
    <w:rsid w:val="00552D6E"/>
    <w:rsid w:val="00555590"/>
    <w:rsid w:val="00571052"/>
    <w:rsid w:val="00583EBB"/>
    <w:rsid w:val="005E0786"/>
    <w:rsid w:val="005E4537"/>
    <w:rsid w:val="005F397D"/>
    <w:rsid w:val="00600CB0"/>
    <w:rsid w:val="00620F29"/>
    <w:rsid w:val="006246F0"/>
    <w:rsid w:val="00645111"/>
    <w:rsid w:val="00681119"/>
    <w:rsid w:val="00681E84"/>
    <w:rsid w:val="00684422"/>
    <w:rsid w:val="006B0AEE"/>
    <w:rsid w:val="006C26FE"/>
    <w:rsid w:val="006C6950"/>
    <w:rsid w:val="006D6AF9"/>
    <w:rsid w:val="006D6CC9"/>
    <w:rsid w:val="006D7AE0"/>
    <w:rsid w:val="006F7985"/>
    <w:rsid w:val="00704E19"/>
    <w:rsid w:val="007120AB"/>
    <w:rsid w:val="007248E6"/>
    <w:rsid w:val="00746346"/>
    <w:rsid w:val="00751349"/>
    <w:rsid w:val="007801ED"/>
    <w:rsid w:val="0078688F"/>
    <w:rsid w:val="00787E42"/>
    <w:rsid w:val="007A511E"/>
    <w:rsid w:val="007C4D17"/>
    <w:rsid w:val="007F1451"/>
    <w:rsid w:val="00840378"/>
    <w:rsid w:val="008457AD"/>
    <w:rsid w:val="00862FBB"/>
    <w:rsid w:val="00865BFA"/>
    <w:rsid w:val="008831DC"/>
    <w:rsid w:val="008B0DDD"/>
    <w:rsid w:val="008C4D8B"/>
    <w:rsid w:val="008F0345"/>
    <w:rsid w:val="009037DA"/>
    <w:rsid w:val="0090413C"/>
    <w:rsid w:val="0090627B"/>
    <w:rsid w:val="00920742"/>
    <w:rsid w:val="00926AAE"/>
    <w:rsid w:val="0092794E"/>
    <w:rsid w:val="0094576F"/>
    <w:rsid w:val="00946E46"/>
    <w:rsid w:val="00964B7E"/>
    <w:rsid w:val="00966C90"/>
    <w:rsid w:val="00997980"/>
    <w:rsid w:val="009A74C0"/>
    <w:rsid w:val="009D0EB3"/>
    <w:rsid w:val="009F3EB4"/>
    <w:rsid w:val="00A10CCE"/>
    <w:rsid w:val="00A14C1B"/>
    <w:rsid w:val="00A22CFB"/>
    <w:rsid w:val="00A24193"/>
    <w:rsid w:val="00A33297"/>
    <w:rsid w:val="00A608BE"/>
    <w:rsid w:val="00A67E4F"/>
    <w:rsid w:val="00A6CF9F"/>
    <w:rsid w:val="00AB658D"/>
    <w:rsid w:val="00AC3B75"/>
    <w:rsid w:val="00AD14D2"/>
    <w:rsid w:val="00B2030A"/>
    <w:rsid w:val="00B24243"/>
    <w:rsid w:val="00B72480"/>
    <w:rsid w:val="00B752B4"/>
    <w:rsid w:val="00B80C89"/>
    <w:rsid w:val="00B94D1D"/>
    <w:rsid w:val="00BA0A69"/>
    <w:rsid w:val="00BA13B4"/>
    <w:rsid w:val="00BE2CE1"/>
    <w:rsid w:val="00BF5375"/>
    <w:rsid w:val="00C1015A"/>
    <w:rsid w:val="00C151FF"/>
    <w:rsid w:val="00C20B49"/>
    <w:rsid w:val="00C67CFD"/>
    <w:rsid w:val="00C80818"/>
    <w:rsid w:val="00C92E60"/>
    <w:rsid w:val="00C975E5"/>
    <w:rsid w:val="00CA0F29"/>
    <w:rsid w:val="00CA1D34"/>
    <w:rsid w:val="00CE0E1F"/>
    <w:rsid w:val="00CF6B41"/>
    <w:rsid w:val="00D01BBD"/>
    <w:rsid w:val="00D06964"/>
    <w:rsid w:val="00D33290"/>
    <w:rsid w:val="00DC135B"/>
    <w:rsid w:val="00DD28FE"/>
    <w:rsid w:val="00DE48B2"/>
    <w:rsid w:val="00DE4ECC"/>
    <w:rsid w:val="00E10C1E"/>
    <w:rsid w:val="00E124FB"/>
    <w:rsid w:val="00E224F4"/>
    <w:rsid w:val="00E341FE"/>
    <w:rsid w:val="00EC18F1"/>
    <w:rsid w:val="00EF0BF7"/>
    <w:rsid w:val="00F04DFE"/>
    <w:rsid w:val="00F074DA"/>
    <w:rsid w:val="00F1701C"/>
    <w:rsid w:val="00F221CA"/>
    <w:rsid w:val="00F604D4"/>
    <w:rsid w:val="00F64563"/>
    <w:rsid w:val="00FA1265"/>
    <w:rsid w:val="00FB7710"/>
    <w:rsid w:val="00FC4291"/>
    <w:rsid w:val="00FD5B4D"/>
    <w:rsid w:val="00FD5BD6"/>
    <w:rsid w:val="031D05E1"/>
    <w:rsid w:val="044EA6CB"/>
    <w:rsid w:val="05A5A724"/>
    <w:rsid w:val="061A3A59"/>
    <w:rsid w:val="08ABD441"/>
    <w:rsid w:val="091B6575"/>
    <w:rsid w:val="09A5E0D7"/>
    <w:rsid w:val="0BE10D2C"/>
    <w:rsid w:val="121C9D40"/>
    <w:rsid w:val="12EF749E"/>
    <w:rsid w:val="1E49EE09"/>
    <w:rsid w:val="1E91527D"/>
    <w:rsid w:val="22DEC295"/>
    <w:rsid w:val="2602A3E4"/>
    <w:rsid w:val="26350DB9"/>
    <w:rsid w:val="278F421C"/>
    <w:rsid w:val="2AD0C4B7"/>
    <w:rsid w:val="326167B7"/>
    <w:rsid w:val="38E6BFF2"/>
    <w:rsid w:val="38EC4C00"/>
    <w:rsid w:val="3A412C80"/>
    <w:rsid w:val="3BB761DB"/>
    <w:rsid w:val="3F5996E2"/>
    <w:rsid w:val="420CFFC2"/>
    <w:rsid w:val="48AF1ADD"/>
    <w:rsid w:val="48DCE98E"/>
    <w:rsid w:val="49606E96"/>
    <w:rsid w:val="4E312DEB"/>
    <w:rsid w:val="4E756E9C"/>
    <w:rsid w:val="522EE18C"/>
    <w:rsid w:val="5B73549C"/>
    <w:rsid w:val="5BC75D7F"/>
    <w:rsid w:val="6D93268B"/>
    <w:rsid w:val="6F161B8A"/>
    <w:rsid w:val="70B1E01E"/>
    <w:rsid w:val="711D0F61"/>
    <w:rsid w:val="718A029E"/>
    <w:rsid w:val="74C5C56A"/>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39239C15-F97C-4974-A392-5CD4FF74FB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34"/>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34"/>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 w:type="character" w:styleId="CommentReference">
    <w:name w:val="annotation reference"/>
    <w:basedOn w:val="DefaultParagraphFont"/>
    <w:uiPriority w:val="99"/>
    <w:unhideWhenUsed/>
    <w:rsid w:val="0052577D"/>
    <w:rPr>
      <w:sz w:val="16"/>
      <w:szCs w:val="16"/>
    </w:rPr>
  </w:style>
  <w:style w:type="paragraph" w:styleId="CommentText">
    <w:name w:val="annotation text"/>
    <w:basedOn w:val="Normal"/>
    <w:link w:val="CommentTextChar"/>
    <w:uiPriority w:val="99"/>
    <w:unhideWhenUsed/>
    <w:rsid w:val="0052577D"/>
    <w:pPr>
      <w:spacing w:line="240" w:lineRule="auto"/>
    </w:pPr>
  </w:style>
  <w:style w:type="character" w:customStyle="1" w:styleId="CommentTextChar">
    <w:name w:val="Comment Text Char"/>
    <w:basedOn w:val="DefaultParagraphFont"/>
    <w:link w:val="CommentText"/>
    <w:uiPriority w:val="99"/>
    <w:rsid w:val="0052577D"/>
    <w:rPr>
      <w:rFonts w:ascii="Arial" w:eastAsia="MS PGothic" w:hAnsi="Arial" w:cs="Times New Roman"/>
      <w:color w:val="000000"/>
      <w:kern w:val="0"/>
      <w:sz w:val="20"/>
      <w:szCs w:val="20"/>
      <w14:ligatures w14:val="none"/>
    </w:rPr>
  </w:style>
  <w:style w:type="paragraph" w:styleId="EndnoteText">
    <w:name w:val="endnote text"/>
    <w:basedOn w:val="Normal"/>
    <w:link w:val="EndnoteTextChar"/>
    <w:semiHidden/>
    <w:unhideWhenUsed/>
    <w:rsid w:val="00FD5B4D"/>
    <w:pPr>
      <w:spacing w:line="240" w:lineRule="auto"/>
    </w:pPr>
  </w:style>
  <w:style w:type="character" w:customStyle="1" w:styleId="EndnoteTextChar">
    <w:name w:val="Endnote Text Char"/>
    <w:basedOn w:val="DefaultParagraphFont"/>
    <w:link w:val="EndnoteText"/>
    <w:semiHidden/>
    <w:rsid w:val="00FD5B4D"/>
    <w:rPr>
      <w:rFonts w:ascii="Arial" w:eastAsia="MS PGothic" w:hAnsi="Arial" w:cs="Times New Roman"/>
      <w:color w:val="000000"/>
      <w:kern w:val="0"/>
      <w:sz w:val="20"/>
      <w:szCs w:val="2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392B2E" w:rsidP="00392B2E">
          <w:pPr>
            <w:pStyle w:val="DD89673F104A4259B79AA2E44861DC89"/>
          </w:pPr>
          <w:r w:rsidRPr="004B1E6E">
            <w:rPr>
              <w:rStyle w:val="PlaceholderText"/>
              <w:rFonts w:cstheme="minorHAnsi"/>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392B2E" w:rsidP="00392B2E">
          <w:pPr>
            <w:pStyle w:val="8090301900924D5CA62A1E4E80C39055"/>
          </w:pPr>
          <w:r w:rsidRPr="004B1E6E">
            <w:rPr>
              <w:rStyle w:val="PlaceholderText"/>
              <w:rFonts w:cstheme="minorHAnsi"/>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392B2E" w:rsidP="00392B2E">
          <w:pPr>
            <w:pStyle w:val="A4744955DF004371B88296D7E944F4E5"/>
          </w:pPr>
          <w:r w:rsidRPr="004B1E6E">
            <w:rPr>
              <w:rStyle w:val="PlaceholderText"/>
              <w:rFonts w:cstheme="minorHAnsi"/>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392B2E" w:rsidP="00392B2E">
          <w:pPr>
            <w:pStyle w:val="D5B564E0FE6C4647B9AF6EC63425354B"/>
          </w:pPr>
          <w:r w:rsidRPr="004B1E6E">
            <w:rPr>
              <w:rStyle w:val="PlaceholderText"/>
              <w:rFonts w:cstheme="minorHAnsi"/>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392B2E" w:rsidP="00392B2E">
          <w:pPr>
            <w:pStyle w:val="91FD6A93889A4FBCB0B104E303A3C34E"/>
          </w:pPr>
          <w:r w:rsidRPr="004B1E6E">
            <w:rPr>
              <w:rStyle w:val="PlaceholderText"/>
              <w:rFonts w:cstheme="minorHAnsi"/>
            </w:rPr>
            <w:t>Click her</w:t>
          </w:r>
          <w:r>
            <w:rPr>
              <w:rStyle w:val="PlaceholderText"/>
              <w:rFonts w:cstheme="minorHAnsi"/>
            </w:rPr>
            <w:t>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392B2E" w:rsidP="00392B2E">
          <w:pPr>
            <w:pStyle w:val="9FE3C20DF0AA49A39F6639DCE5FC5D6F"/>
          </w:pPr>
          <w:r w:rsidRPr="004B1E6E">
            <w:rPr>
              <w:rStyle w:val="PlaceholderText"/>
              <w:rFonts w:cstheme="minorHAnsi"/>
            </w:rPr>
            <w:t>Click her</w:t>
          </w:r>
          <w:r>
            <w:rPr>
              <w:rStyle w:val="PlaceholderText"/>
              <w:rFonts w:cstheme="minorHAnsi"/>
            </w:rPr>
            <w:t>e</w:t>
          </w:r>
        </w:p>
      </w:docPartBody>
    </w:docPart>
    <w:docPart>
      <w:docPartPr>
        <w:name w:val="21C6DE96BAFF430DB1ADD50EDDE59A6D"/>
        <w:category>
          <w:name w:val="General"/>
          <w:gallery w:val="placeholder"/>
        </w:category>
        <w:types>
          <w:type w:val="bbPlcHdr"/>
        </w:types>
        <w:behaviors>
          <w:behavior w:val="content"/>
        </w:behaviors>
        <w:guid w:val="{6C6B997B-E8E4-436B-B2C9-49BE98DFA0E6}"/>
      </w:docPartPr>
      <w:docPartBody>
        <w:p w:rsidR="00813F94" w:rsidRDefault="00813F94" w:rsidP="00813F94">
          <w:pPr>
            <w:pStyle w:val="21C6DE96BAFF430DB1ADD50EDDE59A6D"/>
          </w:pPr>
          <w:r w:rsidRPr="004B1E6E">
            <w:rPr>
              <w:rStyle w:val="PlaceholderText"/>
              <w:rFonts w:cstheme="minorHAnsi"/>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8FFDB558BD3A42CB9ED79ECBA10D391F"/>
        <w:category>
          <w:name w:val="General"/>
          <w:gallery w:val="placeholder"/>
        </w:category>
        <w:types>
          <w:type w:val="bbPlcHdr"/>
        </w:types>
        <w:behaviors>
          <w:behavior w:val="content"/>
        </w:behaviors>
        <w:guid w:val="{F99DF04B-B28D-437A-8422-98D4E579EF41}"/>
      </w:docPartPr>
      <w:docPartBody>
        <w:p w:rsidR="008F51BE" w:rsidRDefault="008374DF" w:rsidP="008374DF">
          <w:pPr>
            <w:pStyle w:val="8FFDB558BD3A42CB9ED79ECBA10D391F"/>
          </w:pPr>
          <w:r w:rsidRPr="7677040F">
            <w:rPr>
              <w:rStyle w:val="PlaceholderText"/>
              <w:color w:val="auto"/>
              <w:highlight w:val="lightGray"/>
            </w:rPr>
            <w:t>Click here</w:t>
          </w:r>
        </w:p>
      </w:docPartBody>
    </w:docPart>
    <w:docPart>
      <w:docPartPr>
        <w:name w:val="AA5881750CB54AB28A830E0ABF57EC02"/>
        <w:category>
          <w:name w:val="General"/>
          <w:gallery w:val="placeholder"/>
        </w:category>
        <w:types>
          <w:type w:val="bbPlcHdr"/>
        </w:types>
        <w:behaviors>
          <w:behavior w:val="content"/>
        </w:behaviors>
        <w:guid w:val="{341AAB8A-AB41-4A00-B77A-DEA5E2878C66}"/>
      </w:docPartPr>
      <w:docPartBody>
        <w:p w:rsidR="00196224" w:rsidRDefault="008F51BE" w:rsidP="008F51BE">
          <w:pPr>
            <w:pStyle w:val="AA5881750CB54AB28A830E0ABF57EC02"/>
          </w:pPr>
          <w:r w:rsidRPr="7677040F">
            <w:rPr>
              <w:rStyle w:val="PlaceholderText"/>
              <w:color w:val="auto"/>
              <w:highlight w:val="lightGray"/>
            </w:rPr>
            <w:t>Click here</w:t>
          </w:r>
        </w:p>
      </w:docPartBody>
    </w:docPart>
    <w:docPart>
      <w:docPartPr>
        <w:name w:val="180E6189FB3842BC88902129F915FF15"/>
        <w:category>
          <w:name w:val="General"/>
          <w:gallery w:val="placeholder"/>
        </w:category>
        <w:types>
          <w:type w:val="bbPlcHdr"/>
        </w:types>
        <w:behaviors>
          <w:behavior w:val="content"/>
        </w:behaviors>
        <w:guid w:val="{BDCBA241-F703-48B0-946F-4A41A1E6E23A}"/>
      </w:docPartPr>
      <w:docPartBody>
        <w:p w:rsidR="00196224" w:rsidRDefault="008F51BE" w:rsidP="008F51BE">
          <w:pPr>
            <w:pStyle w:val="180E6189FB3842BC88902129F915FF15"/>
          </w:pPr>
          <w:r w:rsidRPr="009C4190">
            <w:rPr>
              <w:rStyle w:val="TORTemplate"/>
              <w:sz w:val="16"/>
              <w:szCs w:val="16"/>
            </w:rPr>
            <w:t>Click here to add text or click the + sign to add more rows</w:t>
          </w:r>
        </w:p>
      </w:docPartBody>
    </w:docPart>
    <w:docPart>
      <w:docPartPr>
        <w:name w:val="1A25BAFFF9114657B9097B615CA6F86B"/>
        <w:category>
          <w:name w:val="General"/>
          <w:gallery w:val="placeholder"/>
        </w:category>
        <w:types>
          <w:type w:val="bbPlcHdr"/>
        </w:types>
        <w:behaviors>
          <w:behavior w:val="content"/>
        </w:behaviors>
        <w:guid w:val="{2D5581E1-52EF-487A-8E18-72E81159EA72}"/>
      </w:docPartPr>
      <w:docPartBody>
        <w:p w:rsidR="00196224" w:rsidRDefault="008F51BE" w:rsidP="008F51BE">
          <w:pPr>
            <w:pStyle w:val="1A25BAFFF9114657B9097B615CA6F86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5BEC01174C6446C7984F2D227A72D168"/>
        <w:category>
          <w:name w:val="General"/>
          <w:gallery w:val="placeholder"/>
        </w:category>
        <w:types>
          <w:type w:val="bbPlcHdr"/>
        </w:types>
        <w:behaviors>
          <w:behavior w:val="content"/>
        </w:behaviors>
        <w:guid w:val="{A6C3BC47-0334-45CB-B436-3D853D255A5E}"/>
      </w:docPartPr>
      <w:docPartBody>
        <w:p w:rsidR="00196224" w:rsidRDefault="008F51BE" w:rsidP="008F51BE">
          <w:pPr>
            <w:pStyle w:val="5BEC01174C6446C7984F2D227A72D16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095C4DADCE504994BDAC48386665CE41"/>
        <w:category>
          <w:name w:val="General"/>
          <w:gallery w:val="placeholder"/>
        </w:category>
        <w:types>
          <w:type w:val="bbPlcHdr"/>
        </w:types>
        <w:behaviors>
          <w:behavior w:val="content"/>
        </w:behaviors>
        <w:guid w:val="{E151C9A2-C5DA-4755-B9DA-6314BB4F2663}"/>
      </w:docPartPr>
      <w:docPartBody>
        <w:p w:rsidR="00196224" w:rsidRDefault="008F51BE" w:rsidP="008F51BE">
          <w:pPr>
            <w:pStyle w:val="095C4DADCE504994BDAC48386665CE41"/>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39EECE8F29CB41AF8FB96E2D647E9352"/>
        <w:category>
          <w:name w:val="General"/>
          <w:gallery w:val="placeholder"/>
        </w:category>
        <w:types>
          <w:type w:val="bbPlcHdr"/>
        </w:types>
        <w:behaviors>
          <w:behavior w:val="content"/>
        </w:behaviors>
        <w:guid w:val="{496D3C7D-0657-4A68-BA2E-404E0764E9FA}"/>
      </w:docPartPr>
      <w:docPartBody>
        <w:p w:rsidR="00196224" w:rsidRDefault="008F51BE" w:rsidP="008F51BE">
          <w:pPr>
            <w:pStyle w:val="39EECE8F29CB41AF8FB96E2D647E9352"/>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1565ACAE07C49D58287DBA253B147B7"/>
        <w:category>
          <w:name w:val="General"/>
          <w:gallery w:val="placeholder"/>
        </w:category>
        <w:types>
          <w:type w:val="bbPlcHdr"/>
        </w:types>
        <w:behaviors>
          <w:behavior w:val="content"/>
        </w:behaviors>
        <w:guid w:val="{91C44427-7BCC-49AD-B2C1-81C7C6566236}"/>
      </w:docPartPr>
      <w:docPartBody>
        <w:p w:rsidR="00196224" w:rsidRDefault="008F51BE" w:rsidP="008F51BE">
          <w:pPr>
            <w:pStyle w:val="E1565ACAE07C49D58287DBA253B147B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DE7996688BD640FE81BE265DDF0909E6"/>
        <w:category>
          <w:name w:val="General"/>
          <w:gallery w:val="placeholder"/>
        </w:category>
        <w:types>
          <w:type w:val="bbPlcHdr"/>
        </w:types>
        <w:behaviors>
          <w:behavior w:val="content"/>
        </w:behaviors>
        <w:guid w:val="{4BBC32E8-C14E-4B06-8A74-E97BC2C0950D}"/>
      </w:docPartPr>
      <w:docPartBody>
        <w:p w:rsidR="00196224" w:rsidRDefault="008F51BE" w:rsidP="008F51BE">
          <w:pPr>
            <w:pStyle w:val="DE7996688BD640FE81BE265DDF0909E6"/>
          </w:pPr>
          <w:r w:rsidRPr="009C4190">
            <w:rPr>
              <w:rStyle w:val="TORTemplate"/>
              <w:sz w:val="16"/>
              <w:szCs w:val="16"/>
            </w:rPr>
            <w:t>Click here to add text or click the + sign to add more rows</w:t>
          </w:r>
        </w:p>
      </w:docPartBody>
    </w:docPart>
    <w:docPart>
      <w:docPartPr>
        <w:name w:val="5D37B25ED72C4978BBCD8237921FE8A1"/>
        <w:category>
          <w:name w:val="General"/>
          <w:gallery w:val="placeholder"/>
        </w:category>
        <w:types>
          <w:type w:val="bbPlcHdr"/>
        </w:types>
        <w:behaviors>
          <w:behavior w:val="content"/>
        </w:behaviors>
        <w:guid w:val="{D20C7245-6E49-4C97-A99F-ADB7F1F1932A}"/>
      </w:docPartPr>
      <w:docPartBody>
        <w:p w:rsidR="00196224" w:rsidRDefault="008F51BE" w:rsidP="008F51BE">
          <w:pPr>
            <w:pStyle w:val="5D37B25ED72C4978BBCD8237921FE8A1"/>
          </w:pPr>
          <w:r w:rsidRPr="009C4190">
            <w:rPr>
              <w:rStyle w:val="TORTemplate"/>
              <w:sz w:val="16"/>
              <w:szCs w:val="16"/>
            </w:rPr>
            <w:t>Click here to add text or click the + sign to add more rows</w:t>
          </w:r>
        </w:p>
      </w:docPartBody>
    </w:docPart>
    <w:docPart>
      <w:docPartPr>
        <w:name w:val="AF4FF5283C954C468B27C66195B7DB55"/>
        <w:category>
          <w:name w:val="General"/>
          <w:gallery w:val="placeholder"/>
        </w:category>
        <w:types>
          <w:type w:val="bbPlcHdr"/>
        </w:types>
        <w:behaviors>
          <w:behavior w:val="content"/>
        </w:behaviors>
        <w:guid w:val="{88456703-4D7B-4219-B622-ED0B3D54F935}"/>
      </w:docPartPr>
      <w:docPartBody>
        <w:p w:rsidR="00196224" w:rsidRDefault="008F51BE" w:rsidP="008F51BE">
          <w:pPr>
            <w:pStyle w:val="AF4FF5283C954C468B27C66195B7DB55"/>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4898985C7E540D0A5A00E70CEFAA36B"/>
        <w:category>
          <w:name w:val="General"/>
          <w:gallery w:val="placeholder"/>
        </w:category>
        <w:types>
          <w:type w:val="bbPlcHdr"/>
        </w:types>
        <w:behaviors>
          <w:behavior w:val="content"/>
        </w:behaviors>
        <w:guid w:val="{D4DC4E4A-BDF1-4C0F-AA4F-5585696C83AE}"/>
      </w:docPartPr>
      <w:docPartBody>
        <w:p w:rsidR="00196224" w:rsidRDefault="008F51BE" w:rsidP="008F51BE">
          <w:pPr>
            <w:pStyle w:val="E4898985C7E540D0A5A00E70CEFAA36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9508BD568774E4C8C96F640495D1684"/>
        <w:category>
          <w:name w:val="General"/>
          <w:gallery w:val="placeholder"/>
        </w:category>
        <w:types>
          <w:type w:val="bbPlcHdr"/>
        </w:types>
        <w:behaviors>
          <w:behavior w:val="content"/>
        </w:behaviors>
        <w:guid w:val="{899A429E-E825-4D1C-8A8C-6466ED845F8B}"/>
      </w:docPartPr>
      <w:docPartBody>
        <w:p w:rsidR="00196224" w:rsidRDefault="008F51BE" w:rsidP="008F51BE">
          <w:pPr>
            <w:pStyle w:val="49508BD568774E4C8C96F640495D168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566AD3B89044DFAA4C41FF70F2DD7B8"/>
        <w:category>
          <w:name w:val="General"/>
          <w:gallery w:val="placeholder"/>
        </w:category>
        <w:types>
          <w:type w:val="bbPlcHdr"/>
        </w:types>
        <w:behaviors>
          <w:behavior w:val="content"/>
        </w:behaviors>
        <w:guid w:val="{DB4EBDAB-289A-4601-964E-5B41D262C413}"/>
      </w:docPartPr>
      <w:docPartBody>
        <w:p w:rsidR="00196224" w:rsidRDefault="008F51BE" w:rsidP="008F51BE">
          <w:pPr>
            <w:pStyle w:val="A566AD3B89044DFAA4C41FF70F2DD7B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5837686EFA2E4D83AF842EAECB3780C3"/>
        <w:category>
          <w:name w:val="General"/>
          <w:gallery w:val="placeholder"/>
        </w:category>
        <w:types>
          <w:type w:val="bbPlcHdr"/>
        </w:types>
        <w:behaviors>
          <w:behavior w:val="content"/>
        </w:behaviors>
        <w:guid w:val="{CAE7BC76-BA90-446F-9310-289A6245276A}"/>
      </w:docPartPr>
      <w:docPartBody>
        <w:p w:rsidR="00196224" w:rsidRDefault="008F51BE" w:rsidP="008F51BE">
          <w:pPr>
            <w:pStyle w:val="5837686EFA2E4D83AF842EAECB3780C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78E26B6CCC540E9848A8D1C7B01AC6C"/>
        <w:category>
          <w:name w:val="General"/>
          <w:gallery w:val="placeholder"/>
        </w:category>
        <w:types>
          <w:type w:val="bbPlcHdr"/>
        </w:types>
        <w:behaviors>
          <w:behavior w:val="content"/>
        </w:behaviors>
        <w:guid w:val="{54E14FA7-BA23-4751-AF8C-9CA478BCA7E1}"/>
      </w:docPartPr>
      <w:docPartBody>
        <w:p w:rsidR="00196224" w:rsidRDefault="008F51BE" w:rsidP="008F51BE">
          <w:pPr>
            <w:pStyle w:val="A78E26B6CCC540E9848A8D1C7B01AC6C"/>
          </w:pPr>
          <w:r w:rsidRPr="009C4190">
            <w:rPr>
              <w:rStyle w:val="TORTemplate"/>
              <w:sz w:val="16"/>
              <w:szCs w:val="16"/>
            </w:rPr>
            <w:t>Click here to add text or click the + sign to add more rows</w:t>
          </w:r>
        </w:p>
      </w:docPartBody>
    </w:docPart>
    <w:docPart>
      <w:docPartPr>
        <w:name w:val="458C3E3B990E44C2AF6E8075BF6EFA71"/>
        <w:category>
          <w:name w:val="General"/>
          <w:gallery w:val="placeholder"/>
        </w:category>
        <w:types>
          <w:type w:val="bbPlcHdr"/>
        </w:types>
        <w:behaviors>
          <w:behavior w:val="content"/>
        </w:behaviors>
        <w:guid w:val="{EAF21049-6955-4F6E-8A00-3CC4F72F668A}"/>
      </w:docPartPr>
      <w:docPartBody>
        <w:p w:rsidR="00196224" w:rsidRDefault="008F51BE" w:rsidP="008F51BE">
          <w:pPr>
            <w:pStyle w:val="458C3E3B990E44C2AF6E8075BF6EFA71"/>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013114"/>
    <w:rsid w:val="00196224"/>
    <w:rsid w:val="001A2B98"/>
    <w:rsid w:val="001F08F1"/>
    <w:rsid w:val="002B6489"/>
    <w:rsid w:val="0033101F"/>
    <w:rsid w:val="00352C56"/>
    <w:rsid w:val="00392B2E"/>
    <w:rsid w:val="004924E0"/>
    <w:rsid w:val="00496357"/>
    <w:rsid w:val="00536EAE"/>
    <w:rsid w:val="00543A46"/>
    <w:rsid w:val="0055102A"/>
    <w:rsid w:val="005B4E17"/>
    <w:rsid w:val="005E0786"/>
    <w:rsid w:val="005E4537"/>
    <w:rsid w:val="006044FB"/>
    <w:rsid w:val="0066539A"/>
    <w:rsid w:val="00681E84"/>
    <w:rsid w:val="00813F94"/>
    <w:rsid w:val="00815365"/>
    <w:rsid w:val="008374DF"/>
    <w:rsid w:val="00870A35"/>
    <w:rsid w:val="008D39BD"/>
    <w:rsid w:val="008F51BE"/>
    <w:rsid w:val="009617BE"/>
    <w:rsid w:val="00A661F1"/>
    <w:rsid w:val="00B56071"/>
    <w:rsid w:val="00B94D1D"/>
    <w:rsid w:val="00BF5375"/>
    <w:rsid w:val="00C1015A"/>
    <w:rsid w:val="00C16D46"/>
    <w:rsid w:val="00C20B49"/>
    <w:rsid w:val="00CF2787"/>
    <w:rsid w:val="00D06964"/>
    <w:rsid w:val="00DC249F"/>
    <w:rsid w:val="00DD28FE"/>
    <w:rsid w:val="00DE4ECC"/>
    <w:rsid w:val="00DE60D5"/>
    <w:rsid w:val="00E83F4C"/>
    <w:rsid w:val="00F1701C"/>
    <w:rsid w:val="00F866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8F51BE"/>
    <w:rPr>
      <w:rFonts w:asciiTheme="minorHAnsi" w:hAnsiTheme="minorHAnsi"/>
      <w:sz w:val="20"/>
    </w:rPr>
  </w:style>
  <w:style w:type="character" w:styleId="PlaceholderText">
    <w:name w:val="Placeholder Text"/>
    <w:basedOn w:val="DefaultParagraphFont"/>
    <w:uiPriority w:val="99"/>
    <w:semiHidden/>
    <w:rsid w:val="008F51BE"/>
    <w:rPr>
      <w:color w:val="666666"/>
    </w:rPr>
  </w:style>
  <w:style w:type="paragraph" w:customStyle="1" w:styleId="DD89673F104A4259B79AA2E44861DC89">
    <w:name w:val="DD89673F104A4259B79AA2E44861DC89"/>
    <w:rsid w:val="00392B2E"/>
  </w:style>
  <w:style w:type="paragraph" w:customStyle="1" w:styleId="8090301900924D5CA62A1E4E80C39055">
    <w:name w:val="8090301900924D5CA62A1E4E80C39055"/>
    <w:rsid w:val="00392B2E"/>
  </w:style>
  <w:style w:type="paragraph" w:customStyle="1" w:styleId="A4744955DF004371B88296D7E944F4E5">
    <w:name w:val="A4744955DF004371B88296D7E944F4E5"/>
    <w:rsid w:val="00392B2E"/>
  </w:style>
  <w:style w:type="paragraph" w:customStyle="1" w:styleId="D5B564E0FE6C4647B9AF6EC63425354B">
    <w:name w:val="D5B564E0FE6C4647B9AF6EC63425354B"/>
    <w:rsid w:val="00392B2E"/>
  </w:style>
  <w:style w:type="paragraph" w:customStyle="1" w:styleId="91FD6A93889A4FBCB0B104E303A3C34E">
    <w:name w:val="91FD6A93889A4FBCB0B104E303A3C34E"/>
    <w:rsid w:val="00392B2E"/>
  </w:style>
  <w:style w:type="paragraph" w:customStyle="1" w:styleId="9FE3C20DF0AA49A39F6639DCE5FC5D6F">
    <w:name w:val="9FE3C20DF0AA49A39F6639DCE5FC5D6F"/>
    <w:rsid w:val="00392B2E"/>
  </w:style>
  <w:style w:type="paragraph" w:customStyle="1" w:styleId="21C6DE96BAFF430DB1ADD50EDDE59A6D">
    <w:name w:val="21C6DE96BAFF430DB1ADD50EDDE59A6D"/>
    <w:rsid w:val="00813F94"/>
  </w:style>
  <w:style w:type="paragraph" w:customStyle="1" w:styleId="4026AF0294304472B5F5B2F05EA9C67C">
    <w:name w:val="4026AF0294304472B5F5B2F05EA9C67C"/>
    <w:rsid w:val="00B56071"/>
  </w:style>
  <w:style w:type="paragraph" w:customStyle="1" w:styleId="8FFDB558BD3A42CB9ED79ECBA10D391F">
    <w:name w:val="8FFDB558BD3A42CB9ED79ECBA10D391F"/>
    <w:rsid w:val="008374DF"/>
  </w:style>
  <w:style w:type="paragraph" w:customStyle="1" w:styleId="80F47136E76F427DB868EE2E34970263">
    <w:name w:val="80F47136E76F427DB868EE2E34970263"/>
    <w:rsid w:val="00CF2787"/>
  </w:style>
  <w:style w:type="paragraph" w:customStyle="1" w:styleId="71991B4EF75948AB84F4B7BDC506222C">
    <w:name w:val="71991B4EF75948AB84F4B7BDC506222C"/>
    <w:rsid w:val="00CF2787"/>
  </w:style>
  <w:style w:type="paragraph" w:customStyle="1" w:styleId="7985082F4C7D4B87BDFC9ECE0C7F11B8">
    <w:name w:val="7985082F4C7D4B87BDFC9ECE0C7F11B8"/>
    <w:rsid w:val="00CF2787"/>
  </w:style>
  <w:style w:type="paragraph" w:customStyle="1" w:styleId="7B241436CB5745A687B523F76899C4EF">
    <w:name w:val="7B241436CB5745A687B523F76899C4EF"/>
    <w:rsid w:val="00CF2787"/>
  </w:style>
  <w:style w:type="paragraph" w:customStyle="1" w:styleId="A2356834F3844F3B8CD5E5F430149BF2">
    <w:name w:val="A2356834F3844F3B8CD5E5F430149BF2"/>
    <w:rsid w:val="00CF2787"/>
  </w:style>
  <w:style w:type="paragraph" w:customStyle="1" w:styleId="776366BA8EBB4227B926A5496C09A7D2">
    <w:name w:val="776366BA8EBB4227B926A5496C09A7D2"/>
    <w:rsid w:val="00CF2787"/>
  </w:style>
  <w:style w:type="paragraph" w:customStyle="1" w:styleId="1C9D1D6AD8374A45899718DBC5145BE8">
    <w:name w:val="1C9D1D6AD8374A45899718DBC5145BE8"/>
    <w:rsid w:val="00CF2787"/>
  </w:style>
  <w:style w:type="paragraph" w:customStyle="1" w:styleId="2681DAB889544DC1A7C12949FB5CB5C0">
    <w:name w:val="2681DAB889544DC1A7C12949FB5CB5C0"/>
    <w:rsid w:val="00CF2787"/>
  </w:style>
  <w:style w:type="paragraph" w:customStyle="1" w:styleId="C7F5921F57CD47968E4756CE2B31BD4B">
    <w:name w:val="C7F5921F57CD47968E4756CE2B31BD4B"/>
    <w:rsid w:val="00CF2787"/>
  </w:style>
  <w:style w:type="paragraph" w:customStyle="1" w:styleId="69AD3FA17F9F4EBD874D906D99D42B93">
    <w:name w:val="69AD3FA17F9F4EBD874D906D99D42B93"/>
    <w:rsid w:val="00CF2787"/>
  </w:style>
  <w:style w:type="paragraph" w:customStyle="1" w:styleId="652F78F946E5458F9B034CD58E9C2805">
    <w:name w:val="652F78F946E5458F9B034CD58E9C2805"/>
    <w:rsid w:val="00CF2787"/>
  </w:style>
  <w:style w:type="paragraph" w:customStyle="1" w:styleId="34D4178F196E44799AF4203D08404C5A">
    <w:name w:val="34D4178F196E44799AF4203D08404C5A"/>
    <w:rsid w:val="00CF2787"/>
  </w:style>
  <w:style w:type="paragraph" w:customStyle="1" w:styleId="D062D3D6382A46F992A5B69F80332E11">
    <w:name w:val="D062D3D6382A46F992A5B69F80332E11"/>
    <w:rsid w:val="00CF2787"/>
  </w:style>
  <w:style w:type="paragraph" w:customStyle="1" w:styleId="209EFE682BE64897B4DE7B4694A73E18">
    <w:name w:val="209EFE682BE64897B4DE7B4694A73E18"/>
    <w:rsid w:val="00CF2787"/>
  </w:style>
  <w:style w:type="paragraph" w:customStyle="1" w:styleId="5888DFCAD9D84427873413079DA23635">
    <w:name w:val="5888DFCAD9D84427873413079DA23635"/>
    <w:rsid w:val="00CF2787"/>
  </w:style>
  <w:style w:type="paragraph" w:customStyle="1" w:styleId="733A4D8A6DD944C29F33FFE81D5765DE">
    <w:name w:val="733A4D8A6DD944C29F33FFE81D5765DE"/>
    <w:rsid w:val="00CF2787"/>
  </w:style>
  <w:style w:type="paragraph" w:customStyle="1" w:styleId="94FE16DDCA8C41C7BAE4381D6ADB6254">
    <w:name w:val="94FE16DDCA8C41C7BAE4381D6ADB6254"/>
    <w:rsid w:val="00CF2787"/>
  </w:style>
  <w:style w:type="paragraph" w:customStyle="1" w:styleId="6D9790BD03D24D628C1F5E1EAEA74A54">
    <w:name w:val="6D9790BD03D24D628C1F5E1EAEA74A54"/>
    <w:rsid w:val="00CF2787"/>
  </w:style>
  <w:style w:type="paragraph" w:customStyle="1" w:styleId="33B2A3D97139486BB89294F0170A0FEE">
    <w:name w:val="33B2A3D97139486BB89294F0170A0FEE"/>
    <w:rsid w:val="00CF2787"/>
  </w:style>
  <w:style w:type="paragraph" w:customStyle="1" w:styleId="FF12C141DD5A4FC79511D8CD13CEE4A2">
    <w:name w:val="FF12C141DD5A4FC79511D8CD13CEE4A2"/>
    <w:rsid w:val="00CF2787"/>
  </w:style>
  <w:style w:type="paragraph" w:customStyle="1" w:styleId="646FB6127ED54450AB1191AE0951A89E">
    <w:name w:val="646FB6127ED54450AB1191AE0951A89E"/>
    <w:rsid w:val="004924E0"/>
  </w:style>
  <w:style w:type="paragraph" w:customStyle="1" w:styleId="AA5881750CB54AB28A830E0ABF57EC02">
    <w:name w:val="AA5881750CB54AB28A830E0ABF57EC02"/>
    <w:rsid w:val="008F51BE"/>
  </w:style>
  <w:style w:type="paragraph" w:customStyle="1" w:styleId="180E6189FB3842BC88902129F915FF15">
    <w:name w:val="180E6189FB3842BC88902129F915FF15"/>
    <w:rsid w:val="008F51BE"/>
  </w:style>
  <w:style w:type="paragraph" w:customStyle="1" w:styleId="1A25BAFFF9114657B9097B615CA6F86B">
    <w:name w:val="1A25BAFFF9114657B9097B615CA6F86B"/>
    <w:rsid w:val="008F51BE"/>
  </w:style>
  <w:style w:type="paragraph" w:customStyle="1" w:styleId="5BEC01174C6446C7984F2D227A72D168">
    <w:name w:val="5BEC01174C6446C7984F2D227A72D168"/>
    <w:rsid w:val="008F51BE"/>
  </w:style>
  <w:style w:type="paragraph" w:customStyle="1" w:styleId="095C4DADCE504994BDAC48386665CE41">
    <w:name w:val="095C4DADCE504994BDAC48386665CE41"/>
    <w:rsid w:val="008F51BE"/>
  </w:style>
  <w:style w:type="paragraph" w:customStyle="1" w:styleId="39EECE8F29CB41AF8FB96E2D647E9352">
    <w:name w:val="39EECE8F29CB41AF8FB96E2D647E9352"/>
    <w:rsid w:val="008F51BE"/>
  </w:style>
  <w:style w:type="paragraph" w:customStyle="1" w:styleId="E1565ACAE07C49D58287DBA253B147B7">
    <w:name w:val="E1565ACAE07C49D58287DBA253B147B7"/>
    <w:rsid w:val="008F51BE"/>
  </w:style>
  <w:style w:type="paragraph" w:customStyle="1" w:styleId="DE7996688BD640FE81BE265DDF0909E6">
    <w:name w:val="DE7996688BD640FE81BE265DDF0909E6"/>
    <w:rsid w:val="008F51BE"/>
  </w:style>
  <w:style w:type="paragraph" w:customStyle="1" w:styleId="5D37B25ED72C4978BBCD8237921FE8A1">
    <w:name w:val="5D37B25ED72C4978BBCD8237921FE8A1"/>
    <w:rsid w:val="008F51BE"/>
  </w:style>
  <w:style w:type="paragraph" w:customStyle="1" w:styleId="AF4FF5283C954C468B27C66195B7DB55">
    <w:name w:val="AF4FF5283C954C468B27C66195B7DB55"/>
    <w:rsid w:val="008F51BE"/>
  </w:style>
  <w:style w:type="paragraph" w:customStyle="1" w:styleId="E4898985C7E540D0A5A00E70CEFAA36B">
    <w:name w:val="E4898985C7E540D0A5A00E70CEFAA36B"/>
    <w:rsid w:val="008F51BE"/>
  </w:style>
  <w:style w:type="paragraph" w:customStyle="1" w:styleId="49508BD568774E4C8C96F640495D1684">
    <w:name w:val="49508BD568774E4C8C96F640495D1684"/>
    <w:rsid w:val="008F51BE"/>
  </w:style>
  <w:style w:type="paragraph" w:customStyle="1" w:styleId="A566AD3B89044DFAA4C41FF70F2DD7B8">
    <w:name w:val="A566AD3B89044DFAA4C41FF70F2DD7B8"/>
    <w:rsid w:val="008F51BE"/>
  </w:style>
  <w:style w:type="paragraph" w:customStyle="1" w:styleId="5837686EFA2E4D83AF842EAECB3780C3">
    <w:name w:val="5837686EFA2E4D83AF842EAECB3780C3"/>
    <w:rsid w:val="008F51BE"/>
  </w:style>
  <w:style w:type="paragraph" w:customStyle="1" w:styleId="A78E26B6CCC540E9848A8D1C7B01AC6C">
    <w:name w:val="A78E26B6CCC540E9848A8D1C7B01AC6C"/>
    <w:rsid w:val="008F51BE"/>
  </w:style>
  <w:style w:type="paragraph" w:customStyle="1" w:styleId="458C3E3B990E44C2AF6E8075BF6EFA71">
    <w:name w:val="458C3E3B990E44C2AF6E8075BF6EFA71"/>
    <w:rsid w:val="008F51B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3" ma:contentTypeDescription="Create a new document." ma:contentTypeScope="" ma:versionID="c0b84958020f251df04fe2b1c1310294">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e15af25204b084974d7c8c083c508eea"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GSSCFINANCE-1465160544-22471</_dlc_DocId>
    <_dlc_DocIdUrl xmlns="6c3a60b3-c9da-43e7-8603-91a10211b960">
      <Url>https://unicef.sharepoint.com/teams/GSSC-Finance/_layouts/15/DocIdRedir.aspx?ID=GSSCFINANCE-1465160544-22471</Url>
      <Description>GSSCFINANCE-1465160544-22471</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2.xml><?xml version="1.0" encoding="utf-8"?>
<ds:datastoreItem xmlns:ds="http://schemas.openxmlformats.org/officeDocument/2006/customXml" ds:itemID="{59A2B512-C0AC-449B-B75E-E5A2FB835E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E92107-7774-44BD-9941-08ECED9A4FBB}">
  <ds:schemaRefs>
    <ds:schemaRef ds:uri="http://schemas.microsoft.com/sharepoint/v3/contenttype/forms"/>
  </ds:schemaRefs>
</ds:datastoreItem>
</file>

<file path=customXml/itemProps4.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2</TotalTime>
  <Pages>4</Pages>
  <Words>571</Words>
  <Characters>3259</Characters>
  <Application>Microsoft Office Word</Application>
  <DocSecurity>0</DocSecurity>
  <Lines>27</Lines>
  <Paragraphs>7</Paragraphs>
  <ScaleCrop>false</ScaleCrop>
  <Company>UNICEF</Company>
  <LinksUpToDate>false</LinksUpToDate>
  <CharactersWithSpaces>3823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Silvia Villalba Rodriguez</cp:lastModifiedBy>
  <cp:revision>6</cp:revision>
  <dcterms:created xsi:type="dcterms:W3CDTF">2026-10-23T10:59:00Z</dcterms:created>
  <dcterms:modified xsi:type="dcterms:W3CDTF">2026-10-23T11:01:00Z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de48855f-0fc3-44af-be55-5ad4be5b4307</vt:lpwstr>
  </property>
  <property fmtid="{D5CDD505-2E9C-101B-9397-08002B2CF9AE}" pid="4" name="MediaServiceImageTags">
    <vt:lpwstr/>
  </property>
</Properties>
</file>