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62" r:id="rId2"/>
    <p:sldId id="281" r:id="rId3"/>
    <p:sldId id="282" r:id="rId4"/>
    <p:sldId id="283" r:id="rId5"/>
  </p:sldIdLst>
  <p:sldSz cx="9144000" cy="6858000" type="screen4x3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8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556" autoAdjust="0"/>
    <p:restoredTop sz="94673" autoAdjust="0"/>
  </p:normalViewPr>
  <p:slideViewPr>
    <p:cSldViewPr snapToGrid="0">
      <p:cViewPr varScale="1">
        <p:scale>
          <a:sx n="121" d="100"/>
          <a:sy n="121" d="100"/>
        </p:scale>
        <p:origin x="690" y="114"/>
      </p:cViewPr>
      <p:guideLst>
        <p:guide orient="horz" pos="4319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1589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B572C1B0-A452-4BF6-BB20-29C15BB6855A}" type="datetimeFigureOut">
              <a:rPr lang="ko-KR" altLang="en-US" smtClean="0"/>
              <a:t>2017-06-19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1543" cy="339884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94A28B84-BDF0-4177-9389-37662014AE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8851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26064-E93A-447A-9820-502DB0369C98}" type="datetimeFigureOut">
              <a:rPr lang="ko-KR" altLang="en-US" smtClean="0"/>
              <a:t>2017-06-19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433763" y="849313"/>
            <a:ext cx="3059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2262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4624A1-85B3-48CE-989A-21F3026C0A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7275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2654-3084-4FAD-91C9-E7DCC55FE2C5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40B0-D325-4FFB-B81C-EB3FD8513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538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2654-3084-4FAD-91C9-E7DCC55FE2C5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40B0-D325-4FFB-B81C-EB3FD8513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8282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2654-3084-4FAD-91C9-E7DCC55FE2C5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40B0-D325-4FFB-B81C-EB3FD8513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3868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2654-3084-4FAD-91C9-E7DCC55FE2C5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40B0-D325-4FFB-B81C-EB3FD8513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6165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2654-3084-4FAD-91C9-E7DCC55FE2C5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40B0-D325-4FFB-B81C-EB3FD8513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2077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2654-3084-4FAD-91C9-E7DCC55FE2C5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40B0-D325-4FFB-B81C-EB3FD8513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432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2654-3084-4FAD-91C9-E7DCC55FE2C5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40B0-D325-4FFB-B81C-EB3FD851396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3378" y="409998"/>
            <a:ext cx="636756" cy="389071"/>
          </a:xfrm>
          <a:prstGeom prst="rect">
            <a:avLst/>
          </a:prstGeom>
        </p:spPr>
      </p:pic>
      <p:cxnSp>
        <p:nvCxnSpPr>
          <p:cNvPr id="6" name="직선 연결선 5"/>
          <p:cNvCxnSpPr/>
          <p:nvPr userDrawn="1"/>
        </p:nvCxnSpPr>
        <p:spPr>
          <a:xfrm rot="5400000" flipV="1">
            <a:off x="714736" y="609465"/>
            <a:ext cx="360000" cy="1140"/>
          </a:xfrm>
          <a:prstGeom prst="line">
            <a:avLst/>
          </a:prstGeom>
          <a:ln w="50800">
            <a:solidFill>
              <a:srgbClr val="00A8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26964" y="582585"/>
            <a:ext cx="1084557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57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2654-3084-4FAD-91C9-E7DCC55FE2C5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40B0-D325-4FFB-B81C-EB3FD8513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8666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2654-3084-4FAD-91C9-E7DCC55FE2C5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40B0-D325-4FFB-B81C-EB3FD8513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9382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2654-3084-4FAD-91C9-E7DCC55FE2C5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40B0-D325-4FFB-B81C-EB3FD8513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483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2654-3084-4FAD-91C9-E7DCC55FE2C5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40B0-D325-4FFB-B81C-EB3FD85139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8005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32654-3084-4FAD-91C9-E7DCC55FE2C5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D40B0-D325-4FFB-B81C-EB3FD851396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Picture 16" descr="블루콤로고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918" y="185738"/>
            <a:ext cx="1365250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96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5908" y="342923"/>
            <a:ext cx="310207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>
              <a:defRPr sz="24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latin typeface="삼성둥근고딕 Medium" panose="020B0600000101010101" pitchFamily="50" charset="-127"/>
                <a:ea typeface="삼성둥근고딕 Medium" panose="020B0600000101010101" pitchFamily="50" charset="-127"/>
              </a:defRPr>
            </a:lvl1pPr>
          </a:lstStyle>
          <a:p>
            <a:r>
              <a:rPr lang="en-US" altLang="ko-KR" sz="2800" dirty="0" smtClean="0">
                <a:solidFill>
                  <a:schemeClr val="tx1"/>
                </a:solidFill>
                <a:latin typeface="+mn-ea"/>
                <a:ea typeface="+mn-ea"/>
              </a:rPr>
              <a:t>01 </a:t>
            </a:r>
            <a:r>
              <a:rPr lang="ko-KR" altLang="en-US" sz="1800" dirty="0" smtClean="0">
                <a:solidFill>
                  <a:schemeClr val="tx1"/>
                </a:solidFill>
                <a:latin typeface="+mn-ea"/>
                <a:ea typeface="+mn-ea"/>
              </a:rPr>
              <a:t>기본 정보</a:t>
            </a:r>
            <a:endParaRPr lang="ko-KR" altLang="en-US" sz="1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950828"/>
              </p:ext>
            </p:extLst>
          </p:nvPr>
        </p:nvGraphicFramePr>
        <p:xfrm>
          <a:off x="561313" y="1138055"/>
          <a:ext cx="8054071" cy="14714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63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862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123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890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4802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kern="10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참가자명</a:t>
                      </a:r>
                      <a:endParaRPr lang="ko-KR" sz="110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o-KR" altLang="en-US" sz="1100" kern="10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연락처</a:t>
                      </a:r>
                      <a:endParaRPr lang="ko-KR" sz="110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8316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kern="10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학력</a:t>
                      </a:r>
                      <a:endParaRPr lang="ko-KR" sz="110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o-KR" altLang="en-US" sz="1100" kern="10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생년</a:t>
                      </a:r>
                      <a:r>
                        <a:rPr lang="en-US" altLang="ko-KR" sz="1100" kern="10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kern="10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1100" kern="10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kern="10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sz="110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8316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E-mail</a:t>
                      </a:r>
                      <a:endParaRPr lang="ko-KR" sz="110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ko-KR" sz="1000" kern="1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543207" y="2918434"/>
            <a:ext cx="8057586" cy="1124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altLang="ko-KR" sz="1100" kern="100" dirty="0" smtClean="0">
                <a:solidFill>
                  <a:srgbClr val="00B0F0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* </a:t>
            </a:r>
            <a:r>
              <a:rPr lang="ko-KR" altLang="en-US" sz="1100" kern="100" dirty="0" smtClean="0">
                <a:solidFill>
                  <a:srgbClr val="00B0F0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기본 정보는 대상작 선정 시 개별 연락에 쓰일 예정이므로 정확하게 작성해 주시길 바라며</a:t>
            </a:r>
            <a:r>
              <a:rPr lang="en-US" altLang="ko-KR" sz="1100" kern="100" dirty="0" smtClean="0">
                <a:solidFill>
                  <a:srgbClr val="00B0F0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o-KR" altLang="en-US" sz="1100" kern="100" dirty="0" smtClean="0">
                <a:solidFill>
                  <a:srgbClr val="00B0F0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 허위 정보 작성으로 인한 불이익에 대해서는 책임지지 않습니다</a:t>
            </a:r>
            <a:r>
              <a:rPr lang="en-US" altLang="ko-KR" sz="1100" kern="100" dirty="0" smtClean="0">
                <a:solidFill>
                  <a:srgbClr val="00B0F0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o-KR" altLang="en-US" sz="1100" kern="100" dirty="0" smtClean="0">
                <a:solidFill>
                  <a:srgbClr val="00B0F0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기재하신 기본 정보는 공모전 참가자 인적 사항 파악 및 심사결과 통보 외 다른 용도로 사용되지 않으며 개인정보활용에</a:t>
            </a:r>
            <a:endParaRPr lang="en-US" altLang="ko-KR" sz="1100" kern="100" dirty="0" smtClean="0">
              <a:solidFill>
                <a:srgbClr val="00B0F0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altLang="ko-KR" sz="1100" kern="100" dirty="0">
                <a:solidFill>
                  <a:srgbClr val="00B0F0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100" kern="100" dirty="0" smtClean="0">
                <a:solidFill>
                  <a:srgbClr val="00B0F0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 </a:t>
            </a:r>
            <a:r>
              <a:rPr lang="ko-KR" altLang="en-US" sz="1100" kern="100" smtClean="0">
                <a:solidFill>
                  <a:srgbClr val="00B0F0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동의합니다</a:t>
            </a:r>
            <a:r>
              <a:rPr lang="en-US" altLang="ko-KR" sz="1100" kern="100" dirty="0" smtClean="0">
                <a:solidFill>
                  <a:srgbClr val="00B0F0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100" kern="100" smtClean="0">
                <a:solidFill>
                  <a:srgbClr val="00B0F0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100" kern="100" smtClean="0">
                <a:solidFill>
                  <a:srgbClr val="00B0F0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동의함 </a:t>
            </a:r>
            <a:r>
              <a:rPr lang="ko-KR" altLang="en-US" sz="1100" kern="100" smtClean="0">
                <a:solidFill>
                  <a:srgbClr val="00B0F0"/>
                </a:solidFill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▣ </a:t>
            </a:r>
            <a:r>
              <a:rPr lang="ko-KR" altLang="en-US" sz="1100" kern="100" smtClean="0">
                <a:solidFill>
                  <a:srgbClr val="00B0F0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동의하지 않음 </a:t>
            </a:r>
            <a:r>
              <a:rPr lang="ko-KR" altLang="en-US" sz="1100" kern="100" smtClean="0">
                <a:solidFill>
                  <a:srgbClr val="00B0F0"/>
                </a:solidFill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□</a:t>
            </a:r>
            <a:endParaRPr lang="en-US" altLang="ko-KR" sz="1100" kern="100" dirty="0" smtClean="0">
              <a:solidFill>
                <a:srgbClr val="00B0F0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75908" y="5132977"/>
            <a:ext cx="8039477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>
              <a:lnSpc>
                <a:spcPct val="160000"/>
              </a:lnSpc>
              <a:spcAft>
                <a:spcPts val="0"/>
              </a:spcAft>
            </a:pPr>
            <a:r>
              <a:rPr lang="ko-KR" altLang="en-US" sz="1400" b="1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cs typeface="굴림" panose="020B0600000101010101" pitchFamily="50" charset="-127"/>
              </a:rPr>
              <a:t>블루콤</a:t>
            </a:r>
            <a:r>
              <a:rPr lang="ko-KR" altLang="en-US" sz="1400" b="1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cs typeface="굴림" panose="020B0600000101010101" pitchFamily="50" charset="-127"/>
              </a:rPr>
              <a:t> 디자인 </a:t>
            </a:r>
            <a:r>
              <a:rPr lang="ko-KR" altLang="ko-KR" sz="1400" b="1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cs typeface="굴림" panose="020B0600000101010101" pitchFamily="50" charset="-127"/>
              </a:rPr>
              <a:t>공모전에 </a:t>
            </a:r>
            <a:r>
              <a:rPr lang="ko-KR" altLang="en-US" sz="1400" b="1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cs typeface="굴림" panose="020B0600000101010101" pitchFamily="50" charset="-127"/>
              </a:rPr>
              <a:t>참가</a:t>
            </a:r>
            <a:r>
              <a:rPr lang="ko-KR" altLang="ko-KR" sz="1400" b="1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cs typeface="굴림" panose="020B0600000101010101" pitchFamily="50" charset="-127"/>
              </a:rPr>
              <a:t>합니다</a:t>
            </a:r>
            <a:r>
              <a:rPr lang="en-US" altLang="ko-KR" sz="1400" b="1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cs typeface="굴림" panose="020B0600000101010101" pitchFamily="50" charset="-127"/>
              </a:rPr>
              <a:t>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575908" y="5717024"/>
            <a:ext cx="8039477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>
              <a:lnSpc>
                <a:spcPct val="160000"/>
              </a:lnSpc>
              <a:spcAft>
                <a:spcPts val="0"/>
              </a:spcAft>
            </a:pPr>
            <a:r>
              <a:rPr lang="en-US" altLang="ko-KR" sz="12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굴림" panose="020B0600000101010101" pitchFamily="50" charset="-127"/>
              </a:rPr>
              <a:t>2017.     .     </a:t>
            </a:r>
            <a:r>
              <a:rPr lang="en-US" altLang="ko-KR" sz="12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굴림" panose="020B0600000101010101" pitchFamily="50" charset="-127"/>
              </a:rPr>
              <a:t>. </a:t>
            </a:r>
            <a:endParaRPr lang="en-US" altLang="ko-KR" sz="1200" kern="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굴림" panose="020B0600000101010101" pitchFamily="50" charset="-127"/>
            </a:endParaRPr>
          </a:p>
          <a:p>
            <a:pPr algn="r" fontAlgn="base" latinLnBrk="0">
              <a:lnSpc>
                <a:spcPct val="160000"/>
              </a:lnSpc>
              <a:spcAft>
                <a:spcPts val="0"/>
              </a:spcAft>
            </a:pPr>
            <a:r>
              <a:rPr lang="ko-KR" altLang="en-US" sz="1200" kern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굴림" panose="020B0600000101010101" pitchFamily="50" charset="-127"/>
              </a:rPr>
              <a:t>성명 </a:t>
            </a:r>
            <a:r>
              <a:rPr lang="en-US" altLang="ko-KR" sz="12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굴림" panose="020B0600000101010101" pitchFamily="50" charset="-127"/>
              </a:rPr>
              <a:t>: </a:t>
            </a:r>
            <a:r>
              <a:rPr lang="en-US" altLang="ko-KR" sz="12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굴림" panose="020B0600000101010101" pitchFamily="50" charset="-127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23640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818452"/>
              </p:ext>
            </p:extLst>
          </p:nvPr>
        </p:nvGraphicFramePr>
        <p:xfrm>
          <a:off x="241461" y="1138055"/>
          <a:ext cx="8600789" cy="54567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03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619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227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857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98269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50" kern="0" dirty="0" err="1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작품명</a:t>
                      </a:r>
                      <a:endParaRPr lang="ko-KR" sz="105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3729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50" kern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사이즈</a:t>
                      </a:r>
                      <a:r>
                        <a:rPr lang="en-US" sz="1050" kern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sz="1050" kern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가로</a:t>
                      </a:r>
                      <a:r>
                        <a:rPr lang="en-US" sz="1050" kern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*</a:t>
                      </a:r>
                      <a:r>
                        <a:rPr lang="ko-KR" sz="1050" kern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세로</a:t>
                      </a:r>
                      <a:r>
                        <a:rPr lang="en-US" sz="1050" kern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*</a:t>
                      </a:r>
                      <a:r>
                        <a:rPr lang="ko-KR" sz="1050" kern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높이</a:t>
                      </a:r>
                      <a:r>
                        <a:rPr lang="en-US" sz="1050" kern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mm)</a:t>
                      </a:r>
                      <a:endParaRPr lang="ko-KR" sz="105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50" b="1" kern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소재</a:t>
                      </a:r>
                      <a:r>
                        <a:rPr lang="en-US" altLang="ko-KR" sz="1050" b="1" kern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b="1" kern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및 사양 </a:t>
                      </a:r>
                      <a:r>
                        <a:rPr lang="en-US" sz="1050" b="1" kern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sz="1050" b="1" kern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선택</a:t>
                      </a:r>
                      <a:r>
                        <a:rPr lang="ko-KR" altLang="en-US" sz="1050" b="1" kern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사항</a:t>
                      </a:r>
                      <a:r>
                        <a:rPr lang="en-US" sz="1050" b="1" kern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sz="1050" b="1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sz="10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70914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50" kern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디자인 </a:t>
                      </a:r>
                      <a:r>
                        <a:rPr lang="ko-KR" sz="1050" kern="0" dirty="0" err="1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컨셉</a:t>
                      </a:r>
                      <a:r>
                        <a:rPr lang="en-US" altLang="ko-KR" sz="1050" kern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kern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및 주요 내용</a:t>
                      </a:r>
                      <a:endParaRPr lang="ko-KR" sz="105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en-US" altLang="ko-KR" sz="1000" kern="10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kern="10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디자인 </a:t>
                      </a:r>
                      <a:r>
                        <a:rPr lang="ko-KR" altLang="en-US" sz="1000" kern="100" dirty="0" err="1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컨셉</a:t>
                      </a:r>
                      <a:r>
                        <a:rPr lang="ko-KR" altLang="en-US" sz="1000" kern="10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 및 주요 특징</a:t>
                      </a:r>
                      <a:r>
                        <a:rPr lang="en-US" altLang="ko-KR" sz="1000" kern="10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kern="100" dirty="0" err="1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차별점</a:t>
                      </a:r>
                      <a:r>
                        <a:rPr lang="ko-KR" altLang="en-US" sz="1000" kern="100" baseline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 등</a:t>
                      </a:r>
                      <a:r>
                        <a:rPr lang="en-US" altLang="ko-KR" sz="1000" kern="100" baseline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l">
                        <a:lnSpc>
                          <a:spcPct val="107000"/>
                        </a:lnSpc>
                      </a:pP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72000" marT="72000" marB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02167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50" kern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기능</a:t>
                      </a:r>
                      <a:r>
                        <a:rPr lang="en-US" altLang="ko-KR" sz="1050" kern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50" kern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및 사용법</a:t>
                      </a:r>
                      <a:endParaRPr lang="en-US" altLang="ko-KR" sz="1050" kern="0" dirty="0" smtClean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구체적인 기능 및 </a:t>
                      </a:r>
                      <a:r>
                        <a:rPr lang="ko-KR" altLang="en-US" sz="1000" kern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사용법</a:t>
                      </a:r>
                      <a:r>
                        <a:rPr lang="en-US" altLang="ko-KR" sz="1000" kern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l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61705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050" kern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기타</a:t>
                      </a:r>
                      <a:endParaRPr lang="ko-KR" sz="105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그 외</a:t>
                      </a:r>
                      <a:r>
                        <a:rPr lang="ko-KR" altLang="en-US" sz="1000" kern="0" baseline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추가하고 싶은 </a:t>
                      </a:r>
                      <a:r>
                        <a:rPr lang="ko-KR" altLang="en-US" sz="1000" kern="0" baseline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설명</a:t>
                      </a:r>
                      <a:r>
                        <a:rPr lang="en-US" altLang="ko-KR" sz="1000" kern="0" baseline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l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70265" y="342923"/>
            <a:ext cx="345589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>
              <a:defRPr sz="24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latin typeface="삼성둥근고딕 Medium" panose="020B0600000101010101" pitchFamily="50" charset="-127"/>
                <a:ea typeface="삼성둥근고딕 Medium" panose="020B0600000101010101" pitchFamily="50" charset="-127"/>
              </a:defRPr>
            </a:lvl1pPr>
          </a:lstStyle>
          <a:p>
            <a:r>
              <a:rPr lang="en-US" altLang="ko-KR" sz="2800" dirty="0" smtClean="0">
                <a:solidFill>
                  <a:schemeClr val="tx1"/>
                </a:solidFill>
                <a:latin typeface="+mn-ea"/>
                <a:ea typeface="+mn-ea"/>
              </a:rPr>
              <a:t>02 </a:t>
            </a:r>
            <a:r>
              <a:rPr lang="ko-KR" altLang="en-US" sz="1800" dirty="0" smtClean="0">
                <a:solidFill>
                  <a:schemeClr val="tx1"/>
                </a:solidFill>
                <a:latin typeface="+mn-ea"/>
                <a:ea typeface="+mn-ea"/>
              </a:rPr>
              <a:t>디자인 소개</a:t>
            </a:r>
            <a:endParaRPr lang="ko-KR" altLang="en-US" sz="1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9359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826546"/>
              </p:ext>
            </p:extLst>
          </p:nvPr>
        </p:nvGraphicFramePr>
        <p:xfrm>
          <a:off x="262552" y="1163571"/>
          <a:ext cx="8609844" cy="54211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069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028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12144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kern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디자인 이미지 </a:t>
                      </a:r>
                      <a:r>
                        <a:rPr lang="en-US" altLang="ko-KR" sz="1000" kern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lang="ko-KR" sz="100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o-KR" altLang="en-US" sz="1000" kern="10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설명</a:t>
                      </a:r>
                      <a:endParaRPr lang="ko-KR" sz="100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08973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sz="10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92191" y="342923"/>
            <a:ext cx="366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>
              <a:defRPr sz="24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latin typeface="삼성둥근고딕 Medium" panose="020B0600000101010101" pitchFamily="50" charset="-127"/>
                <a:ea typeface="삼성둥근고딕 Medium" panose="020B0600000101010101" pitchFamily="50" charset="-127"/>
              </a:defRPr>
            </a:lvl1pPr>
          </a:lstStyle>
          <a:p>
            <a:r>
              <a:rPr lang="en-US" altLang="ko-KR" sz="2800" dirty="0" smtClean="0">
                <a:solidFill>
                  <a:schemeClr val="tx1"/>
                </a:solidFill>
                <a:latin typeface="+mn-ea"/>
                <a:ea typeface="+mn-ea"/>
              </a:rPr>
              <a:t>03 </a:t>
            </a:r>
            <a:r>
              <a:rPr lang="ko-KR" altLang="en-US" sz="1800" dirty="0" smtClean="0">
                <a:solidFill>
                  <a:schemeClr val="tx1"/>
                </a:solidFill>
                <a:latin typeface="+mn-ea"/>
                <a:ea typeface="+mn-ea"/>
              </a:rPr>
              <a:t>디자인 이미지 </a:t>
            </a:r>
            <a:r>
              <a:rPr lang="en-US" altLang="ko-KR" sz="1800" dirty="0" smtClean="0">
                <a:solidFill>
                  <a:schemeClr val="tx1"/>
                </a:solidFill>
                <a:latin typeface="+mn-ea"/>
                <a:ea typeface="+mn-ea"/>
              </a:rPr>
              <a:t>1</a:t>
            </a:r>
            <a:endParaRPr lang="ko-KR" altLang="en-US" sz="1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72385" y="3423514"/>
            <a:ext cx="1638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A3 size 300dpi jpg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6866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146049"/>
              </p:ext>
            </p:extLst>
          </p:nvPr>
        </p:nvGraphicFramePr>
        <p:xfrm>
          <a:off x="262552" y="1163571"/>
          <a:ext cx="8609844" cy="54211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069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028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12144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kern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디자인 이미지 </a:t>
                      </a:r>
                      <a:r>
                        <a:rPr lang="en-US" altLang="ko-KR" sz="1000" kern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lang="ko-KR" sz="100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o-KR" altLang="en-US" sz="1000" kern="10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설명</a:t>
                      </a:r>
                      <a:endParaRPr lang="ko-KR" sz="100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08973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64770" marR="64770" marT="17780" marB="1778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sz="10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 fontAlgn="base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sz="100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92191" y="342923"/>
            <a:ext cx="366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>
              <a:defRPr sz="24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latin typeface="삼성둥근고딕 Medium" panose="020B0600000101010101" pitchFamily="50" charset="-127"/>
                <a:ea typeface="삼성둥근고딕 Medium" panose="020B0600000101010101" pitchFamily="50" charset="-127"/>
              </a:defRPr>
            </a:lvl1pPr>
          </a:lstStyle>
          <a:p>
            <a:r>
              <a:rPr lang="en-US" altLang="ko-KR" sz="2800" dirty="0" smtClean="0">
                <a:solidFill>
                  <a:schemeClr val="tx1"/>
                </a:solidFill>
                <a:latin typeface="+mn-ea"/>
                <a:ea typeface="+mn-ea"/>
              </a:rPr>
              <a:t>03 </a:t>
            </a:r>
            <a:r>
              <a:rPr lang="ko-KR" altLang="en-US" sz="1800" dirty="0" smtClean="0">
                <a:solidFill>
                  <a:schemeClr val="tx1"/>
                </a:solidFill>
                <a:latin typeface="+mn-ea"/>
                <a:ea typeface="+mn-ea"/>
              </a:rPr>
              <a:t>디자인 이미지 </a:t>
            </a:r>
            <a:r>
              <a:rPr lang="en-US" altLang="ko-KR" sz="1800" dirty="0" smtClean="0">
                <a:solidFill>
                  <a:schemeClr val="tx1"/>
                </a:solidFill>
                <a:latin typeface="+mn-ea"/>
                <a:ea typeface="+mn-ea"/>
              </a:rPr>
              <a:t>2</a:t>
            </a:r>
            <a:endParaRPr lang="ko-KR" altLang="en-US" sz="1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72385" y="3423514"/>
            <a:ext cx="1638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A3 size 300dpi jpg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7300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1657</TotalTime>
  <Words>150</Words>
  <Application>Microsoft Office PowerPoint</Application>
  <PresentationFormat>화면 슬라이드 쇼(4:3)</PresentationFormat>
  <Paragraphs>41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2" baseType="lpstr">
      <vt:lpstr>굴림</vt:lpstr>
      <vt:lpstr>돋움</vt:lpstr>
      <vt:lpstr>맑은 고딕</vt:lpstr>
      <vt:lpstr>Arial</vt:lpstr>
      <vt:lpstr>Calibri</vt:lpstr>
      <vt:lpstr>Calibri Light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 기억</dc:creator>
  <cp:lastModifiedBy>배 정호</cp:lastModifiedBy>
  <cp:revision>15</cp:revision>
  <cp:lastPrinted>2017-06-17T04:22:08Z</cp:lastPrinted>
  <dcterms:created xsi:type="dcterms:W3CDTF">2016-08-22T01:42:22Z</dcterms:created>
  <dcterms:modified xsi:type="dcterms:W3CDTF">2017-06-19T00:15:34Z</dcterms:modified>
</cp:coreProperties>
</file>