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handoutMasterIdLst>
    <p:handoutMasterId r:id="rId5"/>
  </p:handoutMasterIdLst>
  <p:sldIdLst>
    <p:sldId id="257" r:id="rId2"/>
    <p:sldId id="256" r:id="rId3"/>
  </p:sldIdLst>
  <p:sldSz cx="6858000" cy="9144000" type="screen4x3"/>
  <p:notesSz cx="6802438" cy="99345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7102"/>
    <a:srgbClr val="FCECE8"/>
    <a:srgbClr val="727171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113A9D2-9D6B-4929-AA2D-F23B5EE8CBE7}" styleName="테마 스타일 2 - 강조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테마 스타일 2 - 강조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82" autoAdjust="0"/>
    <p:restoredTop sz="94660"/>
  </p:normalViewPr>
  <p:slideViewPr>
    <p:cSldViewPr snapToGrid="0">
      <p:cViewPr varScale="1">
        <p:scale>
          <a:sx n="87" d="100"/>
          <a:sy n="87" d="100"/>
        </p:scale>
        <p:origin x="305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723" cy="49845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3141" y="0"/>
            <a:ext cx="2947723" cy="49845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F0D92B-A5A1-4632-885B-F12691E732D2}" type="datetimeFigureOut">
              <a:rPr lang="ko-KR" altLang="en-US" smtClean="0"/>
              <a:t>2017-08-01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36123"/>
            <a:ext cx="2947723" cy="4984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3141" y="9436123"/>
            <a:ext cx="2947723" cy="4984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86EEB9-5804-43BA-BE50-B0C3F7EC20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56050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723" cy="49845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3141" y="0"/>
            <a:ext cx="2947723" cy="49845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3C10B1-F79E-47F7-BE12-703B73F304FA}" type="datetimeFigureOut">
              <a:rPr lang="ko-KR" altLang="en-US" smtClean="0"/>
              <a:t>2017-08-01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44713" y="1241425"/>
            <a:ext cx="2513012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244" y="4781014"/>
            <a:ext cx="5441950" cy="39117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36123"/>
            <a:ext cx="2947723" cy="4984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3141" y="9436123"/>
            <a:ext cx="2947723" cy="4984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12F797-E71E-49C9-AF07-2DD936DC59F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83304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68351-58E8-4AFA-A9F9-82EBFF82C05F}" type="datetimeFigureOut">
              <a:rPr lang="ko-KR" altLang="en-US" smtClean="0"/>
              <a:t>2017-08-01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5424D-13E6-4929-9F1E-00FB8E5530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9970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68351-58E8-4AFA-A9F9-82EBFF82C05F}" type="datetimeFigureOut">
              <a:rPr lang="ko-KR" altLang="en-US" smtClean="0"/>
              <a:t>2017-08-01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5424D-13E6-4929-9F1E-00FB8E5530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5306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68351-58E8-4AFA-A9F9-82EBFF82C05F}" type="datetimeFigureOut">
              <a:rPr lang="ko-KR" altLang="en-US" smtClean="0"/>
              <a:t>2017-08-01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5424D-13E6-4929-9F1E-00FB8E5530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0550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68351-58E8-4AFA-A9F9-82EBFF82C05F}" type="datetimeFigureOut">
              <a:rPr lang="ko-KR" altLang="en-US" smtClean="0"/>
              <a:t>2017-08-01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5424D-13E6-4929-9F1E-00FB8E5530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5659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68351-58E8-4AFA-A9F9-82EBFF82C05F}" type="datetimeFigureOut">
              <a:rPr lang="ko-KR" altLang="en-US" smtClean="0"/>
              <a:t>2017-08-01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5424D-13E6-4929-9F1E-00FB8E5530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9879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68351-58E8-4AFA-A9F9-82EBFF82C05F}" type="datetimeFigureOut">
              <a:rPr lang="ko-KR" altLang="en-US" smtClean="0"/>
              <a:t>2017-08-01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5424D-13E6-4929-9F1E-00FB8E5530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5252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68351-58E8-4AFA-A9F9-82EBFF82C05F}" type="datetimeFigureOut">
              <a:rPr lang="ko-KR" altLang="en-US" smtClean="0"/>
              <a:t>2017-08-01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5424D-13E6-4929-9F1E-00FB8E5530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7066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68351-58E8-4AFA-A9F9-82EBFF82C05F}" type="datetimeFigureOut">
              <a:rPr lang="ko-KR" altLang="en-US" smtClean="0"/>
              <a:t>2017-08-01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5424D-13E6-4929-9F1E-00FB8E5530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247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68351-58E8-4AFA-A9F9-82EBFF82C05F}" type="datetimeFigureOut">
              <a:rPr lang="ko-KR" altLang="en-US" smtClean="0"/>
              <a:t>2017-08-01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5424D-13E6-4929-9F1E-00FB8E5530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5199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68351-58E8-4AFA-A9F9-82EBFF82C05F}" type="datetimeFigureOut">
              <a:rPr lang="ko-KR" altLang="en-US" smtClean="0"/>
              <a:t>2017-08-01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5424D-13E6-4929-9F1E-00FB8E5530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0950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68351-58E8-4AFA-A9F9-82EBFF82C05F}" type="datetimeFigureOut">
              <a:rPr lang="ko-KR" altLang="en-US" smtClean="0"/>
              <a:t>2017-08-01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5424D-13E6-4929-9F1E-00FB8E5530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1828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68351-58E8-4AFA-A9F9-82EBFF82C05F}" type="datetimeFigureOut">
              <a:rPr lang="ko-KR" altLang="en-US" smtClean="0"/>
              <a:t>2017-08-01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35424D-13E6-4929-9F1E-00FB8E5530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4037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yxoo2003@qooqoo.co.kr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080340"/>
              </p:ext>
            </p:extLst>
          </p:nvPr>
        </p:nvGraphicFramePr>
        <p:xfrm>
          <a:off x="260648" y="960667"/>
          <a:ext cx="6345281" cy="496640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6345281">
                  <a:extLst>
                    <a:ext uri="{9D8B030D-6E8A-4147-A177-3AD203B41FA5}">
                      <a16:colId xmlns:a16="http://schemas.microsoft.com/office/drawing/2014/main" val="3376290383"/>
                    </a:ext>
                  </a:extLst>
                </a:gridCol>
              </a:tblGrid>
              <a:tr h="648233">
                <a:tc>
                  <a:txBody>
                    <a:bodyPr/>
                    <a:lstStyle/>
                    <a:p>
                      <a:pPr algn="ctr" latinLnBrk="1"/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2000" dirty="0" smtClean="0">
                          <a:latin typeface="+mn-ea"/>
                          <a:ea typeface="+mn-ea"/>
                        </a:rPr>
                        <a:t>개인 정보 수집 및 활동 동의서</a:t>
                      </a:r>
                      <a:endParaRPr lang="ko-KR" altLang="en-US" sz="2000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rgbClr val="EE710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9742469"/>
                  </a:ext>
                </a:extLst>
              </a:tr>
              <a:tr h="4318173">
                <a:tc>
                  <a:txBody>
                    <a:bodyPr/>
                    <a:lstStyle/>
                    <a:p>
                      <a:pPr marL="0" indent="0" latinLnBrk="1">
                        <a:buNone/>
                      </a:pPr>
                      <a:endParaRPr lang="en-US" altLang="ko-KR" sz="700" baseline="0" dirty="0" smtClean="0"/>
                    </a:p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1100" b="1" baseline="0" dirty="0" err="1" smtClean="0"/>
                        <a:t>쿠우쿠우</a:t>
                      </a:r>
                      <a:r>
                        <a:rPr lang="ko-KR" altLang="en-US" sz="1100" b="1" baseline="0" dirty="0" smtClean="0"/>
                        <a:t> </a:t>
                      </a:r>
                      <a:r>
                        <a:rPr lang="en-US" altLang="ko-KR" sz="1100" b="1" baseline="0" dirty="0" smtClean="0"/>
                        <a:t>“</a:t>
                      </a:r>
                      <a:r>
                        <a:rPr lang="ko-KR" altLang="en-US" sz="1100" b="1" baseline="0" dirty="0" smtClean="0"/>
                        <a:t>너만의 </a:t>
                      </a:r>
                      <a:r>
                        <a:rPr lang="ko-KR" altLang="en-US" sz="1100" b="1" baseline="0" dirty="0" err="1" smtClean="0"/>
                        <a:t>쿠우쿠우를</a:t>
                      </a:r>
                      <a:r>
                        <a:rPr lang="ko-KR" altLang="en-US" sz="1100" b="1" baseline="0" dirty="0" smtClean="0"/>
                        <a:t> 담아라</a:t>
                      </a:r>
                      <a:r>
                        <a:rPr lang="en-US" altLang="ko-KR" sz="1100" b="1" baseline="0" dirty="0" smtClean="0"/>
                        <a:t>!” </a:t>
                      </a:r>
                      <a:r>
                        <a:rPr lang="ko-KR" altLang="en-US" sz="1100" b="1" baseline="0" dirty="0" smtClean="0"/>
                        <a:t>운영 관리 및 참여자 통계를 위해</a:t>
                      </a:r>
                      <a:r>
                        <a:rPr lang="en-US" altLang="ko-KR" sz="1100" b="1" baseline="0" dirty="0" smtClean="0"/>
                        <a:t> </a:t>
                      </a:r>
                      <a:r>
                        <a:rPr lang="ko-KR" altLang="en-US" sz="1100" b="1" baseline="0" dirty="0" smtClean="0"/>
                        <a:t>필요한</a:t>
                      </a:r>
                      <a:endParaRPr lang="en-US" altLang="ko-KR" sz="1100" b="1" baseline="0" dirty="0" smtClean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100" b="1" baseline="0" dirty="0" smtClean="0"/>
                        <a:t>        </a:t>
                      </a:r>
                      <a:r>
                        <a:rPr lang="ko-KR" altLang="en-US" sz="1100" b="1" baseline="0" dirty="0" smtClean="0"/>
                        <a:t>최소한의</a:t>
                      </a:r>
                      <a:r>
                        <a:rPr lang="en-US" altLang="ko-KR" sz="1100" b="1" baseline="0" dirty="0" smtClean="0"/>
                        <a:t> </a:t>
                      </a:r>
                      <a:r>
                        <a:rPr lang="ko-KR" altLang="en-US" sz="1100" b="1" baseline="0" dirty="0" smtClean="0"/>
                        <a:t>개인 정보를</a:t>
                      </a:r>
                      <a:r>
                        <a:rPr lang="en-US" altLang="ko-KR" sz="1100" b="1" baseline="0" dirty="0" smtClean="0"/>
                        <a:t> </a:t>
                      </a:r>
                      <a:r>
                        <a:rPr lang="ko-KR" altLang="en-US" sz="1100" b="1" baseline="0" dirty="0" smtClean="0"/>
                        <a:t>다음과 같이 수집하며 서포터즈 접수 목적 외</a:t>
                      </a:r>
                      <a:endParaRPr lang="en-US" altLang="ko-KR" sz="1100" b="1" baseline="0" dirty="0" smtClean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100" b="1" baseline="0" dirty="0" smtClean="0"/>
                        <a:t>        </a:t>
                      </a:r>
                      <a:r>
                        <a:rPr lang="ko-KR" altLang="en-US" sz="1100" b="1" baseline="0" dirty="0" smtClean="0"/>
                        <a:t>다른 목적으로 사용하지 않습니다</a:t>
                      </a:r>
                      <a:r>
                        <a:rPr lang="en-US" altLang="ko-KR" sz="1100" b="1" baseline="0" dirty="0" smtClean="0"/>
                        <a:t>.</a:t>
                      </a:r>
                    </a:p>
                    <a:p>
                      <a:pPr marL="0" indent="0" latinLnBrk="1">
                        <a:buNone/>
                      </a:pPr>
                      <a:endParaRPr lang="en-US" altLang="ko-KR" sz="1100" baseline="0" dirty="0" smtClean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100" b="1" baseline="0" dirty="0" smtClean="0"/>
                        <a:t>2. </a:t>
                      </a:r>
                      <a:r>
                        <a:rPr lang="ko-KR" altLang="en-US" sz="1100" b="1" baseline="0" dirty="0" smtClean="0"/>
                        <a:t>수집 및 이용에 필요한 개인 정보 항목</a:t>
                      </a:r>
                      <a:endParaRPr lang="en-US" altLang="ko-KR" sz="1100" b="1" baseline="0" dirty="0" smtClean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100" b="0" baseline="0" dirty="0" smtClean="0"/>
                        <a:t>    - </a:t>
                      </a:r>
                      <a:r>
                        <a:rPr lang="ko-KR" altLang="en-US" sz="1100" b="0" baseline="0" dirty="0" smtClean="0"/>
                        <a:t>성명</a:t>
                      </a:r>
                      <a:r>
                        <a:rPr lang="en-US" altLang="ko-KR" sz="1100" b="0" baseline="0" dirty="0" smtClean="0"/>
                        <a:t>, </a:t>
                      </a:r>
                      <a:r>
                        <a:rPr lang="ko-KR" altLang="en-US" sz="1100" b="0" baseline="0" dirty="0" smtClean="0"/>
                        <a:t>생년월일</a:t>
                      </a:r>
                      <a:r>
                        <a:rPr lang="en-US" altLang="ko-KR" sz="1100" b="0" baseline="0" dirty="0" smtClean="0"/>
                        <a:t>, </a:t>
                      </a:r>
                      <a:r>
                        <a:rPr lang="ko-KR" altLang="en-US" sz="1100" b="0" baseline="0" dirty="0" smtClean="0"/>
                        <a:t>연락처</a:t>
                      </a:r>
                      <a:r>
                        <a:rPr lang="en-US" altLang="ko-KR" sz="1100" b="0" baseline="0" dirty="0" smtClean="0"/>
                        <a:t>, </a:t>
                      </a:r>
                      <a:r>
                        <a:rPr lang="ko-KR" altLang="en-US" sz="1100" b="0" baseline="0" dirty="0" smtClean="0"/>
                        <a:t>주소</a:t>
                      </a:r>
                      <a:r>
                        <a:rPr lang="en-US" altLang="ko-KR" sz="1100" b="0" baseline="0" dirty="0" smtClean="0"/>
                        <a:t>, </a:t>
                      </a:r>
                      <a:r>
                        <a:rPr lang="ko-KR" altLang="en-US" sz="1100" b="0" baseline="0" dirty="0" smtClean="0"/>
                        <a:t>이메일</a:t>
                      </a:r>
                      <a:r>
                        <a:rPr lang="en-US" altLang="ko-KR" sz="1100" b="0" baseline="0" dirty="0" smtClean="0"/>
                        <a:t>, </a:t>
                      </a:r>
                      <a:r>
                        <a:rPr lang="ko-KR" altLang="en-US" sz="1100" b="0" baseline="0" dirty="0" smtClean="0"/>
                        <a:t>학교</a:t>
                      </a:r>
                      <a:r>
                        <a:rPr lang="en-US" altLang="ko-KR" sz="1100" b="0" baseline="0" dirty="0" smtClean="0"/>
                        <a:t>, </a:t>
                      </a:r>
                      <a:r>
                        <a:rPr lang="ko-KR" altLang="en-US" sz="1100" b="0" baseline="0" dirty="0" smtClean="0"/>
                        <a:t>전공</a:t>
                      </a:r>
                      <a:r>
                        <a:rPr lang="en-US" altLang="ko-KR" sz="1100" b="0" baseline="0" dirty="0" smtClean="0"/>
                        <a:t>, </a:t>
                      </a:r>
                      <a:r>
                        <a:rPr lang="ko-KR" altLang="en-US" sz="1100" b="0" baseline="0" dirty="0" smtClean="0"/>
                        <a:t>학년</a:t>
                      </a:r>
                      <a:r>
                        <a:rPr lang="en-US" altLang="ko-KR" sz="1100" b="0" baseline="0" dirty="0" smtClean="0"/>
                        <a:t>, </a:t>
                      </a:r>
                      <a:r>
                        <a:rPr lang="ko-KR" altLang="en-US" sz="1100" b="0" baseline="0" dirty="0" smtClean="0"/>
                        <a:t>업로드 하신 </a:t>
                      </a:r>
                      <a:r>
                        <a:rPr lang="en-US" altLang="ko-KR" sz="1100" b="0" baseline="0" dirty="0" err="1" smtClean="0"/>
                        <a:t>Youtube</a:t>
                      </a:r>
                      <a:r>
                        <a:rPr lang="en-US" altLang="ko-KR" sz="1100" b="0" baseline="0" dirty="0" smtClean="0"/>
                        <a:t> URL</a:t>
                      </a:r>
                      <a:r>
                        <a:rPr lang="ko-KR" altLang="en-US" sz="1100" b="0" baseline="0" dirty="0" smtClean="0"/>
                        <a:t>주소</a:t>
                      </a:r>
                      <a:endParaRPr lang="en-US" altLang="ko-KR" sz="1100" b="0" baseline="0" dirty="0" smtClean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100" baseline="0" dirty="0" smtClean="0"/>
                        <a:t>     </a:t>
                      </a: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100" b="1" baseline="0" dirty="0" smtClean="0"/>
                        <a:t>3. </a:t>
                      </a:r>
                      <a:r>
                        <a:rPr lang="ko-KR" altLang="en-US" sz="1100" b="1" baseline="0" dirty="0" smtClean="0"/>
                        <a:t>개인 정보 이용 및 보유기간</a:t>
                      </a:r>
                      <a:endParaRPr lang="en-US" altLang="ko-KR" sz="1100" b="1" baseline="0" dirty="0" smtClean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100" b="1" dirty="0" smtClean="0"/>
                        <a:t>    </a:t>
                      </a:r>
                      <a:r>
                        <a:rPr lang="ko-KR" altLang="en-US" sz="1100" b="0" dirty="0" smtClean="0"/>
                        <a:t>영상 공모전 지원자의 개인정보는 신청자 및 최종 </a:t>
                      </a:r>
                      <a:r>
                        <a:rPr lang="ko-KR" altLang="en-US" sz="1100" b="0" dirty="0" err="1" smtClean="0"/>
                        <a:t>선발자</a:t>
                      </a:r>
                      <a:r>
                        <a:rPr lang="ko-KR" altLang="en-US" sz="1100" b="0" dirty="0" smtClean="0"/>
                        <a:t> 모두 </a:t>
                      </a:r>
                      <a:r>
                        <a:rPr lang="en-US" altLang="ko-KR" sz="1100" b="0" dirty="0" smtClean="0"/>
                        <a:t>3</a:t>
                      </a:r>
                      <a:r>
                        <a:rPr lang="ko-KR" altLang="en-US" sz="1100" b="0" dirty="0" smtClean="0"/>
                        <a:t>년간</a:t>
                      </a:r>
                      <a:r>
                        <a:rPr lang="ko-KR" altLang="en-US" sz="1100" b="0" baseline="0" dirty="0" smtClean="0"/>
                        <a:t> 보관</a:t>
                      </a:r>
                      <a:endParaRPr lang="en-US" altLang="ko-KR" sz="1100" b="0" baseline="0" dirty="0" smtClean="0"/>
                    </a:p>
                    <a:p>
                      <a:pPr marL="0" indent="0" latinLnBrk="1">
                        <a:buNone/>
                      </a:pPr>
                      <a:endParaRPr lang="en-US" altLang="ko-KR" sz="1100" b="1" baseline="0" dirty="0" smtClean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100" b="1" baseline="0" dirty="0" smtClean="0"/>
                        <a:t>4. </a:t>
                      </a:r>
                      <a:r>
                        <a:rPr lang="ko-KR" altLang="en-US" sz="1100" b="1" baseline="0" dirty="0" smtClean="0"/>
                        <a:t>동의 거부 권리 및 거부할 경우의 불이익 안내</a:t>
                      </a:r>
                      <a:endParaRPr lang="en-US" altLang="ko-KR" sz="1100" b="1" baseline="0" dirty="0" smtClean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100" b="1" baseline="0" dirty="0" smtClean="0"/>
                        <a:t>    - </a:t>
                      </a:r>
                      <a:r>
                        <a:rPr lang="ko-KR" altLang="en-US" sz="1100" b="0" baseline="0" dirty="0" smtClean="0"/>
                        <a:t>영상 공모전 지원자는 개인 정보 수집 및 이용에 관해 거부할 권리가 있음</a:t>
                      </a:r>
                      <a:r>
                        <a:rPr lang="en-US" altLang="ko-KR" sz="1100" b="0" baseline="0" dirty="0" smtClean="0"/>
                        <a:t>.</a:t>
                      </a: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100" b="0" baseline="0" dirty="0" smtClean="0"/>
                        <a:t>    - </a:t>
                      </a:r>
                      <a:r>
                        <a:rPr lang="ko-KR" altLang="en-US" sz="1100" b="0" baseline="0" dirty="0" smtClean="0"/>
                        <a:t>상기 개인 정보는 </a:t>
                      </a:r>
                      <a:r>
                        <a:rPr lang="ko-KR" altLang="en-US" sz="1100" b="0" baseline="0" dirty="0" err="1" smtClean="0"/>
                        <a:t>쿠우쿠우</a:t>
                      </a:r>
                      <a:r>
                        <a:rPr lang="ko-KR" altLang="en-US" sz="1100" b="0" baseline="0" dirty="0" smtClean="0"/>
                        <a:t> 영상 공모전 접수</a:t>
                      </a:r>
                      <a:r>
                        <a:rPr lang="en-US" altLang="ko-KR" sz="1100" b="0" baseline="0" dirty="0" smtClean="0"/>
                        <a:t>, </a:t>
                      </a:r>
                      <a:r>
                        <a:rPr lang="ko-KR" altLang="en-US" sz="1100" b="0" baseline="0" dirty="0" smtClean="0"/>
                        <a:t>선발과정에 반드시 필요한 정보이므로</a:t>
                      </a:r>
                      <a:endParaRPr lang="en-US" altLang="ko-KR" sz="1100" b="0" baseline="0" dirty="0" smtClean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100" b="0" baseline="0" dirty="0" smtClean="0"/>
                        <a:t>      </a:t>
                      </a:r>
                      <a:r>
                        <a:rPr lang="ko-KR" altLang="en-US" sz="1100" b="0" baseline="0" dirty="0" smtClean="0"/>
                        <a:t>수집</a:t>
                      </a:r>
                      <a:r>
                        <a:rPr lang="en-US" altLang="ko-KR" sz="1100" b="0" baseline="0" dirty="0" smtClean="0"/>
                        <a:t>, </a:t>
                      </a:r>
                      <a:r>
                        <a:rPr lang="ko-KR" altLang="en-US" sz="1100" b="0" baseline="0" dirty="0" smtClean="0"/>
                        <a:t>이용에 거부할 경우 공모 접수가 불가함</a:t>
                      </a:r>
                      <a:r>
                        <a:rPr lang="en-US" altLang="ko-KR" sz="1100" b="0" baseline="0" dirty="0" smtClean="0"/>
                        <a:t>.</a:t>
                      </a:r>
                    </a:p>
                    <a:p>
                      <a:pPr marL="0" indent="0" latinLnBrk="1">
                        <a:buNone/>
                      </a:pPr>
                      <a:endParaRPr lang="en-US" altLang="ko-KR" sz="1100" baseline="0" dirty="0" smtClean="0"/>
                    </a:p>
                    <a:p>
                      <a:pPr marL="0" indent="0" algn="ctr" latinLnBrk="1">
                        <a:buNone/>
                      </a:pPr>
                      <a:r>
                        <a:rPr lang="ko-KR" altLang="en-US" sz="1100" b="1" baseline="0" dirty="0" smtClean="0"/>
                        <a:t>상기 본인은 </a:t>
                      </a:r>
                      <a:r>
                        <a:rPr lang="en-US" altLang="ko-KR" sz="1100" b="1" baseline="0" dirty="0" smtClean="0"/>
                        <a:t>[</a:t>
                      </a:r>
                      <a:r>
                        <a:rPr lang="ko-KR" altLang="en-US" sz="1100" b="1" baseline="0" dirty="0" smtClean="0"/>
                        <a:t>개인정보 보호법</a:t>
                      </a:r>
                      <a:r>
                        <a:rPr lang="en-US" altLang="ko-KR" sz="1100" b="1" baseline="0" dirty="0" smtClean="0"/>
                        <a:t>] </a:t>
                      </a:r>
                      <a:r>
                        <a:rPr lang="ko-KR" altLang="en-US" sz="1100" b="1" baseline="0" dirty="0" smtClean="0"/>
                        <a:t>등 관련 법규에 의거하여</a:t>
                      </a:r>
                      <a:endParaRPr lang="en-US" altLang="ko-KR" sz="1100" b="1" baseline="0" dirty="0" smtClean="0"/>
                    </a:p>
                    <a:p>
                      <a:pPr marL="0" indent="0" algn="ctr" latinLnBrk="1">
                        <a:buNone/>
                      </a:pPr>
                      <a:r>
                        <a:rPr lang="ko-KR" altLang="en-US" sz="1100" b="1" baseline="0" dirty="0" smtClean="0"/>
                        <a:t>위와 같은 개인 정보 수집 및 활용에 동의한다</a:t>
                      </a:r>
                      <a:r>
                        <a:rPr lang="en-US" altLang="ko-KR" sz="1100" b="1" baseline="0" dirty="0" smtClean="0"/>
                        <a:t>.</a:t>
                      </a:r>
                      <a:r>
                        <a:rPr lang="en-US" altLang="ko-KR" sz="1100" baseline="0" dirty="0" smtClean="0"/>
                        <a:t/>
                      </a:r>
                      <a:br>
                        <a:rPr lang="en-US" altLang="ko-KR" sz="1100" baseline="0" dirty="0" smtClean="0"/>
                      </a:br>
                      <a:endParaRPr lang="en-US" altLang="ko-KR" sz="1100" baseline="0" dirty="0" smtClean="0"/>
                    </a:p>
                    <a:p>
                      <a:pPr marL="0" indent="0" algn="ctr" latinLnBrk="1">
                        <a:buNone/>
                      </a:pPr>
                      <a:r>
                        <a:rPr lang="ko-KR" altLang="en-US" sz="1100" b="1" baseline="0" dirty="0" smtClean="0"/>
                        <a:t>동의합니다</a:t>
                      </a:r>
                      <a:r>
                        <a:rPr lang="ko-KR" altLang="en-US" sz="1400" b="1" baseline="0" dirty="0" smtClean="0"/>
                        <a:t> □</a:t>
                      </a:r>
                      <a:r>
                        <a:rPr lang="ko-KR" altLang="en-US" sz="1400" baseline="0" dirty="0" smtClean="0"/>
                        <a:t> </a:t>
                      </a:r>
                      <a:r>
                        <a:rPr lang="ko-KR" altLang="en-US" sz="1100" b="1" baseline="0" dirty="0" smtClean="0"/>
                        <a:t>동의하지 않습니다</a:t>
                      </a:r>
                      <a:r>
                        <a:rPr lang="ko-KR" altLang="en-US" sz="1400" b="1" baseline="0" dirty="0" smtClean="0"/>
                        <a:t> □</a:t>
                      </a:r>
                      <a:endParaRPr lang="en-US" altLang="ko-KR" sz="1400" b="1" baseline="0" dirty="0" smtClean="0"/>
                    </a:p>
                    <a:p>
                      <a:pPr marL="0" indent="0" latinLnBrk="1">
                        <a:buNone/>
                      </a:pPr>
                      <a:endParaRPr lang="en-US" altLang="ko-KR" sz="1100" baseline="0" dirty="0" smtClean="0"/>
                    </a:p>
                    <a:p>
                      <a:pPr marL="0" indent="0" algn="ctr" latinLnBrk="1">
                        <a:buNone/>
                      </a:pPr>
                      <a:r>
                        <a:rPr lang="en-US" altLang="ko-KR" sz="1100" baseline="0" dirty="0" smtClean="0"/>
                        <a:t>2017</a:t>
                      </a:r>
                      <a:r>
                        <a:rPr lang="ko-KR" altLang="en-US" sz="1100" baseline="0" dirty="0" smtClean="0"/>
                        <a:t>년 </a:t>
                      </a:r>
                      <a:r>
                        <a:rPr lang="en-US" altLang="ko-KR" sz="1100" baseline="0" dirty="0" smtClean="0"/>
                        <a:t>8</a:t>
                      </a:r>
                      <a:r>
                        <a:rPr lang="ko-KR" altLang="en-US" sz="1100" baseline="0" dirty="0" smtClean="0"/>
                        <a:t>월    일</a:t>
                      </a:r>
                      <a:endParaRPr lang="en-US" altLang="ko-KR" sz="1100" baseline="0" dirty="0" smtClean="0"/>
                    </a:p>
                    <a:p>
                      <a:pPr marL="0" indent="0" algn="ctr" latinLnBrk="1">
                        <a:buNone/>
                      </a:pPr>
                      <a:r>
                        <a:rPr lang="ko-KR" altLang="en-US" sz="1100" baseline="0" dirty="0" smtClean="0"/>
                        <a:t>성   명 </a:t>
                      </a:r>
                      <a:r>
                        <a:rPr lang="en-US" altLang="ko-KR" sz="1100" baseline="0" dirty="0" smtClean="0"/>
                        <a:t>:                      </a:t>
                      </a:r>
                    </a:p>
                    <a:p>
                      <a:pPr marL="0" indent="0" algn="ctr" latinLnBrk="1">
                        <a:buNone/>
                      </a:pPr>
                      <a:endParaRPr lang="en-US" altLang="ko-KR" sz="1100" baseline="0" dirty="0" smtClean="0"/>
                    </a:p>
                    <a:p>
                      <a:pPr marL="0" indent="0" algn="ctr" latinLnBrk="1">
                        <a:buNone/>
                      </a:pPr>
                      <a:r>
                        <a:rPr lang="ko-KR" altLang="en-US" sz="1100" b="1" baseline="0" dirty="0" smtClean="0"/>
                        <a:t>㈜</a:t>
                      </a:r>
                      <a:r>
                        <a:rPr lang="ko-KR" altLang="en-US" sz="1100" b="1" baseline="0" dirty="0" err="1" smtClean="0"/>
                        <a:t>쿠우쿠우</a:t>
                      </a:r>
                      <a:r>
                        <a:rPr lang="ko-KR" altLang="en-US" sz="1100" b="1" baseline="0" dirty="0" smtClean="0"/>
                        <a:t> </a:t>
                      </a:r>
                      <a:r>
                        <a:rPr lang="ko-KR" altLang="en-US" sz="1100" b="1" baseline="0" dirty="0" err="1" smtClean="0"/>
                        <a:t>프렌차이즈</a:t>
                      </a:r>
                      <a:r>
                        <a:rPr lang="ko-KR" altLang="en-US" sz="1100" b="1" baseline="0" dirty="0" smtClean="0"/>
                        <a:t> 그룹 귀하</a:t>
                      </a:r>
                      <a:endParaRPr lang="en-US" altLang="ko-KR" sz="1100" b="1" baseline="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191163"/>
                  </a:ext>
                </a:extLst>
              </a:tr>
            </a:tbl>
          </a:graphicData>
        </a:graphic>
      </p:graphicFrame>
      <p:grpSp>
        <p:nvGrpSpPr>
          <p:cNvPr id="16" name="그룹 15"/>
          <p:cNvGrpSpPr/>
          <p:nvPr/>
        </p:nvGrpSpPr>
        <p:grpSpPr>
          <a:xfrm>
            <a:off x="3051673" y="4781321"/>
            <a:ext cx="99152" cy="143220"/>
            <a:chOff x="1244906" y="6191480"/>
            <a:chExt cx="99152" cy="143220"/>
          </a:xfrm>
        </p:grpSpPr>
        <p:cxnSp>
          <p:nvCxnSpPr>
            <p:cNvPr id="9" name="직선 연결선 8"/>
            <p:cNvCxnSpPr/>
            <p:nvPr/>
          </p:nvCxnSpPr>
          <p:spPr>
            <a:xfrm>
              <a:off x="1244906" y="6268598"/>
              <a:ext cx="44067" cy="66101"/>
            </a:xfrm>
            <a:prstGeom prst="line">
              <a:avLst/>
            </a:prstGeom>
            <a:ln w="349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/>
            <p:cNvCxnSpPr/>
            <p:nvPr/>
          </p:nvCxnSpPr>
          <p:spPr>
            <a:xfrm>
              <a:off x="1288973" y="6334699"/>
              <a:ext cx="0" cy="0"/>
            </a:xfrm>
            <a:prstGeom prst="line">
              <a:avLst/>
            </a:prstGeom>
            <a:ln w="349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/>
            <p:nvPr/>
          </p:nvCxnSpPr>
          <p:spPr>
            <a:xfrm flipV="1">
              <a:off x="1288973" y="6191480"/>
              <a:ext cx="55085" cy="143220"/>
            </a:xfrm>
            <a:prstGeom prst="line">
              <a:avLst/>
            </a:prstGeom>
            <a:ln w="349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8069138"/>
              </p:ext>
            </p:extLst>
          </p:nvPr>
        </p:nvGraphicFramePr>
        <p:xfrm>
          <a:off x="260648" y="6081309"/>
          <a:ext cx="6345281" cy="274100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6345281">
                  <a:extLst>
                    <a:ext uri="{9D8B030D-6E8A-4147-A177-3AD203B41FA5}">
                      <a16:colId xmlns:a16="http://schemas.microsoft.com/office/drawing/2014/main" val="3376290383"/>
                    </a:ext>
                  </a:extLst>
                </a:gridCol>
              </a:tblGrid>
              <a:tr h="672762">
                <a:tc>
                  <a:txBody>
                    <a:bodyPr/>
                    <a:lstStyle/>
                    <a:p>
                      <a:pPr algn="ctr" latinLnBrk="1"/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2000" dirty="0" smtClean="0">
                          <a:latin typeface="+mn-ea"/>
                          <a:ea typeface="+mn-ea"/>
                        </a:rPr>
                        <a:t>영상 공모전 참가 유의사항</a:t>
                      </a:r>
                      <a:endParaRPr lang="ko-KR" altLang="en-US" sz="2000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rgbClr val="EE710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9742469"/>
                  </a:ext>
                </a:extLst>
              </a:tr>
              <a:tr h="2068241">
                <a:tc>
                  <a:txBody>
                    <a:bodyPr/>
                    <a:lstStyle/>
                    <a:p>
                      <a:pPr marL="0" indent="0" latinLnBrk="1">
                        <a:buNone/>
                      </a:pPr>
                      <a:endParaRPr lang="en-US" altLang="ko-KR" sz="500" b="1" baseline="0" dirty="0" smtClean="0">
                        <a:latin typeface="+mn-ea"/>
                        <a:ea typeface="+mn-ea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1100" b="1" baseline="0" dirty="0" smtClean="0">
                          <a:latin typeface="+mn-ea"/>
                          <a:ea typeface="+mn-ea"/>
                        </a:rPr>
                        <a:t>참가 지원서 파일명은 </a:t>
                      </a:r>
                      <a:r>
                        <a:rPr lang="en-US" altLang="ko-KR" sz="1100" b="1" baseline="0" dirty="0" smtClean="0">
                          <a:latin typeface="+mn-ea"/>
                          <a:ea typeface="+mn-ea"/>
                        </a:rPr>
                        <a:t>“</a:t>
                      </a:r>
                      <a:r>
                        <a:rPr lang="ko-KR" altLang="en-US" sz="1100" b="1" baseline="0" dirty="0" err="1" smtClean="0">
                          <a:latin typeface="+mn-ea"/>
                          <a:ea typeface="+mn-ea"/>
                        </a:rPr>
                        <a:t>쿠우쿠우</a:t>
                      </a:r>
                      <a:r>
                        <a:rPr lang="ko-KR" altLang="en-US" sz="1100" b="1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="1" baseline="0" dirty="0" smtClean="0">
                          <a:latin typeface="+mn-ea"/>
                          <a:ea typeface="+mn-ea"/>
                        </a:rPr>
                        <a:t>너만의 </a:t>
                      </a:r>
                      <a:r>
                        <a:rPr lang="ko-KR" altLang="en-US" sz="1100" b="1" baseline="0" dirty="0" err="1" smtClean="0">
                          <a:latin typeface="+mn-ea"/>
                          <a:ea typeface="+mn-ea"/>
                        </a:rPr>
                        <a:t>쿠우쿠우를</a:t>
                      </a:r>
                      <a:r>
                        <a:rPr lang="ko-KR" altLang="en-US" sz="1100" b="1" baseline="0" dirty="0" smtClean="0">
                          <a:latin typeface="+mn-ea"/>
                          <a:ea typeface="+mn-ea"/>
                        </a:rPr>
                        <a:t> 담아라</a:t>
                      </a:r>
                      <a:r>
                        <a:rPr lang="en-US" altLang="ko-KR" sz="1100" b="1" baseline="0" dirty="0" smtClean="0">
                          <a:latin typeface="+mn-ea"/>
                          <a:ea typeface="+mn-ea"/>
                        </a:rPr>
                        <a:t>! </a:t>
                      </a:r>
                      <a:r>
                        <a:rPr lang="ko-KR" altLang="en-US" sz="1100" b="1" baseline="0" dirty="0" smtClean="0">
                          <a:latin typeface="+mn-ea"/>
                          <a:ea typeface="+mn-ea"/>
                        </a:rPr>
                        <a:t>영상 공모전</a:t>
                      </a:r>
                      <a:r>
                        <a:rPr lang="en-US" altLang="ko-KR" sz="1100" b="1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="1" baseline="0" dirty="0" smtClean="0">
                          <a:latin typeface="+mn-ea"/>
                          <a:ea typeface="+mn-ea"/>
                        </a:rPr>
                        <a:t>지원서</a:t>
                      </a:r>
                      <a:r>
                        <a:rPr lang="en-US" altLang="ko-KR" sz="1100" b="1" baseline="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1" baseline="0" dirty="0" smtClean="0">
                          <a:latin typeface="+mn-ea"/>
                          <a:ea typeface="+mn-ea"/>
                        </a:rPr>
                        <a:t>성명</a:t>
                      </a:r>
                      <a:r>
                        <a:rPr lang="en-US" altLang="ko-KR" sz="1100" b="1" baseline="0" dirty="0" smtClean="0">
                          <a:latin typeface="+mn-ea"/>
                          <a:ea typeface="+mn-ea"/>
                        </a:rPr>
                        <a:t>)”</a:t>
                      </a:r>
                      <a:r>
                        <a:rPr lang="ko-KR" altLang="en-US" sz="1100" b="1" baseline="0" dirty="0" smtClean="0">
                          <a:latin typeface="+mn-ea"/>
                          <a:ea typeface="+mn-ea"/>
                        </a:rPr>
                        <a:t>로</a:t>
                      </a:r>
                      <a:endParaRPr lang="en-US" altLang="ko-KR" sz="1100" b="1" baseline="0" dirty="0" smtClean="0">
                        <a:latin typeface="+mn-ea"/>
                        <a:ea typeface="+mn-ea"/>
                      </a:endParaRP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100" b="1" baseline="0" dirty="0" smtClean="0">
                          <a:latin typeface="+mn-ea"/>
                          <a:ea typeface="+mn-ea"/>
                        </a:rPr>
                        <a:t>     </a:t>
                      </a:r>
                      <a:r>
                        <a:rPr lang="ko-KR" altLang="en-US" sz="1100" b="1" baseline="0" dirty="0" smtClean="0">
                          <a:latin typeface="+mn-ea"/>
                          <a:ea typeface="+mn-ea"/>
                        </a:rPr>
                        <a:t>기입하고</a:t>
                      </a:r>
                      <a:r>
                        <a:rPr lang="en-US" altLang="ko-KR" sz="1100" b="1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100" b="1" baseline="0" dirty="0" smtClean="0">
                          <a:latin typeface="+mn-ea"/>
                          <a:ea typeface="+mn-ea"/>
                          <a:hlinkClick r:id="rId2"/>
                        </a:rPr>
                        <a:t>yxoo2003@qooqoo.co.kr</a:t>
                      </a:r>
                      <a:r>
                        <a:rPr lang="ko-KR" altLang="en-US" sz="1100" b="1" baseline="0" dirty="0" smtClean="0">
                          <a:latin typeface="+mn-ea"/>
                          <a:ea typeface="+mn-ea"/>
                        </a:rPr>
                        <a:t>로 전송</a:t>
                      </a:r>
                      <a:endParaRPr lang="en-US" altLang="ko-KR" sz="1100" b="1" baseline="0" dirty="0" smtClean="0">
                        <a:latin typeface="+mn-ea"/>
                        <a:ea typeface="+mn-ea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100" b="1" baseline="0" dirty="0" smtClean="0">
                        <a:latin typeface="+mn-ea"/>
                        <a:ea typeface="+mn-ea"/>
                      </a:endParaRP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100" b="1" baseline="0" dirty="0" smtClean="0">
                          <a:latin typeface="+mn-ea"/>
                          <a:ea typeface="+mn-ea"/>
                        </a:rPr>
                        <a:t>2.  </a:t>
                      </a:r>
                      <a:r>
                        <a:rPr lang="ko-KR" altLang="en-US" sz="1100" b="1" baseline="0" dirty="0" smtClean="0">
                          <a:latin typeface="+mn-ea"/>
                          <a:ea typeface="+mn-ea"/>
                        </a:rPr>
                        <a:t>영상 공모전에 지원 시 업로드한 게시물의 자료가 저작권에 문제 되지 않아야 하며</a:t>
                      </a:r>
                      <a:r>
                        <a:rPr lang="en-US" altLang="ko-KR" sz="1100" b="1" baseline="0" dirty="0" smtClean="0">
                          <a:latin typeface="+mn-ea"/>
                          <a:ea typeface="+mn-ea"/>
                        </a:rPr>
                        <a:t>,</a:t>
                      </a: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100" b="1" baseline="0" dirty="0" smtClean="0">
                          <a:latin typeface="+mn-ea"/>
                          <a:ea typeface="+mn-ea"/>
                        </a:rPr>
                        <a:t>     </a:t>
                      </a:r>
                      <a:r>
                        <a:rPr lang="ko-KR" altLang="en-US" sz="1100" b="1" baseline="0" dirty="0" smtClean="0">
                          <a:latin typeface="+mn-ea"/>
                          <a:ea typeface="+mn-ea"/>
                        </a:rPr>
                        <a:t>저작권 문제 발생 시 시상 제외</a:t>
                      </a:r>
                      <a:r>
                        <a:rPr lang="en-US" altLang="ko-KR" sz="1100" b="1" baseline="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1" baseline="0" dirty="0" smtClean="0">
                          <a:latin typeface="+mn-ea"/>
                          <a:ea typeface="+mn-ea"/>
                        </a:rPr>
                        <a:t>상금 환수 및 법적 문제에 대해</a:t>
                      </a:r>
                      <a:endParaRPr lang="en-US" altLang="ko-KR" sz="1100" b="1" baseline="0" dirty="0" smtClean="0">
                        <a:latin typeface="+mn-ea"/>
                        <a:ea typeface="+mn-ea"/>
                      </a:endParaRP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100" b="1" baseline="0" dirty="0" smtClean="0">
                          <a:latin typeface="+mn-ea"/>
                          <a:ea typeface="+mn-ea"/>
                        </a:rPr>
                        <a:t>     </a:t>
                      </a:r>
                      <a:r>
                        <a:rPr lang="ko-KR" altLang="en-US" sz="1100" b="1" baseline="0" dirty="0" smtClean="0">
                          <a:latin typeface="+mn-ea"/>
                          <a:ea typeface="+mn-ea"/>
                        </a:rPr>
                        <a:t>개인 정보 수집 및 활동 동의서에 동의한</a:t>
                      </a:r>
                      <a:r>
                        <a:rPr lang="en-US" altLang="ko-KR" sz="1100" b="1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="1" baseline="0" dirty="0" smtClean="0">
                          <a:latin typeface="+mn-ea"/>
                          <a:ea typeface="+mn-ea"/>
                        </a:rPr>
                        <a:t>본인이 책임진다</a:t>
                      </a:r>
                      <a:r>
                        <a:rPr lang="en-US" altLang="ko-KR" sz="1100" b="1" baseline="0" dirty="0" smtClean="0"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indent="0" latinLnBrk="1">
                        <a:buNone/>
                      </a:pPr>
                      <a:endParaRPr lang="en-US" altLang="ko-KR" sz="1100" b="1" baseline="0" dirty="0" smtClean="0">
                        <a:latin typeface="+mn-ea"/>
                        <a:ea typeface="+mn-ea"/>
                      </a:endParaRP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100" b="1" baseline="0" dirty="0" smtClean="0">
                          <a:latin typeface="+mn-ea"/>
                          <a:ea typeface="+mn-ea"/>
                        </a:rPr>
                        <a:t>3.  </a:t>
                      </a:r>
                      <a:r>
                        <a:rPr lang="ko-KR" altLang="en-US" sz="1100" b="1" baseline="0" dirty="0" smtClean="0">
                          <a:latin typeface="+mn-ea"/>
                          <a:ea typeface="+mn-ea"/>
                        </a:rPr>
                        <a:t>영상 공모전 시상 시 수상 상금에 대한 제세공과금</a:t>
                      </a:r>
                      <a:r>
                        <a:rPr lang="en-US" altLang="ko-KR" sz="1100" b="1" baseline="0" dirty="0" smtClean="0">
                          <a:latin typeface="+mn-ea"/>
                          <a:ea typeface="+mn-ea"/>
                        </a:rPr>
                        <a:t>(4.4%)</a:t>
                      </a:r>
                      <a:r>
                        <a:rPr lang="ko-KR" altLang="en-US" sz="1100" b="1" baseline="0" dirty="0" smtClean="0">
                          <a:latin typeface="+mn-ea"/>
                          <a:ea typeface="+mn-ea"/>
                        </a:rPr>
                        <a:t>은 수상자 부담이며</a:t>
                      </a:r>
                      <a:r>
                        <a:rPr lang="en-US" altLang="ko-KR" sz="1100" b="1" baseline="0" dirty="0" smtClean="0">
                          <a:latin typeface="+mn-ea"/>
                          <a:ea typeface="+mn-ea"/>
                        </a:rPr>
                        <a:t>,</a:t>
                      </a: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100" b="1" baseline="0" dirty="0" smtClean="0">
                          <a:latin typeface="+mn-ea"/>
                          <a:ea typeface="+mn-ea"/>
                        </a:rPr>
                        <a:t>     </a:t>
                      </a:r>
                      <a:r>
                        <a:rPr lang="ko-KR" altLang="en-US" sz="1100" b="1" baseline="0" dirty="0" smtClean="0">
                          <a:latin typeface="+mn-ea"/>
                          <a:ea typeface="+mn-ea"/>
                        </a:rPr>
                        <a:t>수상자의 주민등록번호 및 개인 정보를 추가 요청할 수 있다</a:t>
                      </a:r>
                      <a:r>
                        <a:rPr lang="en-US" altLang="ko-KR" sz="1100" b="1" baseline="0" dirty="0" smtClean="0"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191163"/>
                  </a:ext>
                </a:extLst>
              </a:tr>
            </a:tbl>
          </a:graphicData>
        </a:graphic>
      </p:graphicFrame>
      <p:pic>
        <p:nvPicPr>
          <p:cNvPr id="18" name="그림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209" y="-1029277"/>
            <a:ext cx="1755874" cy="248371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31360" y="206614"/>
            <a:ext cx="6837284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쿠우쿠우</a:t>
            </a:r>
            <a:r>
              <a:rPr lang="ko-KR" altLang="en-US" sz="2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 </a:t>
            </a:r>
            <a:r>
              <a:rPr lang="en-US" altLang="ko-KR" sz="2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“</a:t>
            </a:r>
            <a:r>
              <a:rPr lang="ko-KR" altLang="en-US" sz="2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너</a:t>
            </a:r>
            <a:r>
              <a:rPr lang="ko-KR" altLang="en-US" sz="2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만의 </a:t>
            </a:r>
            <a:r>
              <a:rPr lang="ko-KR" altLang="en-US" sz="2400" b="1" dirty="0" err="1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쿠우쿠우를</a:t>
            </a:r>
            <a:r>
              <a:rPr lang="ko-KR" altLang="en-US" sz="2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 담아라</a:t>
            </a:r>
            <a:r>
              <a:rPr lang="en-US" altLang="ko-KR" sz="2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!”</a:t>
            </a:r>
          </a:p>
          <a:p>
            <a:r>
              <a:rPr lang="ko-KR" altLang="en-US" sz="19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영상 공모전 지원서</a:t>
            </a:r>
            <a:endParaRPr lang="ko-KR" altLang="en-US" sz="1900" b="1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2291509" y="5078777"/>
            <a:ext cx="2258458" cy="48474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403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0815378"/>
              </p:ext>
            </p:extLst>
          </p:nvPr>
        </p:nvGraphicFramePr>
        <p:xfrm>
          <a:off x="260649" y="1162116"/>
          <a:ext cx="6345280" cy="124884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99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52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07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22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/>
                        <a:t>성명 </a:t>
                      </a:r>
                      <a:r>
                        <a:rPr lang="en-US" altLang="ko-KR" sz="1050" dirty="0" smtClean="0"/>
                        <a:t>(</a:t>
                      </a:r>
                      <a:r>
                        <a:rPr lang="ko-KR" altLang="en-US" sz="1050" dirty="0" smtClean="0"/>
                        <a:t>한글</a:t>
                      </a:r>
                      <a:r>
                        <a:rPr lang="en-US" altLang="ko-KR" sz="1050" dirty="0" smtClean="0"/>
                        <a:t>)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solidFill>
                      <a:srgbClr val="EE710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solidFill>
                      <a:srgbClr val="FCEC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/>
                        <a:t>성명 </a:t>
                      </a:r>
                      <a:r>
                        <a:rPr lang="en-US" altLang="ko-KR" sz="1050" dirty="0" smtClean="0"/>
                        <a:t>(</a:t>
                      </a:r>
                      <a:r>
                        <a:rPr lang="ko-KR" altLang="en-US" sz="1050" dirty="0" smtClean="0"/>
                        <a:t>영문</a:t>
                      </a:r>
                      <a:r>
                        <a:rPr lang="en-US" altLang="ko-KR" sz="1050" dirty="0" smtClean="0"/>
                        <a:t>)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solidFill>
                      <a:srgbClr val="EE710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solidFill>
                      <a:srgbClr val="FCEC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22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bg1"/>
                          </a:solidFill>
                        </a:rPr>
                        <a:t>생년월일</a:t>
                      </a:r>
                      <a:endParaRPr lang="ko-KR" altLang="en-US" sz="1050" b="1" dirty="0">
                        <a:solidFill>
                          <a:schemeClr val="bg1"/>
                        </a:solidFill>
                      </a:endParaRPr>
                    </a:p>
                  </a:txBody>
                  <a:tcPr marL="99011" marR="99011" marT="49506" marB="49506">
                    <a:solidFill>
                      <a:srgbClr val="EE710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bg1"/>
                          </a:solidFill>
                        </a:rPr>
                        <a:t>연락처</a:t>
                      </a:r>
                      <a:endParaRPr lang="ko-KR" altLang="en-US" sz="1050" b="1" dirty="0">
                        <a:solidFill>
                          <a:schemeClr val="bg1"/>
                        </a:solidFill>
                      </a:endParaRPr>
                    </a:p>
                  </a:txBody>
                  <a:tcPr marL="99011" marR="99011" marT="49506" marB="49506">
                    <a:solidFill>
                      <a:srgbClr val="EE710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2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bg1"/>
                          </a:solidFill>
                        </a:rPr>
                        <a:t>주소</a:t>
                      </a:r>
                      <a:endParaRPr lang="ko-KR" altLang="en-US" sz="1050" b="1" dirty="0">
                        <a:solidFill>
                          <a:schemeClr val="bg1"/>
                        </a:solidFill>
                      </a:endParaRPr>
                    </a:p>
                  </a:txBody>
                  <a:tcPr marL="99011" marR="99011" marT="49506" marB="49506">
                    <a:solidFill>
                      <a:srgbClr val="EE7102"/>
                    </a:solidFill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99011" marR="99011" marT="49506" marB="49506">
                    <a:lnL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99011" marR="99011" marT="49506" marB="49506">
                    <a:lnL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21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solidFill>
                            <a:schemeClr val="bg1"/>
                          </a:solidFill>
                        </a:rPr>
                        <a:t>E-mail</a:t>
                      </a:r>
                      <a:endParaRPr lang="ko-KR" altLang="en-US" sz="1050" b="1" dirty="0">
                        <a:solidFill>
                          <a:schemeClr val="bg1"/>
                        </a:solidFill>
                      </a:endParaRPr>
                    </a:p>
                  </a:txBody>
                  <a:tcPr marL="99011" marR="99011" marT="49506" marB="49506">
                    <a:solidFill>
                      <a:srgbClr val="EE7102"/>
                    </a:solidFill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99011" marR="99011" marT="49506" marB="49506">
                    <a:lnL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99011" marR="99011" marT="49506" marB="49506">
                    <a:lnL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2764197"/>
              </p:ext>
            </p:extLst>
          </p:nvPr>
        </p:nvGraphicFramePr>
        <p:xfrm>
          <a:off x="260648" y="3529206"/>
          <a:ext cx="6345281" cy="1252116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792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70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302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err="1" smtClean="0"/>
                        <a:t>Youtube</a:t>
                      </a:r>
                      <a:endParaRPr lang="en-US" altLang="ko-KR" sz="1050" dirty="0" smtClean="0"/>
                    </a:p>
                  </a:txBody>
                  <a:tcPr marL="99011" marR="99011" marT="49506" marB="49506" anchor="ctr">
                    <a:solidFill>
                      <a:srgbClr val="EE710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URL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solidFill>
                      <a:srgbClr val="EE710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19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9087">
                <a:tc vMerge="1">
                  <a:txBody>
                    <a:bodyPr/>
                    <a:lstStyle/>
                    <a:p>
                      <a:pPr latinLnBrk="1"/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lnL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18D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300" b="1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</a:rPr>
                        <a:t>업로드</a:t>
                      </a:r>
                      <a:endParaRPr lang="en-US" altLang="ko-KR" sz="1000" b="1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bg1"/>
                          </a:solidFill>
                        </a:rPr>
                        <a:t>URL</a:t>
                      </a:r>
                    </a:p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</a:rPr>
                        <a:t>첨부</a:t>
                      </a:r>
                      <a:endParaRPr lang="ko-KR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99011" marR="99011" marT="49506" marB="49506">
                    <a:solidFill>
                      <a:srgbClr val="72717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4" name="그림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209" y="-1029277"/>
            <a:ext cx="1755874" cy="248371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31360" y="206614"/>
            <a:ext cx="6837284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쿠우쿠우</a:t>
            </a:r>
            <a:r>
              <a:rPr lang="ko-KR" altLang="en-US" sz="2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 </a:t>
            </a:r>
            <a:r>
              <a:rPr lang="en-US" altLang="ko-KR" sz="2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“</a:t>
            </a:r>
            <a:r>
              <a:rPr lang="ko-KR" altLang="en-US" sz="2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너</a:t>
            </a:r>
            <a:r>
              <a:rPr lang="ko-KR" altLang="en-US" sz="2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만의 </a:t>
            </a:r>
            <a:r>
              <a:rPr lang="ko-KR" altLang="en-US" sz="2400" b="1" dirty="0" err="1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쿠우쿠우를</a:t>
            </a:r>
            <a:r>
              <a:rPr lang="ko-KR" altLang="en-US" sz="2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 담아라</a:t>
            </a:r>
            <a:r>
              <a:rPr lang="en-US" altLang="ko-KR" sz="2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!”</a:t>
            </a:r>
          </a:p>
          <a:p>
            <a:r>
              <a:rPr lang="ko-KR" altLang="en-US" sz="19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영상 공모전 지원서</a:t>
            </a:r>
            <a:endParaRPr lang="ko-KR" altLang="en-US" sz="1900" b="1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1062372"/>
              </p:ext>
            </p:extLst>
          </p:nvPr>
        </p:nvGraphicFramePr>
        <p:xfrm>
          <a:off x="260648" y="2645797"/>
          <a:ext cx="6345281" cy="60075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62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61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688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03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/>
                        <a:t>학교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solidFill>
                      <a:srgbClr val="EE710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대학교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solidFill>
                      <a:srgbClr val="FCEC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/>
                        <a:t>전공 </a:t>
                      </a:r>
                      <a:endParaRPr lang="ko-KR" altLang="en-US" sz="105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99011" marR="99011" marT="49506" marB="49506">
                    <a:solidFill>
                      <a:srgbClr val="EE710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학과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>
                    <a:solidFill>
                      <a:srgbClr val="FCEC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3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bg1"/>
                          </a:solidFill>
                        </a:rPr>
                        <a:t>학년</a:t>
                      </a:r>
                      <a:endParaRPr lang="ko-KR" altLang="en-US" sz="1050" b="1" dirty="0">
                        <a:solidFill>
                          <a:schemeClr val="bg1"/>
                        </a:solidFill>
                      </a:endParaRPr>
                    </a:p>
                  </a:txBody>
                  <a:tcPr marL="99011" marR="99011" marT="49506" marB="49506">
                    <a:solidFill>
                      <a:srgbClr val="EE710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</a:rPr>
                        <a:t>학년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bg1"/>
                          </a:solidFill>
                        </a:rPr>
                        <a:t>기타 직업</a:t>
                      </a:r>
                      <a:endParaRPr lang="ko-KR" altLang="en-US" sz="1050" b="1" dirty="0">
                        <a:solidFill>
                          <a:schemeClr val="bg1"/>
                        </a:solidFill>
                      </a:endParaRPr>
                    </a:p>
                  </a:txBody>
                  <a:tcPr marL="99011" marR="99011" marT="49506" marB="49506">
                    <a:solidFill>
                      <a:srgbClr val="EE710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99011" marR="99011" marT="49506" marB="4950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6376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250</TotalTime>
  <Words>293</Words>
  <Application>Microsoft Office PowerPoint</Application>
  <PresentationFormat>화면 슬라이드 쇼(4:3)</PresentationFormat>
  <Paragraphs>61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사용자</cp:lastModifiedBy>
  <cp:revision>24</cp:revision>
  <cp:lastPrinted>2017-07-03T10:32:11Z</cp:lastPrinted>
  <dcterms:created xsi:type="dcterms:W3CDTF">2017-07-03T05:06:09Z</dcterms:created>
  <dcterms:modified xsi:type="dcterms:W3CDTF">2017-08-01T06:42:01Z</dcterms:modified>
</cp:coreProperties>
</file>