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55" r:id="rId1"/>
    <p:sldMasterId id="2147483656" r:id="rId2"/>
  </p:sldMasterIdLst>
  <p:notesMasterIdLst>
    <p:notesMasterId r:id="rId12"/>
  </p:notesMasterIdLst>
  <p:sldIdLst>
    <p:sldId id="1681" r:id="rId3"/>
    <p:sldId id="1675" r:id="rId4"/>
    <p:sldId id="1686" r:id="rId5"/>
    <p:sldId id="1682" r:id="rId6"/>
    <p:sldId id="1685" r:id="rId7"/>
    <p:sldId id="1674" r:id="rId8"/>
    <p:sldId id="1680" r:id="rId9"/>
    <p:sldId id="1683" r:id="rId10"/>
    <p:sldId id="1684" r:id="rId11"/>
  </p:sldIdLst>
  <p:sldSz cx="9906000" cy="6858000" type="A4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200" b="1" kern="1200">
        <a:solidFill>
          <a:schemeClr val="tx1"/>
        </a:solidFill>
        <a:latin typeface="Arial" charset="0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200" b="1" kern="1200">
        <a:solidFill>
          <a:schemeClr val="tx1"/>
        </a:solidFill>
        <a:latin typeface="Arial" charset="0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200" b="1" kern="1200">
        <a:solidFill>
          <a:schemeClr val="tx1"/>
        </a:solidFill>
        <a:latin typeface="Arial" charset="0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200" b="1" kern="1200">
        <a:solidFill>
          <a:schemeClr val="tx1"/>
        </a:solidFill>
        <a:latin typeface="Arial" charset="0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200" b="1" kern="1200">
        <a:solidFill>
          <a:schemeClr val="tx1"/>
        </a:solidFill>
        <a:latin typeface="Arial" charset="0"/>
        <a:ea typeface="굴림" charset="-127"/>
        <a:cs typeface="+mn-cs"/>
      </a:defRPr>
    </a:lvl5pPr>
    <a:lvl6pPr marL="2286000" algn="l" defTabSz="914400" rtl="0" eaLnBrk="1" latinLnBrk="1" hangingPunct="1">
      <a:defRPr kumimoji="1" sz="1200" b="1" kern="1200">
        <a:solidFill>
          <a:schemeClr val="tx1"/>
        </a:solidFill>
        <a:latin typeface="Arial" charset="0"/>
        <a:ea typeface="굴림" charset="-127"/>
        <a:cs typeface="+mn-cs"/>
      </a:defRPr>
    </a:lvl6pPr>
    <a:lvl7pPr marL="2743200" algn="l" defTabSz="914400" rtl="0" eaLnBrk="1" latinLnBrk="1" hangingPunct="1">
      <a:defRPr kumimoji="1" sz="1200" b="1" kern="1200">
        <a:solidFill>
          <a:schemeClr val="tx1"/>
        </a:solidFill>
        <a:latin typeface="Arial" charset="0"/>
        <a:ea typeface="굴림" charset="-127"/>
        <a:cs typeface="+mn-cs"/>
      </a:defRPr>
    </a:lvl7pPr>
    <a:lvl8pPr marL="3200400" algn="l" defTabSz="914400" rtl="0" eaLnBrk="1" latinLnBrk="1" hangingPunct="1">
      <a:defRPr kumimoji="1" sz="1200" b="1" kern="1200">
        <a:solidFill>
          <a:schemeClr val="tx1"/>
        </a:solidFill>
        <a:latin typeface="Arial" charset="0"/>
        <a:ea typeface="굴림" charset="-127"/>
        <a:cs typeface="+mn-cs"/>
      </a:defRPr>
    </a:lvl8pPr>
    <a:lvl9pPr marL="3657600" algn="l" defTabSz="914400" rtl="0" eaLnBrk="1" latinLnBrk="1" hangingPunct="1">
      <a:defRPr kumimoji="1" sz="1200" b="1" kern="1200">
        <a:solidFill>
          <a:schemeClr val="tx1"/>
        </a:solidFill>
        <a:latin typeface="Arial" charset="0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66FF"/>
    <a:srgbClr val="FFFFCC"/>
    <a:srgbClr val="FF0000"/>
    <a:srgbClr val="CC0000"/>
    <a:srgbClr val="8E000C"/>
    <a:srgbClr val="990033"/>
    <a:srgbClr val="E1E1FF"/>
    <a:srgbClr val="CCCCFF"/>
    <a:srgbClr val="B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87" autoAdjust="0"/>
    <p:restoredTop sz="65183" autoAdjust="0"/>
  </p:normalViewPr>
  <p:slideViewPr>
    <p:cSldViewPr snapToGrid="0">
      <p:cViewPr varScale="1">
        <p:scale>
          <a:sx n="112" d="100"/>
          <a:sy n="112" d="100"/>
        </p:scale>
        <p:origin x="-1668" y="-90"/>
      </p:cViewPr>
      <p:guideLst>
        <p:guide orient="horz" pos="4103"/>
        <p:guide orient="horz" pos="828"/>
        <p:guide orient="horz" pos="3454"/>
        <p:guide pos="3117"/>
        <p:guide pos="287"/>
        <p:guide pos="595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-3252" y="-90"/>
      </p:cViewPr>
      <p:guideLst>
        <p:guide orient="horz" pos="3127"/>
        <p:guide pos="2142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3863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t" anchorCtr="0" compatLnSpc="1">
            <a:prstTxWarp prst="textNoShape">
              <a:avLst/>
            </a:prstTxWarp>
          </a:bodyPr>
          <a:lstStyle>
            <a:lvl1pPr defTabSz="914706" latinLnBrk="1">
              <a:lnSpc>
                <a:spcPct val="100000"/>
              </a:lnSpc>
              <a:spcBef>
                <a:spcPct val="0"/>
              </a:spcBef>
              <a:buFontTx/>
              <a:buNone/>
              <a:defRPr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643" y="0"/>
            <a:ext cx="2945448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t" anchorCtr="0" compatLnSpc="1">
            <a:prstTxWarp prst="textNoShape">
              <a:avLst/>
            </a:prstTxWarp>
          </a:bodyPr>
          <a:lstStyle>
            <a:lvl1pPr algn="r" defTabSz="914706" latinLnBrk="1">
              <a:lnSpc>
                <a:spcPct val="100000"/>
              </a:lnSpc>
              <a:spcBef>
                <a:spcPct val="0"/>
              </a:spcBef>
              <a:buFontTx/>
              <a:buNone/>
              <a:defRPr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2788" y="744538"/>
            <a:ext cx="537845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670" y="4713608"/>
            <a:ext cx="5434335" cy="4467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800"/>
            <a:ext cx="2943863" cy="49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b" anchorCtr="0" compatLnSpc="1">
            <a:prstTxWarp prst="textNoShape">
              <a:avLst/>
            </a:prstTxWarp>
          </a:bodyPr>
          <a:lstStyle>
            <a:lvl1pPr defTabSz="914706" latinLnBrk="1">
              <a:lnSpc>
                <a:spcPct val="100000"/>
              </a:lnSpc>
              <a:spcBef>
                <a:spcPct val="0"/>
              </a:spcBef>
              <a:buFontTx/>
              <a:buNone/>
              <a:defRPr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643" y="9428800"/>
            <a:ext cx="2945448" cy="49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b" anchorCtr="0" compatLnSpc="1">
            <a:prstTxWarp prst="textNoShape">
              <a:avLst/>
            </a:prstTxWarp>
          </a:bodyPr>
          <a:lstStyle>
            <a:lvl1pPr algn="r" defTabSz="914706" latinLnBrk="1">
              <a:lnSpc>
                <a:spcPct val="100000"/>
              </a:lnSpc>
              <a:spcBef>
                <a:spcPct val="0"/>
              </a:spcBef>
              <a:buFontTx/>
              <a:buNone/>
              <a:defRPr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D17AC3D0-D818-44B9-B4F6-BB32A967E1BE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0909346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12800" y="3073401"/>
            <a:ext cx="3698876" cy="139351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32D19A-97EA-4B1B-9878-969B8CA15309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7" y="4406901"/>
            <a:ext cx="5742278" cy="70788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4"/>
            <a:ext cx="8420100" cy="41549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FD66A-EBD3-439F-B28E-EA5E0B581001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12800" y="3073400"/>
            <a:ext cx="1773238" cy="66341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738438" y="3073400"/>
            <a:ext cx="1773238" cy="66341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43CDB-812A-485A-8E4D-E984F550DD78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2961067" cy="40011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737" cy="86793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737" cy="232217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86793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232217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78C73-A38E-46AF-BEE9-6C9E3916C8DB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64A32-97BB-47F9-9A6D-28A26581E53B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32861-A7CD-4BBD-BE17-4DFFA2220F9C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  <p:sp>
        <p:nvSpPr>
          <p:cNvPr id="3" name="직사각형 2"/>
          <p:cNvSpPr/>
          <p:nvPr userDrawn="1"/>
        </p:nvSpPr>
        <p:spPr bwMode="auto">
          <a:xfrm>
            <a:off x="0" y="276447"/>
            <a:ext cx="9906000" cy="6166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1" lang="ko-KR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맑은 고딕" pitchFamily="50" charset="-127"/>
            </a:endParaRPr>
          </a:p>
        </p:txBody>
      </p:sp>
      <p:sp>
        <p:nvSpPr>
          <p:cNvPr id="4" name="Line 7"/>
          <p:cNvSpPr>
            <a:spLocks noChangeShapeType="1"/>
          </p:cNvSpPr>
          <p:nvPr userDrawn="1"/>
        </p:nvSpPr>
        <p:spPr bwMode="auto">
          <a:xfrm>
            <a:off x="0" y="620713"/>
            <a:ext cx="9906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latinLnBrk="0">
              <a:lnSpc>
                <a:spcPct val="105000"/>
              </a:lnSpc>
              <a:spcBef>
                <a:spcPct val="50000"/>
              </a:spcBef>
              <a:buFontTx/>
              <a:buChar char="•"/>
              <a:defRPr/>
            </a:pPr>
            <a:endParaRPr lang="ko-KR" altLang="en-US" dirty="0">
              <a:latin typeface="Arial" pitchFamily="34" charset="0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2961067" cy="4001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303775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138" cy="3185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DAD183-0B65-4726-840B-C6A00F63D7D9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2961067" cy="4001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2" y="612775"/>
            <a:ext cx="5943600" cy="60939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2" y="5367339"/>
            <a:ext cx="5943600" cy="3185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F4C37C-844C-41FD-AC01-FDDA40357C40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-1439183" y="3073400"/>
            <a:ext cx="5950860" cy="77985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791B8-5B26-40FB-9D1D-7450C2DB1302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019235" y="139700"/>
            <a:ext cx="492443" cy="302903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864800" y="139700"/>
            <a:ext cx="1491177" cy="371316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030EC6-7878-4ADC-9009-2C16E74AAC0E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3517310" cy="46166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38318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60F617-70D2-4CF3-8B46-2C016E0C3B27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1300" y="1600201"/>
            <a:ext cx="9423400" cy="1969001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D2D0D-59D4-4052-89F4-BD6AD6D6E947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7" y="4406901"/>
            <a:ext cx="5742278" cy="70788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4"/>
            <a:ext cx="8420100" cy="41549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008A8-BED5-4323-BFD1-D1E3BAADC730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41300" y="1600201"/>
            <a:ext cx="4635500" cy="298851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1"/>
            <a:ext cx="4635500" cy="298851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FFFB43-3183-4FBD-9591-82FF0A50C27E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3517310" cy="461665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737" cy="86793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737" cy="26114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86793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26114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41FEA-E850-42D2-BDE7-ECAC26393B37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81E70-1DC1-40A6-B01E-26CC1621A5E9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B5D43-6F4B-4C64-98B7-B65A323CB949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2961067" cy="4001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1"/>
            <a:ext cx="5537200" cy="341324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138" cy="3185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D4663-7386-4726-9773-A59EA1AB834F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2961067" cy="4001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2" y="612775"/>
            <a:ext cx="5943600" cy="60939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2" y="5367339"/>
            <a:ext cx="5943600" cy="3185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B18BA-4514-43E8-A43A-8F1B31B4F49E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73944" y="1600201"/>
            <a:ext cx="8390759" cy="100838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4060A-3913-4E10-AF5A-C6A38D4826E4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110704" y="141289"/>
            <a:ext cx="553998" cy="361733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250271" y="141289"/>
            <a:ext cx="2906180" cy="28416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B634B-86FF-480A-AE3C-DE0B05EA443D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01613"/>
            <a:ext cx="296106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3073400"/>
            <a:ext cx="3698876" cy="90024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</p:txBody>
      </p:sp>
      <p:sp>
        <p:nvSpPr>
          <p:cNvPr id="4321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597650"/>
            <a:ext cx="2311400" cy="260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latinLnBrk="0">
              <a:defRPr sz="1000">
                <a:ea typeface="돋움" pitchFamily="50" charset="-127"/>
              </a:defRPr>
            </a:lvl1pPr>
          </a:lstStyle>
          <a:p>
            <a:pPr>
              <a:defRPr/>
            </a:pPr>
            <a:fld id="{39956D9D-6E9A-4DD3-830B-CB8FC67EF26B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  <p:sp>
        <p:nvSpPr>
          <p:cNvPr id="432135" name="Line 7"/>
          <p:cNvSpPr>
            <a:spLocks noChangeShapeType="1"/>
          </p:cNvSpPr>
          <p:nvPr/>
        </p:nvSpPr>
        <p:spPr bwMode="auto">
          <a:xfrm>
            <a:off x="0" y="620713"/>
            <a:ext cx="9906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latinLnBrk="0">
              <a:lnSpc>
                <a:spcPct val="105000"/>
              </a:lnSpc>
              <a:spcBef>
                <a:spcPct val="50000"/>
              </a:spcBef>
              <a:buFontTx/>
              <a:buChar char="•"/>
              <a:defRPr/>
            </a:pPr>
            <a:endParaRPr lang="ko-KR" altLang="en-US" dirty="0">
              <a:latin typeface="Arial" pitchFamily="34" charset="0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5" r:id="rId2"/>
    <p:sldLayoutId id="2147483664" r:id="rId3"/>
    <p:sldLayoutId id="2147483663" r:id="rId4"/>
    <p:sldLayoutId id="2147483662" r:id="rId5"/>
    <p:sldLayoutId id="2147483661" r:id="rId6"/>
    <p:sldLayoutId id="2147483660" r:id="rId7"/>
    <p:sldLayoutId id="2147483659" r:id="rId8"/>
    <p:sldLayoutId id="2147483658" r:id="rId9"/>
    <p:sldLayoutId id="2147483657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Arial" pitchFamily="34" charset="0"/>
          <a:ea typeface="맑은 고딕" pitchFamily="50" charset="-127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Arial" pitchFamily="34" charset="0"/>
          <a:ea typeface="맑은 고딕" pitchFamily="50" charset="-127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Arial" pitchFamily="34" charset="0"/>
          <a:ea typeface="맑은 고딕" pitchFamily="50" charset="-127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Arial" pitchFamily="34" charset="0"/>
          <a:ea typeface="맑은 고딕" pitchFamily="50" charset="-127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Arial" pitchFamily="34" charset="0"/>
          <a:ea typeface="맑은 고딕" pitchFamily="50" charset="-127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Arial" pitchFamily="34" charset="0"/>
          <a:ea typeface="맑은 고딕" pitchFamily="50" charset="-127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Arial" pitchFamily="34" charset="0"/>
          <a:ea typeface="맑은 고딕" pitchFamily="50" charset="-127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Arial" pitchFamily="34" charset="0"/>
          <a:ea typeface="맑은 고딕" pitchFamily="50" charset="-127"/>
          <a:cs typeface="Arial" pitchFamily="34" charset="0"/>
        </a:defRPr>
      </a:lvl9pPr>
    </p:titleStyle>
    <p:bodyStyle>
      <a:lvl1pPr marL="166688" indent="-166688" algn="l" rtl="0" eaLnBrk="0" fontAlgn="base" hangingPunct="0">
        <a:lnSpc>
          <a:spcPct val="105000"/>
        </a:lnSpc>
        <a:spcBef>
          <a:spcPct val="30000"/>
        </a:spcBef>
        <a:spcAft>
          <a:spcPct val="0"/>
        </a:spcAft>
        <a:buFont typeface="Wingdings" pitchFamily="2" charset="2"/>
        <a:buChar char="§"/>
        <a:defRPr kumimoji="1" sz="1400" b="1">
          <a:solidFill>
            <a:schemeClr val="tx1"/>
          </a:solidFill>
          <a:latin typeface="+mn-lt"/>
          <a:ea typeface="+mn-ea"/>
          <a:cs typeface="+mn-cs"/>
        </a:defRPr>
      </a:lvl1pPr>
      <a:lvl2pPr marL="279400" indent="-111125" algn="l" rtl="0" eaLnBrk="0" fontAlgn="base" hangingPunct="0">
        <a:lnSpc>
          <a:spcPct val="105000"/>
        </a:lnSpc>
        <a:spcBef>
          <a:spcPct val="30000"/>
        </a:spcBef>
        <a:spcAft>
          <a:spcPct val="0"/>
        </a:spcAft>
        <a:buFont typeface="Arial" charset="0"/>
        <a:buChar char="-"/>
        <a:defRPr kumimoji="1" sz="1400" b="1">
          <a:solidFill>
            <a:schemeClr val="tx1"/>
          </a:solidFill>
          <a:latin typeface="+mn-lt"/>
          <a:ea typeface="+mn-ea"/>
        </a:defRPr>
      </a:lvl2pPr>
      <a:lvl3pPr marL="346075" indent="-65088" algn="l" rtl="0" eaLnBrk="0" fontAlgn="base" hangingPunct="0">
        <a:lnSpc>
          <a:spcPct val="105000"/>
        </a:lnSpc>
        <a:spcBef>
          <a:spcPct val="30000"/>
        </a:spcBef>
        <a:spcAft>
          <a:spcPct val="0"/>
        </a:spcAft>
        <a:buFont typeface="맑은 고딕" pitchFamily="50" charset="-127"/>
        <a:buChar char="·"/>
        <a:defRPr kumimoji="1" sz="1400" b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105000"/>
        </a:lnSpc>
        <a:spcBef>
          <a:spcPct val="30000"/>
        </a:spcBef>
        <a:spcAft>
          <a:spcPct val="0"/>
        </a:spcAft>
        <a:buFont typeface="Arial" charset="0"/>
        <a:defRPr kumimoji="1" sz="1200" b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105000"/>
        </a:lnSpc>
        <a:spcBef>
          <a:spcPct val="30000"/>
        </a:spcBef>
        <a:spcAft>
          <a:spcPct val="0"/>
        </a:spcAft>
        <a:buFont typeface="Arial" charset="0"/>
        <a:buChar char="-"/>
        <a:defRPr kumimoji="1" sz="1200" b="1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105000"/>
        </a:lnSpc>
        <a:spcBef>
          <a:spcPct val="30000"/>
        </a:spcBef>
        <a:spcAft>
          <a:spcPct val="0"/>
        </a:spcAft>
        <a:buFont typeface="Arial" pitchFamily="34" charset="0"/>
        <a:buChar char="-"/>
        <a:defRPr kumimoji="1" sz="1200" b="1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105000"/>
        </a:lnSpc>
        <a:spcBef>
          <a:spcPct val="30000"/>
        </a:spcBef>
        <a:spcAft>
          <a:spcPct val="0"/>
        </a:spcAft>
        <a:buFont typeface="Arial" pitchFamily="34" charset="0"/>
        <a:buChar char="-"/>
        <a:defRPr kumimoji="1" sz="1200" b="1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105000"/>
        </a:lnSpc>
        <a:spcBef>
          <a:spcPct val="30000"/>
        </a:spcBef>
        <a:spcAft>
          <a:spcPct val="0"/>
        </a:spcAft>
        <a:buFont typeface="Arial" pitchFamily="34" charset="0"/>
        <a:buChar char="-"/>
        <a:defRPr kumimoji="1" sz="1200" b="1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105000"/>
        </a:lnSpc>
        <a:spcBef>
          <a:spcPct val="30000"/>
        </a:spcBef>
        <a:spcAft>
          <a:spcPct val="0"/>
        </a:spcAft>
        <a:buFont typeface="Arial" pitchFamily="34" charset="0"/>
        <a:buChar char="-"/>
        <a:defRPr kumimoji="1" sz="12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5612" y="141289"/>
            <a:ext cx="351731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1300" y="1600201"/>
            <a:ext cx="9423400" cy="14565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endParaRPr lang="ko-KR" altLang="en-US" smtClean="0"/>
          </a:p>
        </p:txBody>
      </p:sp>
      <p:sp>
        <p:nvSpPr>
          <p:cNvPr id="432135" name="Line 7"/>
          <p:cNvSpPr>
            <a:spLocks noChangeShapeType="1"/>
          </p:cNvSpPr>
          <p:nvPr/>
        </p:nvSpPr>
        <p:spPr bwMode="auto">
          <a:xfrm>
            <a:off x="0" y="620713"/>
            <a:ext cx="9906000" cy="0"/>
          </a:xfrm>
          <a:prstGeom prst="line">
            <a:avLst/>
          </a:prstGeom>
          <a:noFill/>
          <a:ln w="25400">
            <a:solidFill>
              <a:srgbClr val="000066"/>
            </a:solidFill>
            <a:round/>
            <a:headEnd/>
            <a:tailEnd/>
          </a:ln>
        </p:spPr>
        <p:txBody>
          <a:bodyPr/>
          <a:lstStyle/>
          <a:p>
            <a:pPr latinLnBrk="0">
              <a:lnSpc>
                <a:spcPct val="105000"/>
              </a:lnSpc>
              <a:spcBef>
                <a:spcPct val="50000"/>
              </a:spcBef>
              <a:buFontTx/>
              <a:buChar char="•"/>
              <a:defRPr/>
            </a:pPr>
            <a:endParaRPr lang="ko-KR" altLang="en-US" dirty="0">
              <a:latin typeface="Arial" pitchFamily="34" charset="0"/>
              <a:ea typeface="맑은 고딕" pitchFamily="50" charset="-127"/>
            </a:endParaRPr>
          </a:p>
        </p:txBody>
      </p:sp>
      <p:sp>
        <p:nvSpPr>
          <p:cNvPr id="4321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597650"/>
            <a:ext cx="2311400" cy="260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latinLnBrk="0">
              <a:defRPr sz="1000">
                <a:ea typeface="돋움" pitchFamily="50" charset="-127"/>
              </a:defRPr>
            </a:lvl1pPr>
          </a:lstStyle>
          <a:p>
            <a:pPr>
              <a:defRPr/>
            </a:pPr>
            <a:fld id="{FADC00F0-2AD5-4AA2-84A7-A91D300FB3F7}" type="slidenum">
              <a:rPr lang="en-US" altLang="ko-KR"/>
              <a:pPr>
                <a:defRPr/>
              </a:pPr>
              <a:t>‹#›</a:t>
            </a:fld>
            <a:r>
              <a:rPr lang="en-US" altLang="ko-KR" dirty="0"/>
              <a:t>/10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75" r:id="rId3"/>
    <p:sldLayoutId id="2147483674" r:id="rId4"/>
    <p:sldLayoutId id="2147483673" r:id="rId5"/>
    <p:sldLayoutId id="2147483672" r:id="rId6"/>
    <p:sldLayoutId id="2147483671" r:id="rId7"/>
    <p:sldLayoutId id="2147483670" r:id="rId8"/>
    <p:sldLayoutId id="2147483669" r:id="rId9"/>
    <p:sldLayoutId id="2147483668" r:id="rId10"/>
    <p:sldLayoutId id="214748366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Arial" charset="0"/>
          <a:ea typeface="맑은 고딕" pitchFamily="50" charset="-127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Arial" charset="0"/>
          <a:ea typeface="맑은 고딕" pitchFamily="50" charset="-127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Arial" charset="0"/>
          <a:ea typeface="맑은 고딕" pitchFamily="50" charset="-127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Arial" charset="0"/>
          <a:ea typeface="맑은 고딕" pitchFamily="50" charset="-127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Arial" charset="0"/>
          <a:ea typeface="맑은 고딕" pitchFamily="50" charset="-127"/>
          <a:cs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Arial" charset="0"/>
          <a:ea typeface="맑은 고딕" pitchFamily="50" charset="-127"/>
          <a:cs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Arial" charset="0"/>
          <a:ea typeface="맑은 고딕" pitchFamily="50" charset="-127"/>
          <a:cs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Arial" charset="0"/>
          <a:ea typeface="맑은 고딕" pitchFamily="50" charset="-127"/>
          <a:cs typeface="Arial" charset="0"/>
        </a:defRPr>
      </a:lvl9pPr>
    </p:titleStyle>
    <p:bodyStyle>
      <a:lvl1pPr marL="273050" indent="-273050" algn="l" rtl="0" eaLnBrk="0" fontAlgn="base" hangingPunct="0">
        <a:lnSpc>
          <a:spcPct val="105000"/>
        </a:lnSpc>
        <a:spcBef>
          <a:spcPct val="50000"/>
        </a:spcBef>
        <a:spcAft>
          <a:spcPct val="0"/>
        </a:spcAft>
        <a:buFont typeface="Wingdings" pitchFamily="2" charset="2"/>
        <a:buChar char="n"/>
        <a:defRPr kumimoji="1" b="1">
          <a:solidFill>
            <a:schemeClr val="tx1"/>
          </a:solidFill>
          <a:latin typeface="+mn-lt"/>
          <a:ea typeface="+mn-ea"/>
          <a:cs typeface="+mn-cs"/>
        </a:defRPr>
      </a:lvl1pPr>
      <a:lvl2pPr marL="574675" indent="-300038" algn="l" rtl="0" eaLnBrk="0" fontAlgn="base" hangingPunct="0">
        <a:lnSpc>
          <a:spcPct val="105000"/>
        </a:lnSpc>
        <a:spcBef>
          <a:spcPct val="50000"/>
        </a:spcBef>
        <a:spcAft>
          <a:spcPct val="0"/>
        </a:spcAft>
        <a:buFont typeface="Wingdings" pitchFamily="2" charset="2"/>
        <a:buAutoNum type="arabicParenR"/>
        <a:defRPr kumimoji="1" b="1">
          <a:solidFill>
            <a:schemeClr val="tx1"/>
          </a:solidFill>
          <a:latin typeface="+mn-lt"/>
          <a:ea typeface="+mn-ea"/>
          <a:cs typeface="+mn-cs"/>
        </a:defRPr>
      </a:lvl2pPr>
      <a:lvl3pPr marL="739775" indent="-163513" algn="l" rtl="0" eaLnBrk="0" fontAlgn="base" hangingPunct="0">
        <a:lnSpc>
          <a:spcPct val="105000"/>
        </a:lnSpc>
        <a:spcBef>
          <a:spcPct val="50000"/>
        </a:spcBef>
        <a:spcAft>
          <a:spcPct val="0"/>
        </a:spcAft>
        <a:buFont typeface="Arial" charset="0"/>
        <a:buChar char="-"/>
        <a:defRPr kumimoji="1" b="1">
          <a:solidFill>
            <a:schemeClr val="tx1"/>
          </a:solidFill>
          <a:latin typeface="+mn-lt"/>
          <a:ea typeface="+mn-ea"/>
          <a:cs typeface="+mn-cs"/>
        </a:defRPr>
      </a:lvl3pPr>
      <a:lvl4pPr marL="1725613" indent="-228600" algn="l" rtl="0" eaLnBrk="0" fontAlgn="base" hangingPunct="0">
        <a:lnSpc>
          <a:spcPct val="105000"/>
        </a:lnSpc>
        <a:spcBef>
          <a:spcPct val="50000"/>
        </a:spcBef>
        <a:spcAft>
          <a:spcPct val="0"/>
        </a:spcAft>
        <a:buFont typeface="Arial" charset="0"/>
        <a:buChar char="-"/>
        <a:defRPr kumimoji="1" sz="900" b="1">
          <a:solidFill>
            <a:schemeClr val="tx1"/>
          </a:solidFill>
          <a:latin typeface="+mn-lt"/>
          <a:ea typeface="+mn-ea"/>
          <a:cs typeface="+mn-cs"/>
        </a:defRPr>
      </a:lvl4pPr>
      <a:lvl5pPr marL="2133600" indent="-228600" algn="l" rtl="0" eaLnBrk="0" fontAlgn="base" hangingPunct="0">
        <a:spcBef>
          <a:spcPct val="85000"/>
        </a:spcBef>
        <a:spcAft>
          <a:spcPct val="0"/>
        </a:spcAft>
        <a:buFont typeface="Arial" charset="0"/>
        <a:buChar char="-"/>
        <a:defRPr kumimoji="1" b="1">
          <a:solidFill>
            <a:schemeClr val="tx1"/>
          </a:solidFill>
          <a:latin typeface="+mn-lt"/>
          <a:ea typeface="+mn-ea"/>
          <a:cs typeface="+mn-cs"/>
        </a:defRPr>
      </a:lvl5pPr>
      <a:lvl6pPr marL="2590800" indent="-228600" algn="l" rtl="0" fontAlgn="base">
        <a:spcBef>
          <a:spcPct val="85000"/>
        </a:spcBef>
        <a:spcAft>
          <a:spcPct val="0"/>
        </a:spcAft>
        <a:buFont typeface="Arial" charset="0"/>
        <a:buChar char="-"/>
        <a:defRPr kumimoji="1" b="1">
          <a:solidFill>
            <a:schemeClr val="tx1"/>
          </a:solidFill>
          <a:latin typeface="+mn-lt"/>
          <a:ea typeface="+mn-ea"/>
          <a:cs typeface="+mn-cs"/>
        </a:defRPr>
      </a:lvl6pPr>
      <a:lvl7pPr marL="3048000" indent="-228600" algn="l" rtl="0" fontAlgn="base">
        <a:spcBef>
          <a:spcPct val="85000"/>
        </a:spcBef>
        <a:spcAft>
          <a:spcPct val="0"/>
        </a:spcAft>
        <a:buFont typeface="Arial" charset="0"/>
        <a:buChar char="-"/>
        <a:defRPr kumimoji="1" b="1">
          <a:solidFill>
            <a:schemeClr val="tx1"/>
          </a:solidFill>
          <a:latin typeface="+mn-lt"/>
          <a:ea typeface="+mn-ea"/>
          <a:cs typeface="+mn-cs"/>
        </a:defRPr>
      </a:lvl7pPr>
      <a:lvl8pPr marL="3505200" indent="-228600" algn="l" rtl="0" fontAlgn="base">
        <a:spcBef>
          <a:spcPct val="85000"/>
        </a:spcBef>
        <a:spcAft>
          <a:spcPct val="0"/>
        </a:spcAft>
        <a:buFont typeface="Arial" charset="0"/>
        <a:buChar char="-"/>
        <a:defRPr kumimoji="1" b="1">
          <a:solidFill>
            <a:schemeClr val="tx1"/>
          </a:solidFill>
          <a:latin typeface="+mn-lt"/>
          <a:ea typeface="+mn-ea"/>
          <a:cs typeface="+mn-cs"/>
        </a:defRPr>
      </a:lvl8pPr>
      <a:lvl9pPr marL="3962400" indent="-228600" algn="l" rtl="0" fontAlgn="base">
        <a:spcBef>
          <a:spcPct val="85000"/>
        </a:spcBef>
        <a:spcAft>
          <a:spcPct val="0"/>
        </a:spcAft>
        <a:buFont typeface="Arial" charset="0"/>
        <a:buChar char="-"/>
        <a:defRPr kumimoji="1" b="1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CFD66A-EBD3-439F-B28E-EA5E0B581001}" type="slidenum">
              <a:rPr lang="en-US" altLang="ko-KR" smtClean="0"/>
              <a:pPr>
                <a:defRPr/>
              </a:pPr>
              <a:t>0</a:t>
            </a:fld>
            <a:r>
              <a:rPr lang="en-US" altLang="ko-KR" dirty="0" smtClean="0"/>
              <a:t>/8</a:t>
            </a:r>
            <a:endParaRPr lang="en-US" altLang="ko-KR" dirty="0"/>
          </a:p>
        </p:txBody>
      </p:sp>
      <p:sp>
        <p:nvSpPr>
          <p:cNvPr id="6" name="Text Box 132"/>
          <p:cNvSpPr txBox="1">
            <a:spLocks noChangeArrowheads="1"/>
          </p:cNvSpPr>
          <p:nvPr/>
        </p:nvSpPr>
        <p:spPr bwMode="auto">
          <a:xfrm>
            <a:off x="850964" y="1523697"/>
            <a:ext cx="819770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latinLnBrk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ko-KR" sz="3200" b="0" u="sng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Future Dream </a:t>
            </a:r>
            <a:r>
              <a:rPr lang="ko-KR" altLang="en-US" sz="3200" b="0" u="sng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대학</a:t>
            </a:r>
            <a:r>
              <a:rPr lang="en-US" altLang="ko-KR" sz="3200" b="0" u="sng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200" b="0" u="sng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원</a:t>
            </a:r>
            <a:r>
              <a:rPr lang="en-US" altLang="ko-KR" sz="3200" b="0" u="sng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3200" b="0" u="sng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생 </a:t>
            </a:r>
            <a:r>
              <a:rPr lang="en-US" altLang="ko-KR" sz="3200" b="0" u="sng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Idea</a:t>
            </a:r>
            <a:r>
              <a:rPr lang="ko-KR" altLang="en-US" sz="3200" b="0" u="sng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제안서</a:t>
            </a:r>
            <a:endParaRPr lang="en-US" altLang="ko-KR" sz="3200" b="0" u="sng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1598" y="68001"/>
            <a:ext cx="29802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Idea </a:t>
            </a:r>
            <a:r>
              <a:rPr lang="ko-KR" altLang="en-US" sz="1100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제안 양식 </a:t>
            </a:r>
            <a:r>
              <a:rPr lang="en-US" altLang="ko-KR" sz="1100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: New </a:t>
            </a:r>
            <a:r>
              <a:rPr lang="en-US" altLang="ko-KR" sz="1100" dirty="0">
                <a:latin typeface="Arial Narrow" panose="020B0606020202030204" pitchFamily="34" charset="0"/>
                <a:ea typeface="돋움" panose="020B0600000101010101" pitchFamily="50" charset="-127"/>
              </a:rPr>
              <a:t>Biz., New Display</a:t>
            </a:r>
            <a:r>
              <a:rPr lang="ko-KR" altLang="en-US" sz="1100" dirty="0">
                <a:latin typeface="Arial Narrow" panose="020B0606020202030204" pitchFamily="34" charset="0"/>
                <a:ea typeface="돋움" panose="020B0600000101010101" pitchFamily="50" charset="-127"/>
              </a:rPr>
              <a:t>분야 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3796153"/>
              </p:ext>
            </p:extLst>
          </p:nvPr>
        </p:nvGraphicFramePr>
        <p:xfrm>
          <a:off x="864561" y="2625158"/>
          <a:ext cx="8190177" cy="2681920"/>
        </p:xfrm>
        <a:graphic>
          <a:graphicData uri="http://schemas.openxmlformats.org/drawingml/2006/table">
            <a:tbl>
              <a:tblPr/>
              <a:tblGrid>
                <a:gridCol w="544927"/>
                <a:gridCol w="544927"/>
                <a:gridCol w="1168929"/>
                <a:gridCol w="729465"/>
                <a:gridCol w="1273995"/>
                <a:gridCol w="791111"/>
                <a:gridCol w="116840"/>
                <a:gridCol w="838656"/>
                <a:gridCol w="409012"/>
                <a:gridCol w="781050"/>
                <a:gridCol w="991265"/>
              </a:tblGrid>
              <a:tr h="37695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Idea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명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baseline="0" dirty="0" smtClean="0"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제안 분야</a:t>
                      </a:r>
                      <a:endParaRPr lang="en-US" altLang="ko-KR" sz="1100" b="1" baseline="0" dirty="0" smtClean="0"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marL="0" marR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New Biz.,</a:t>
                      </a: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 New Display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marL="0" marR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15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Idea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요약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4568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제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안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자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리더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marL="0" marR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e-mail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0000@00000.com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Mobile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000-0000-0000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학교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/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학과</a:t>
                      </a:r>
                    </a:p>
                  </a:txBody>
                  <a:tcPr marL="0" marR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돋움" panose="020B0600000101010101" pitchFamily="50" charset="-127"/>
                          <a:cs typeface="+mn-cs"/>
                        </a:rPr>
                        <a:t>000</a:t>
                      </a:r>
                      <a:r>
                        <a:rPr kumimoji="1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돋움" panose="020B0600000101010101" pitchFamily="50" charset="-127"/>
                          <a:cs typeface="+mn-cs"/>
                        </a:rPr>
                        <a:t>대학교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돋움" panose="020B0600000101010101" pitchFamily="50" charset="-127"/>
                          <a:cs typeface="+mn-cs"/>
                        </a:rPr>
                        <a:t>000</a:t>
                      </a:r>
                      <a:r>
                        <a:rPr kumimoji="1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돋움" panose="020B0600000101010101" pitchFamily="50" charset="-127"/>
                          <a:cs typeface="+mn-cs"/>
                        </a:rPr>
                        <a:t>학과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628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팀원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1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marL="0" marR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e-mail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Mobile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학교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/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학과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628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팀원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2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marL="0" marR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e-mail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Mobile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학교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/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학과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628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팀원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marL="0" marR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e-mail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Mobile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학교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/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돋움" panose="020B0600000101010101" pitchFamily="50" charset="-127"/>
                        </a:rPr>
                        <a:t>학과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Arial Narrow" panose="020B060602020203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타원 2"/>
          <p:cNvSpPr/>
          <p:nvPr/>
        </p:nvSpPr>
        <p:spPr bwMode="auto">
          <a:xfrm>
            <a:off x="7315199" y="2692400"/>
            <a:ext cx="558800" cy="237066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1" lang="ko-KR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2794" y="5317032"/>
            <a:ext cx="4588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※ </a:t>
            </a:r>
            <a:r>
              <a:rPr lang="ko-KR" altLang="en-US" sz="1000" dirty="0" smtClean="0"/>
              <a:t>팀으로 참여시 리더 포함 최대 </a:t>
            </a:r>
            <a:r>
              <a:rPr lang="en-US" altLang="ko-KR" sz="1000" dirty="0" smtClean="0"/>
              <a:t>4</a:t>
            </a:r>
            <a:r>
              <a:rPr lang="ko-KR" altLang="en-US" sz="1000" dirty="0" smtClean="0"/>
              <a:t>명까지 구성하여 참여 가능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660259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448121" y="1054061"/>
            <a:ext cx="2700668" cy="2680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2000" tIns="10800" rIns="18000" bIns="10800">
            <a:spAutoFit/>
          </a:bodyPr>
          <a:lstStyle>
            <a:defPPr>
              <a:defRPr lang="ko-KR"/>
            </a:defPPr>
            <a:lvl1pPr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1pPr>
            <a:lvl2pPr marL="4572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2pPr>
            <a:lvl3pPr marL="9144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3pPr>
            <a:lvl4pPr marL="13716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4pPr>
            <a:lvl5pPr marL="18288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9pPr>
          </a:lstStyle>
          <a:p>
            <a:pPr marL="85725" indent="-85725" algn="ctr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altLang="ko-KR" sz="1600" u="sng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Target </a:t>
            </a:r>
            <a:r>
              <a:rPr lang="ko-KR" altLang="en-US" sz="1600" u="sng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고객</a:t>
            </a:r>
            <a:r>
              <a:rPr lang="en-US" altLang="ko-KR" sz="1600" u="sng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?</a:t>
            </a:r>
            <a:endParaRPr lang="en-US" altLang="ko-KR" sz="1600" u="sng" dirty="0">
              <a:latin typeface="Arial Narrow" panose="020B0606020202030204" pitchFamily="34" charset="0"/>
              <a:ea typeface="돋움" panose="020B0600000101010101" pitchFamily="50" charset="-127"/>
              <a:cs typeface="Arial" charset="0"/>
              <a:sym typeface="Wingdings 2" pitchFamily="18" charset="2"/>
            </a:endParaRPr>
          </a:p>
        </p:txBody>
      </p:sp>
      <p:sp>
        <p:nvSpPr>
          <p:cNvPr id="17" name="Rectangle 11"/>
          <p:cNvSpPr>
            <a:spLocks noGrp="1" noChangeArrowheads="1"/>
          </p:cNvSpPr>
          <p:nvPr/>
        </p:nvSpPr>
        <p:spPr bwMode="auto">
          <a:xfrm>
            <a:off x="183881" y="125410"/>
            <a:ext cx="710473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9pPr>
          </a:lstStyle>
          <a:p>
            <a:r>
              <a:rPr lang="en-US" altLang="ko-KR" dirty="0">
                <a:latin typeface="Arial Narrow" panose="020B0606020202030204" pitchFamily="34" charset="0"/>
                <a:ea typeface="돋움" panose="020B0600000101010101" pitchFamily="50" charset="-127"/>
              </a:rPr>
              <a:t>1</a:t>
            </a:r>
            <a:r>
              <a:rPr lang="en-US" altLang="ko-KR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. </a:t>
            </a:r>
            <a:r>
              <a:rPr lang="en-US" altLang="ko-KR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Target </a:t>
            </a:r>
            <a:r>
              <a:rPr lang="ko-KR" altLang="en-US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고객 정의</a:t>
            </a:r>
            <a:endParaRPr lang="ko-KR" altLang="en-US" dirty="0">
              <a:latin typeface="Arial Narrow" panose="020B0606020202030204" pitchFamily="34" charset="0"/>
              <a:ea typeface="돋움" panose="020B0600000101010101" pitchFamily="50" charset="-127"/>
            </a:endParaRPr>
          </a:p>
        </p:txBody>
      </p:sp>
      <p:sp>
        <p:nvSpPr>
          <p:cNvPr id="10" name="직사각형 9"/>
          <p:cNvSpPr/>
          <p:nvPr/>
        </p:nvSpPr>
        <p:spPr bwMode="auto">
          <a:xfrm>
            <a:off x="218536" y="1409006"/>
            <a:ext cx="3066531" cy="4894521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457200" marR="0" indent="0" algn="l" defTabSz="914400" rtl="0" eaLnBrk="1" fontAlgn="base" latinLnBrk="0" hangingPunct="1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1" lang="ko-KR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맑은 고딕" pitchFamily="50" charset="-127"/>
            </a:endParaRPr>
          </a:p>
        </p:txBody>
      </p:sp>
      <p:sp>
        <p:nvSpPr>
          <p:cNvPr id="15" name="Rectangle 18"/>
          <p:cNvSpPr>
            <a:spLocks noChangeArrowheads="1"/>
          </p:cNvSpPr>
          <p:nvPr/>
        </p:nvSpPr>
        <p:spPr bwMode="auto">
          <a:xfrm>
            <a:off x="455612" y="666998"/>
            <a:ext cx="9289521" cy="2064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2000" tIns="10800" rIns="18000" bIns="10800">
            <a:spAutoFit/>
          </a:bodyPr>
          <a:lstStyle>
            <a:defPPr>
              <a:defRPr lang="ko-KR"/>
            </a:defPPr>
            <a:lvl1pPr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1pPr>
            <a:lvl2pPr marL="4572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2pPr>
            <a:lvl3pPr marL="9144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3pPr>
            <a:lvl4pPr marL="13716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4pPr>
            <a:lvl5pPr marL="18288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9pPr>
          </a:lstStyle>
          <a:p>
            <a:pPr marL="85725" indent="-85725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ko-KR" altLang="en-US" b="0" dirty="0" err="1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타켓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고객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정의를 통해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고객이 느끼는 문제점 및 고객이 원하는 것이 무엇인지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작성해 주시기 바랍니다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.(1page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이내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)  </a:t>
            </a:r>
            <a:endParaRPr lang="en-US" altLang="ko-KR" b="0" dirty="0">
              <a:latin typeface="Arial Narrow" panose="020B0606020202030204" pitchFamily="34" charset="0"/>
              <a:ea typeface="돋움" panose="020B0600000101010101" pitchFamily="50" charset="-127"/>
              <a:cs typeface="Arial" charset="0"/>
              <a:sym typeface="Wingdings 2" pitchFamily="18" charset="2"/>
            </a:endParaRPr>
          </a:p>
        </p:txBody>
      </p:sp>
      <p:sp>
        <p:nvSpPr>
          <p:cNvPr id="11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7594600" y="6597650"/>
            <a:ext cx="2311400" cy="260350"/>
          </a:xfrm>
        </p:spPr>
        <p:txBody>
          <a:bodyPr/>
          <a:lstStyle/>
          <a:p>
            <a:pPr>
              <a:defRPr/>
            </a:pPr>
            <a:fld id="{B6CFD66A-EBD3-439F-B28E-EA5E0B581001}" type="slidenum">
              <a:rPr lang="en-US" altLang="ko-KR" smtClean="0"/>
              <a:pPr>
                <a:defRPr/>
              </a:pPr>
              <a:t>1</a:t>
            </a:fld>
            <a:r>
              <a:rPr lang="en-US" altLang="ko-KR" dirty="0" smtClean="0"/>
              <a:t>/8</a:t>
            </a:r>
            <a:endParaRPr lang="en-US" altLang="ko-KR" dirty="0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3386163" y="1054055"/>
            <a:ext cx="3099205" cy="2680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2000" tIns="10800" rIns="18000" bIns="10800">
            <a:spAutoFit/>
          </a:bodyPr>
          <a:lstStyle>
            <a:defPPr>
              <a:defRPr lang="ko-KR"/>
            </a:defPPr>
            <a:lvl1pPr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1pPr>
            <a:lvl2pPr marL="4572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2pPr>
            <a:lvl3pPr marL="9144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3pPr>
            <a:lvl4pPr marL="13716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4pPr>
            <a:lvl5pPr marL="18288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9pPr>
          </a:lstStyle>
          <a:p>
            <a:pPr marL="85725" indent="-85725" algn="ctr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ko-KR" altLang="en-US" sz="1600" u="sng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고객이 느끼는 문제점 </a:t>
            </a:r>
            <a:r>
              <a:rPr lang="en-US" altLang="ko-KR" sz="1600" u="sng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?</a:t>
            </a:r>
            <a:endParaRPr lang="en-US" altLang="ko-KR" sz="1600" u="sng" dirty="0">
              <a:latin typeface="Arial Narrow" panose="020B0606020202030204" pitchFamily="34" charset="0"/>
              <a:ea typeface="돋움" panose="020B0600000101010101" pitchFamily="50" charset="-127"/>
              <a:cs typeface="Arial" charset="0"/>
              <a:sym typeface="Wingdings 2" pitchFamily="18" charset="2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3410589" y="1409000"/>
            <a:ext cx="3066531" cy="4894521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457200" marR="0" indent="0" algn="l" defTabSz="914400" rtl="0" eaLnBrk="1" fontAlgn="base" latinLnBrk="0" hangingPunct="1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1" lang="ko-KR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6594175" y="1408994"/>
            <a:ext cx="3066531" cy="4894521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457200" marR="0" indent="0" algn="l" defTabSz="914400" rtl="0" eaLnBrk="1" fontAlgn="base" latinLnBrk="0" hangingPunct="1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1" lang="ko-KR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맑은 고딕" pitchFamily="50" charset="-127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6603617" y="1054049"/>
            <a:ext cx="3099205" cy="2680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2000" tIns="10800" rIns="18000" bIns="10800">
            <a:spAutoFit/>
          </a:bodyPr>
          <a:lstStyle>
            <a:defPPr>
              <a:defRPr lang="ko-KR"/>
            </a:defPPr>
            <a:lvl1pPr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1pPr>
            <a:lvl2pPr marL="4572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2pPr>
            <a:lvl3pPr marL="9144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3pPr>
            <a:lvl4pPr marL="13716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4pPr>
            <a:lvl5pPr marL="18288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9pPr>
          </a:lstStyle>
          <a:p>
            <a:pPr marL="85725" indent="-85725" algn="ctr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ko-KR" altLang="en-US" sz="1600" u="sng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고객이 원하는 것</a:t>
            </a:r>
            <a:r>
              <a:rPr lang="en-US" altLang="ko-KR" sz="1600" u="sng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?</a:t>
            </a:r>
            <a:endParaRPr lang="en-US" altLang="ko-KR" sz="1600" u="sng" dirty="0">
              <a:latin typeface="Arial Narrow" panose="020B0606020202030204" pitchFamily="34" charset="0"/>
              <a:ea typeface="돋움" panose="020B0600000101010101" pitchFamily="50" charset="-127"/>
              <a:cs typeface="Arial" charset="0"/>
              <a:sym typeface="Wingdings 2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293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1"/>
          <p:cNvSpPr>
            <a:spLocks noGrp="1" noChangeArrowheads="1"/>
          </p:cNvSpPr>
          <p:nvPr/>
        </p:nvSpPr>
        <p:spPr bwMode="auto">
          <a:xfrm>
            <a:off x="183881" y="125410"/>
            <a:ext cx="710473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9pPr>
          </a:lstStyle>
          <a:p>
            <a:r>
              <a:rPr lang="en-US" altLang="ko-KR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2</a:t>
            </a:r>
            <a:r>
              <a:rPr lang="en-US" altLang="ko-KR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. </a:t>
            </a:r>
            <a:r>
              <a:rPr lang="en-US" altLang="ko-KR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Idea Value</a:t>
            </a:r>
            <a:endParaRPr lang="ko-KR" altLang="en-US" dirty="0">
              <a:latin typeface="Arial Narrow" panose="020B0606020202030204" pitchFamily="34" charset="0"/>
              <a:ea typeface="돋움" panose="020B0600000101010101" pitchFamily="50" charset="-127"/>
            </a:endParaRPr>
          </a:p>
        </p:txBody>
      </p:sp>
      <p:sp>
        <p:nvSpPr>
          <p:cNvPr id="15" name="Rectangle 18"/>
          <p:cNvSpPr>
            <a:spLocks noChangeArrowheads="1"/>
          </p:cNvSpPr>
          <p:nvPr/>
        </p:nvSpPr>
        <p:spPr bwMode="auto">
          <a:xfrm>
            <a:off x="396343" y="768602"/>
            <a:ext cx="9289521" cy="2064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2000" tIns="10800" rIns="18000" bIns="10800">
            <a:spAutoFit/>
          </a:bodyPr>
          <a:lstStyle>
            <a:defPPr>
              <a:defRPr lang="ko-KR"/>
            </a:defPPr>
            <a:lvl1pPr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1pPr>
            <a:lvl2pPr marL="4572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2pPr>
            <a:lvl3pPr marL="9144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3pPr>
            <a:lvl4pPr marL="13716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4pPr>
            <a:lvl5pPr marL="18288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9pPr>
          </a:lstStyle>
          <a:p>
            <a:pPr marL="85725" indent="-85725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고객이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느끼는 문제점 해결 및 고객이 원하는 것을 만족시킬 수 있는 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Idea(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해결 방안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)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가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무엇인지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작성해 주시기 바랍니다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.(1page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이내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)  </a:t>
            </a:r>
            <a:endParaRPr lang="en-US" altLang="ko-KR" b="0" dirty="0">
              <a:latin typeface="Arial Narrow" panose="020B0606020202030204" pitchFamily="34" charset="0"/>
              <a:ea typeface="돋움" panose="020B0600000101010101" pitchFamily="50" charset="-127"/>
              <a:cs typeface="Arial" charset="0"/>
              <a:sym typeface="Wingdings 2" pitchFamily="18" charset="2"/>
            </a:endParaRPr>
          </a:p>
        </p:txBody>
      </p:sp>
      <p:sp>
        <p:nvSpPr>
          <p:cNvPr id="11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7594600" y="6597650"/>
            <a:ext cx="2311400" cy="260350"/>
          </a:xfrm>
        </p:spPr>
        <p:txBody>
          <a:bodyPr/>
          <a:lstStyle/>
          <a:p>
            <a:pPr>
              <a:defRPr/>
            </a:pPr>
            <a:fld id="{B6CFD66A-EBD3-439F-B28E-EA5E0B581001}" type="slidenum">
              <a:rPr lang="en-US" altLang="ko-KR" smtClean="0"/>
              <a:pPr>
                <a:defRPr/>
              </a:pPr>
              <a:t>2</a:t>
            </a:fld>
            <a:r>
              <a:rPr lang="en-US" altLang="ko-KR" dirty="0" smtClean="0"/>
              <a:t>/8</a:t>
            </a:r>
            <a:endParaRPr lang="en-US" altLang="ko-KR" dirty="0"/>
          </a:p>
        </p:txBody>
      </p:sp>
      <p:sp>
        <p:nvSpPr>
          <p:cNvPr id="16" name="직사각형 15"/>
          <p:cNvSpPr/>
          <p:nvPr/>
        </p:nvSpPr>
        <p:spPr bwMode="auto">
          <a:xfrm>
            <a:off x="413277" y="1159938"/>
            <a:ext cx="9069388" cy="5245194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457200" marR="0" indent="0" algn="l" defTabSz="914400" rtl="0" eaLnBrk="1" fontAlgn="base" latinLnBrk="0" hangingPunct="1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1" lang="ko-KR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497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CFD66A-EBD3-439F-B28E-EA5E0B581001}" type="slidenum">
              <a:rPr lang="en-US" altLang="ko-KR" smtClean="0"/>
              <a:pPr>
                <a:defRPr/>
              </a:pPr>
              <a:t>3</a:t>
            </a:fld>
            <a:r>
              <a:rPr lang="en-US" altLang="ko-KR" dirty="0" smtClean="0"/>
              <a:t>/8</a:t>
            </a:r>
            <a:endParaRPr lang="en-US" altLang="ko-KR" dirty="0"/>
          </a:p>
        </p:txBody>
      </p:sp>
      <p:sp>
        <p:nvSpPr>
          <p:cNvPr id="5" name="Rectangle 11"/>
          <p:cNvSpPr>
            <a:spLocks noGrp="1" noChangeArrowheads="1"/>
          </p:cNvSpPr>
          <p:nvPr/>
        </p:nvSpPr>
        <p:spPr bwMode="auto">
          <a:xfrm>
            <a:off x="183881" y="125410"/>
            <a:ext cx="710473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9pPr>
          </a:lstStyle>
          <a:p>
            <a:r>
              <a:rPr lang="en-US" altLang="ko-KR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3. </a:t>
            </a:r>
            <a:r>
              <a:rPr lang="ko-KR" altLang="en-US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사용자 시나리오</a:t>
            </a:r>
            <a:endParaRPr lang="ko-KR" altLang="en-US" dirty="0">
              <a:latin typeface="Arial Narrow" panose="020B0606020202030204" pitchFamily="34" charset="0"/>
              <a:ea typeface="돋움" panose="020B0600000101010101" pitchFamily="50" charset="-127"/>
            </a:endParaRPr>
          </a:p>
        </p:txBody>
      </p:sp>
      <p:sp>
        <p:nvSpPr>
          <p:cNvPr id="6" name="Rectangle 18"/>
          <p:cNvSpPr>
            <a:spLocks noChangeArrowheads="1"/>
          </p:cNvSpPr>
          <p:nvPr/>
        </p:nvSpPr>
        <p:spPr bwMode="auto">
          <a:xfrm>
            <a:off x="455613" y="666998"/>
            <a:ext cx="9052454" cy="4650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2000" tIns="10800" rIns="18000" bIns="10800">
            <a:spAutoFit/>
          </a:bodyPr>
          <a:lstStyle>
            <a:defPPr>
              <a:defRPr lang="ko-KR"/>
            </a:defPPr>
            <a:lvl1pPr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1pPr>
            <a:lvl2pPr marL="4572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2pPr>
            <a:lvl3pPr marL="9144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3pPr>
            <a:lvl4pPr marL="13716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4pPr>
            <a:lvl5pPr marL="18288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9pPr>
          </a:lstStyle>
          <a:p>
            <a:pPr marL="85725" indent="-85725">
              <a:lnSpc>
                <a:spcPct val="12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타켓 고객 중심으로 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Idea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에 대한 사용 시나리오를</a:t>
            </a:r>
            <a:r>
              <a:rPr lang="en-US" altLang="ko-KR" b="0" dirty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자유롭게 작성해 주시기 바랍니다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.(1page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이내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) </a:t>
            </a:r>
          </a:p>
          <a:p>
            <a:pPr marL="85725" indent="-85725">
              <a:lnSpc>
                <a:spcPct val="12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 (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해당 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Idea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를 활용하여 누가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,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언제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,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어디에서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,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어떻게 활용이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가능한지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?)</a:t>
            </a:r>
            <a:endParaRPr lang="en-US" altLang="ko-KR" b="0" dirty="0">
              <a:latin typeface="Arial Narrow" panose="020B0606020202030204" pitchFamily="34" charset="0"/>
              <a:ea typeface="돋움" panose="020B0600000101010101" pitchFamily="50" charset="-127"/>
              <a:cs typeface="Arial" charset="0"/>
              <a:sym typeface="Wingdings 2" pitchFamily="18" charset="2"/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438678" y="1159938"/>
            <a:ext cx="9069388" cy="5245194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457200" marR="0" indent="0" algn="l" defTabSz="914400" rtl="0" eaLnBrk="1" fontAlgn="base" latinLnBrk="0" hangingPunct="1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1" lang="ko-KR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54211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CFD66A-EBD3-439F-B28E-EA5E0B581001}" type="slidenum">
              <a:rPr lang="en-US" altLang="ko-KR" smtClean="0"/>
              <a:pPr>
                <a:defRPr/>
              </a:pPr>
              <a:t>4</a:t>
            </a:fld>
            <a:r>
              <a:rPr lang="en-US" altLang="ko-KR" dirty="0" smtClean="0"/>
              <a:t>/8</a:t>
            </a:r>
            <a:endParaRPr lang="en-US" altLang="ko-KR" dirty="0"/>
          </a:p>
        </p:txBody>
      </p:sp>
      <p:sp>
        <p:nvSpPr>
          <p:cNvPr id="5" name="Rectangle 11"/>
          <p:cNvSpPr>
            <a:spLocks noGrp="1" noChangeArrowheads="1"/>
          </p:cNvSpPr>
          <p:nvPr/>
        </p:nvSpPr>
        <p:spPr bwMode="auto">
          <a:xfrm>
            <a:off x="183881" y="125410"/>
            <a:ext cx="405791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9pPr>
          </a:lstStyle>
          <a:p>
            <a:r>
              <a:rPr lang="en-US" altLang="ko-KR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4. Idea Design </a:t>
            </a:r>
            <a:endParaRPr lang="ko-KR" altLang="en-US" dirty="0">
              <a:latin typeface="Arial Narrow" panose="020B0606020202030204" pitchFamily="34" charset="0"/>
              <a:ea typeface="돋움" panose="020B0600000101010101" pitchFamily="50" charset="-127"/>
            </a:endParaRPr>
          </a:p>
        </p:txBody>
      </p:sp>
      <p:sp>
        <p:nvSpPr>
          <p:cNvPr id="6" name="직사각형 5"/>
          <p:cNvSpPr/>
          <p:nvPr/>
        </p:nvSpPr>
        <p:spPr bwMode="auto">
          <a:xfrm>
            <a:off x="455612" y="1058334"/>
            <a:ext cx="9069388" cy="5245194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457200" marR="0" indent="0" algn="l" defTabSz="914400" rtl="0" eaLnBrk="1" fontAlgn="base" latinLnBrk="0" hangingPunct="1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1" lang="ko-KR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맑은 고딕" pitchFamily="50" charset="-127"/>
            </a:endParaRPr>
          </a:p>
        </p:txBody>
      </p:sp>
      <p:sp>
        <p:nvSpPr>
          <p:cNvPr id="7" name="Rectangle 18"/>
          <p:cNvSpPr>
            <a:spLocks noChangeArrowheads="1"/>
          </p:cNvSpPr>
          <p:nvPr/>
        </p:nvSpPr>
        <p:spPr bwMode="auto">
          <a:xfrm>
            <a:off x="455612" y="717800"/>
            <a:ext cx="9522285" cy="2064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2000" tIns="10800" rIns="18000" bIns="10800">
            <a:spAutoFit/>
          </a:bodyPr>
          <a:lstStyle>
            <a:defPPr>
              <a:defRPr lang="ko-KR"/>
            </a:defPPr>
            <a:lvl1pPr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1pPr>
            <a:lvl2pPr marL="4572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2pPr>
            <a:lvl3pPr marL="9144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3pPr>
            <a:lvl4pPr marL="13716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4pPr>
            <a:lvl5pPr marL="18288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9pPr>
          </a:lstStyle>
          <a:p>
            <a:pPr marL="85725" indent="-85725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해당 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Idea Design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을 </a:t>
            </a:r>
            <a:r>
              <a:rPr lang="ko-KR" altLang="en-US" b="0" u="sng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시각적인 이미지로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자유롭게 표현해 주시기 바랍니다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.(1page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이내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)  </a:t>
            </a:r>
            <a:endParaRPr lang="en-US" altLang="ko-KR" b="0" dirty="0">
              <a:latin typeface="Arial Narrow" panose="020B0606020202030204" pitchFamily="34" charset="0"/>
              <a:ea typeface="돋움" panose="020B0600000101010101" pitchFamily="50" charset="-127"/>
              <a:cs typeface="Arial" charset="0"/>
              <a:sym typeface="Wingdings 2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74415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CFD66A-EBD3-439F-B28E-EA5E0B581001}" type="slidenum">
              <a:rPr lang="en-US" altLang="ko-KR" smtClean="0"/>
              <a:pPr>
                <a:defRPr/>
              </a:pPr>
              <a:t>5</a:t>
            </a:fld>
            <a:r>
              <a:rPr lang="en-US" altLang="ko-KR" dirty="0" smtClean="0"/>
              <a:t>/8</a:t>
            </a:r>
            <a:endParaRPr lang="en-US" altLang="ko-KR" dirty="0"/>
          </a:p>
        </p:txBody>
      </p:sp>
      <p:sp>
        <p:nvSpPr>
          <p:cNvPr id="6" name="Rectangle 11"/>
          <p:cNvSpPr>
            <a:spLocks noGrp="1" noChangeArrowheads="1"/>
          </p:cNvSpPr>
          <p:nvPr/>
        </p:nvSpPr>
        <p:spPr bwMode="auto">
          <a:xfrm>
            <a:off x="116145" y="116943"/>
            <a:ext cx="486225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9pPr>
          </a:lstStyle>
          <a:p>
            <a:r>
              <a:rPr lang="en-US" altLang="ko-KR" dirty="0">
                <a:latin typeface="Arial Narrow" panose="020B0606020202030204" pitchFamily="34" charset="0"/>
                <a:ea typeface="돋움" panose="020B0600000101010101" pitchFamily="50" charset="-127"/>
              </a:rPr>
              <a:t>5</a:t>
            </a:r>
            <a:r>
              <a:rPr lang="en-US" altLang="ko-KR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. Idea</a:t>
            </a:r>
            <a:r>
              <a:rPr lang="ko-KR" altLang="en-US" dirty="0">
                <a:latin typeface="Arial Narrow" panose="020B0606020202030204" pitchFamily="34" charset="0"/>
                <a:ea typeface="돋움" panose="020B0600000101010101" pitchFamily="50" charset="-127"/>
              </a:rPr>
              <a:t> </a:t>
            </a:r>
            <a:r>
              <a:rPr lang="ko-KR" altLang="en-US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구현방안</a:t>
            </a:r>
            <a:r>
              <a:rPr lang="en-US" altLang="ko-KR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(1/2)</a:t>
            </a:r>
            <a:endParaRPr lang="ko-KR" altLang="en-US" dirty="0">
              <a:latin typeface="Arial Narrow" panose="020B0606020202030204" pitchFamily="34" charset="0"/>
              <a:ea typeface="돋움" panose="020B0600000101010101" pitchFamily="50" charset="-127"/>
            </a:endParaRPr>
          </a:p>
        </p:txBody>
      </p:sp>
      <p:sp>
        <p:nvSpPr>
          <p:cNvPr id="7" name="Rectangle 18"/>
          <p:cNvSpPr>
            <a:spLocks noChangeArrowheads="1"/>
          </p:cNvSpPr>
          <p:nvPr/>
        </p:nvSpPr>
        <p:spPr bwMode="auto">
          <a:xfrm>
            <a:off x="383719" y="751780"/>
            <a:ext cx="9522285" cy="2064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2000" tIns="10800" rIns="18000" bIns="10800">
            <a:spAutoFit/>
          </a:bodyPr>
          <a:lstStyle>
            <a:defPPr>
              <a:defRPr lang="ko-KR"/>
            </a:defPPr>
            <a:lvl1pPr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1pPr>
            <a:lvl2pPr marL="4572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2pPr>
            <a:lvl3pPr marL="9144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3pPr>
            <a:lvl4pPr marL="13716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4pPr>
            <a:lvl5pPr marL="18288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9pPr>
          </a:lstStyle>
          <a:p>
            <a:pPr marL="85725" indent="-85725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해당 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Idea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개</a:t>
            </a:r>
            <a:r>
              <a:rPr lang="ko-KR" altLang="en-US" b="0" dirty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발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에 대한 구현 방법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,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필요 기술 등을 상세히 자유롭게 작성해 주시기 바랍니다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. (2page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이내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)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 </a:t>
            </a:r>
            <a:endParaRPr lang="en-US" altLang="ko-KR" b="0" dirty="0">
              <a:latin typeface="Arial Narrow" panose="020B0606020202030204" pitchFamily="34" charset="0"/>
              <a:ea typeface="돋움" panose="020B0600000101010101" pitchFamily="50" charset="-127"/>
              <a:cs typeface="Arial" charset="0"/>
              <a:sym typeface="Wingdings 2" pitchFamily="18" charset="2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455612" y="1058334"/>
            <a:ext cx="9069388" cy="5245194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457200" marR="0" indent="0" algn="l" defTabSz="914400" rtl="0" eaLnBrk="1" fontAlgn="base" latinLnBrk="0" hangingPunct="1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1" lang="ko-KR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17889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CFD66A-EBD3-439F-B28E-EA5E0B581001}" type="slidenum">
              <a:rPr lang="en-US" altLang="ko-KR" smtClean="0"/>
              <a:pPr>
                <a:defRPr/>
              </a:pPr>
              <a:t>6</a:t>
            </a:fld>
            <a:r>
              <a:rPr lang="en-US" altLang="ko-KR" dirty="0" smtClean="0"/>
              <a:t>/8</a:t>
            </a:r>
            <a:endParaRPr lang="en-US" altLang="ko-KR" dirty="0"/>
          </a:p>
        </p:txBody>
      </p:sp>
      <p:sp>
        <p:nvSpPr>
          <p:cNvPr id="6" name="Rectangle 11"/>
          <p:cNvSpPr>
            <a:spLocks noGrp="1" noChangeArrowheads="1"/>
          </p:cNvSpPr>
          <p:nvPr/>
        </p:nvSpPr>
        <p:spPr bwMode="auto">
          <a:xfrm>
            <a:off x="116145" y="116943"/>
            <a:ext cx="486225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9pPr>
          </a:lstStyle>
          <a:p>
            <a:r>
              <a:rPr lang="en-US" altLang="ko-KR" dirty="0">
                <a:latin typeface="Arial Narrow" panose="020B0606020202030204" pitchFamily="34" charset="0"/>
                <a:ea typeface="돋움" panose="020B0600000101010101" pitchFamily="50" charset="-127"/>
              </a:rPr>
              <a:t>5</a:t>
            </a:r>
            <a:r>
              <a:rPr lang="en-US" altLang="ko-KR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. Idea</a:t>
            </a:r>
            <a:r>
              <a:rPr lang="ko-KR" altLang="en-US" dirty="0">
                <a:latin typeface="Arial Narrow" panose="020B0606020202030204" pitchFamily="34" charset="0"/>
                <a:ea typeface="돋움" panose="020B0600000101010101" pitchFamily="50" charset="-127"/>
              </a:rPr>
              <a:t> </a:t>
            </a:r>
            <a:r>
              <a:rPr lang="ko-KR" altLang="en-US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구현방안</a:t>
            </a:r>
            <a:r>
              <a:rPr lang="en-US" altLang="ko-KR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(2/2)</a:t>
            </a:r>
            <a:endParaRPr lang="ko-KR" altLang="en-US" dirty="0">
              <a:latin typeface="Arial Narrow" panose="020B0606020202030204" pitchFamily="34" charset="0"/>
              <a:ea typeface="돋움" panose="020B0600000101010101" pitchFamily="50" charset="-127"/>
            </a:endParaRPr>
          </a:p>
        </p:txBody>
      </p:sp>
      <p:sp>
        <p:nvSpPr>
          <p:cNvPr id="7" name="Rectangle 18"/>
          <p:cNvSpPr>
            <a:spLocks noChangeArrowheads="1"/>
          </p:cNvSpPr>
          <p:nvPr/>
        </p:nvSpPr>
        <p:spPr bwMode="auto">
          <a:xfrm>
            <a:off x="383719" y="751780"/>
            <a:ext cx="9522285" cy="2064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2000" tIns="10800" rIns="18000" bIns="10800">
            <a:spAutoFit/>
          </a:bodyPr>
          <a:lstStyle>
            <a:defPPr>
              <a:defRPr lang="ko-KR"/>
            </a:defPPr>
            <a:lvl1pPr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1pPr>
            <a:lvl2pPr marL="4572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2pPr>
            <a:lvl3pPr marL="9144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3pPr>
            <a:lvl4pPr marL="13716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4pPr>
            <a:lvl5pPr marL="18288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9pPr>
          </a:lstStyle>
          <a:p>
            <a:pPr marL="85725" indent="-85725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해당 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Idea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개</a:t>
            </a:r>
            <a:r>
              <a:rPr lang="ko-KR" altLang="en-US" b="0" dirty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발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에 대한 구현 방법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,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필요 기술 등을 상세히 자유롭게 작성해 주시기 바랍니다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. (2page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이내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)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 </a:t>
            </a:r>
            <a:endParaRPr lang="en-US" altLang="ko-KR" b="0" dirty="0">
              <a:latin typeface="Arial Narrow" panose="020B0606020202030204" pitchFamily="34" charset="0"/>
              <a:ea typeface="돋움" panose="020B0600000101010101" pitchFamily="50" charset="-127"/>
              <a:cs typeface="Arial" charset="0"/>
              <a:sym typeface="Wingdings 2" pitchFamily="18" charset="2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455612" y="1058334"/>
            <a:ext cx="9069388" cy="5245194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457200" marR="0" indent="0" algn="l" defTabSz="914400" rtl="0" eaLnBrk="1" fontAlgn="base" latinLnBrk="0" hangingPunct="1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1" lang="ko-KR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0554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CFD66A-EBD3-439F-B28E-EA5E0B581001}" type="slidenum">
              <a:rPr lang="en-US" altLang="ko-KR" smtClean="0"/>
              <a:pPr>
                <a:defRPr/>
              </a:pPr>
              <a:t>7</a:t>
            </a:fld>
            <a:r>
              <a:rPr lang="en-US" altLang="ko-KR" dirty="0" smtClean="0"/>
              <a:t>/8</a:t>
            </a:r>
            <a:endParaRPr lang="en-US" altLang="ko-KR" dirty="0"/>
          </a:p>
        </p:txBody>
      </p:sp>
      <p:sp>
        <p:nvSpPr>
          <p:cNvPr id="5" name="Rectangle 11"/>
          <p:cNvSpPr>
            <a:spLocks noGrp="1" noChangeArrowheads="1"/>
          </p:cNvSpPr>
          <p:nvPr/>
        </p:nvSpPr>
        <p:spPr bwMode="auto">
          <a:xfrm>
            <a:off x="141546" y="108476"/>
            <a:ext cx="920445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맑은 고딕" pitchFamily="50" charset="-127"/>
                <a:cs typeface="Arial" charset="0"/>
              </a:defRPr>
            </a:lvl9pPr>
          </a:lstStyle>
          <a:p>
            <a:r>
              <a:rPr lang="en-US" altLang="ko-KR" dirty="0">
                <a:latin typeface="Arial Narrow" panose="020B0606020202030204" pitchFamily="34" charset="0"/>
                <a:ea typeface="돋움" panose="020B0600000101010101" pitchFamily="50" charset="-127"/>
              </a:rPr>
              <a:t>6</a:t>
            </a:r>
            <a:r>
              <a:rPr lang="en-US" altLang="ko-KR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. </a:t>
            </a:r>
            <a:r>
              <a:rPr lang="ko-KR" altLang="en-US" dirty="0" smtClean="0">
                <a:latin typeface="Arial Narrow" panose="020B0606020202030204" pitchFamily="34" charset="0"/>
                <a:ea typeface="돋움" panose="020B0600000101010101" pitchFamily="50" charset="-127"/>
              </a:rPr>
              <a:t>기타</a:t>
            </a:r>
            <a:endParaRPr lang="ko-KR" altLang="en-US" dirty="0">
              <a:latin typeface="Arial Narrow" panose="020B0606020202030204" pitchFamily="34" charset="0"/>
              <a:ea typeface="돋움" panose="020B0600000101010101" pitchFamily="50" charset="-127"/>
            </a:endParaRPr>
          </a:p>
        </p:txBody>
      </p:sp>
      <p:sp>
        <p:nvSpPr>
          <p:cNvPr id="6" name="Rectangle 18"/>
          <p:cNvSpPr>
            <a:spLocks noChangeArrowheads="1"/>
          </p:cNvSpPr>
          <p:nvPr/>
        </p:nvSpPr>
        <p:spPr bwMode="auto">
          <a:xfrm>
            <a:off x="383719" y="751780"/>
            <a:ext cx="9522285" cy="2064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2000" tIns="10800" rIns="18000" bIns="10800">
            <a:spAutoFit/>
          </a:bodyPr>
          <a:lstStyle>
            <a:defPPr>
              <a:defRPr lang="ko-KR"/>
            </a:defPPr>
            <a:lvl1pPr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1pPr>
            <a:lvl2pPr marL="4572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2pPr>
            <a:lvl3pPr marL="9144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3pPr>
            <a:lvl4pPr marL="13716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4pPr>
            <a:lvl5pPr marL="1828800" algn="l" rtl="0" fontAlgn="base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b="1" kern="1200">
                <a:solidFill>
                  <a:schemeClr val="tx1"/>
                </a:solidFill>
                <a:latin typeface="Arial" charset="0"/>
                <a:ea typeface="맑은 고딕" pitchFamily="50" charset="-127"/>
                <a:cs typeface="+mn-cs"/>
              </a:defRPr>
            </a:lvl9pPr>
          </a:lstStyle>
          <a:p>
            <a:pPr marL="85725" indent="-85725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해당 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Idea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에 대한 추가적인 설명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/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자료가 있는  경우 자유롭게 기술해 주시기 바랍니다</a:t>
            </a:r>
            <a:r>
              <a:rPr lang="en-US" altLang="ko-KR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. </a:t>
            </a:r>
            <a:r>
              <a:rPr lang="ko-KR" altLang="en-US" b="0" dirty="0" smtClean="0">
                <a:latin typeface="Arial Narrow" panose="020B0606020202030204" pitchFamily="34" charset="0"/>
                <a:ea typeface="돋움" panose="020B0600000101010101" pitchFamily="50" charset="-127"/>
                <a:cs typeface="Arial" charset="0"/>
                <a:sym typeface="Wingdings 2" pitchFamily="18" charset="2"/>
              </a:rPr>
              <a:t> </a:t>
            </a:r>
            <a:endParaRPr lang="en-US" altLang="ko-KR" b="0" dirty="0">
              <a:latin typeface="Arial Narrow" panose="020B0606020202030204" pitchFamily="34" charset="0"/>
              <a:ea typeface="돋움" panose="020B0600000101010101" pitchFamily="50" charset="-127"/>
              <a:cs typeface="Arial" charset="0"/>
              <a:sym typeface="Wingdings 2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45731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A32861-A7CD-4BBD-BE17-4DFFA2220F9C}" type="slidenum">
              <a:rPr lang="en-US" altLang="ko-KR" smtClean="0"/>
              <a:pPr>
                <a:defRPr/>
              </a:pPr>
              <a:t>8</a:t>
            </a:fld>
            <a:r>
              <a:rPr lang="en-US" altLang="ko-KR" dirty="0" smtClean="0"/>
              <a:t>/8</a:t>
            </a:r>
            <a:endParaRPr lang="en-US" altLang="ko-KR" dirty="0"/>
          </a:p>
        </p:txBody>
      </p:sp>
      <p:sp>
        <p:nvSpPr>
          <p:cNvPr id="7" name="TextBox 6"/>
          <p:cNvSpPr txBox="1"/>
          <p:nvPr/>
        </p:nvSpPr>
        <p:spPr>
          <a:xfrm>
            <a:off x="319931" y="713032"/>
            <a:ext cx="9315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1. LG Display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Future Dream 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대학</a:t>
            </a: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원</a:t>
            </a: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)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생 </a:t>
            </a: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Idea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공모 참여시 아래 유의사항 </a:t>
            </a:r>
            <a:r>
              <a:rPr lang="ko-KR" altLang="en-US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내용을 반드시 숙지한 이후 아이디어 제안서를 작성하여야 하고</a:t>
            </a:r>
            <a:r>
              <a:rPr lang="en-US" altLang="ko-KR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,</a:t>
            </a:r>
            <a:r>
              <a:rPr lang="ko-KR" altLang="en-US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endParaRPr lang="en-US" altLang="ko-KR" dirty="0">
              <a:ln>
                <a:solidFill>
                  <a:srgbClr val="5B9BD5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돋움" panose="020B0600000101010101" pitchFamily="50" charset="-127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  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본 참가서</a:t>
            </a:r>
            <a:r>
              <a:rPr lang="ko-KR" altLang="en-US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를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제출하면 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유의사항에 대해 동의</a:t>
            </a: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한 것으로 간주됩니다</a:t>
            </a: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.</a:t>
            </a:r>
            <a:endParaRPr lang="en-US" altLang="ko-KR" dirty="0">
              <a:ln>
                <a:solidFill>
                  <a:srgbClr val="5B9BD5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돋움" panose="020B0600000101010101" pitchFamily="50" charset="-127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2</a:t>
            </a: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. 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아이디어 </a:t>
            </a:r>
            <a:r>
              <a:rPr lang="ko-KR" altLang="en-US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접수는 </a:t>
            </a: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2018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년 </a:t>
            </a: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3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월 </a:t>
            </a: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31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일</a:t>
            </a: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토요일</a:t>
            </a: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)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마감이오니</a:t>
            </a:r>
            <a:r>
              <a:rPr lang="en-US" altLang="ko-KR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마감 일정을 확인하신 후 제출해주시기 바랍니다</a:t>
            </a:r>
            <a:r>
              <a:rPr lang="en-US" altLang="ko-KR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71500" y="74504"/>
            <a:ext cx="597370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ko-KR" sz="1800" b="1" dirty="0">
                <a:ln>
                  <a:solidFill>
                    <a:prstClr val="black">
                      <a:lumMod val="50000"/>
                      <a:lumOff val="50000"/>
                      <a:alpha val="0"/>
                    </a:prstClr>
                  </a:solidFill>
                </a:ln>
                <a:solidFill>
                  <a:srgbClr val="FF3300"/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※ </a:t>
            </a:r>
            <a:r>
              <a:rPr lang="en-US" altLang="ko-KR" sz="1800" dirty="0" smtClean="0">
                <a:ln>
                  <a:solidFill>
                    <a:prstClr val="black">
                      <a:lumMod val="50000"/>
                      <a:lumOff val="50000"/>
                      <a:alpha val="0"/>
                    </a:prstClr>
                  </a:solidFill>
                </a:ln>
                <a:solidFill>
                  <a:srgbClr val="FF3300"/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IDEA </a:t>
            </a:r>
            <a:r>
              <a:rPr lang="ko-KR" altLang="en-US" sz="1800" dirty="0" smtClean="0">
                <a:ln>
                  <a:solidFill>
                    <a:prstClr val="black">
                      <a:lumMod val="50000"/>
                      <a:lumOff val="50000"/>
                      <a:alpha val="0"/>
                    </a:prstClr>
                  </a:solidFill>
                </a:ln>
                <a:solidFill>
                  <a:srgbClr val="FF3300"/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제안서 작성 전 아래 유의사항  확인 바랍니다</a:t>
            </a:r>
            <a:r>
              <a:rPr lang="en-US" altLang="ko-KR" sz="1800" dirty="0" smtClean="0">
                <a:ln>
                  <a:solidFill>
                    <a:prstClr val="black">
                      <a:lumMod val="50000"/>
                      <a:lumOff val="50000"/>
                      <a:alpha val="0"/>
                    </a:prstClr>
                  </a:solidFill>
                </a:ln>
                <a:solidFill>
                  <a:srgbClr val="FF3300"/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.</a:t>
            </a:r>
            <a:endParaRPr lang="en-US" altLang="ko-KR" sz="1800" b="1" dirty="0">
              <a:ln>
                <a:solidFill>
                  <a:prstClr val="black">
                    <a:lumMod val="50000"/>
                    <a:lumOff val="50000"/>
                    <a:alpha val="0"/>
                  </a:prstClr>
                </a:solidFill>
              </a:ln>
              <a:solidFill>
                <a:srgbClr val="FF3300"/>
              </a:solidFill>
              <a:latin typeface="Arial" panose="020B0604020202020204" pitchFamily="34" charset="0"/>
              <a:ea typeface="돋움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5397" y="1812418"/>
            <a:ext cx="8891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---------------------------------------------------------------------------------</a:t>
            </a:r>
            <a:r>
              <a:rPr lang="ko-KR" altLang="en-US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아    래</a:t>
            </a:r>
            <a:r>
              <a:rPr lang="en-US" altLang="ko-KR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---------------------------------------------------------------------------------</a:t>
            </a:r>
            <a:endParaRPr lang="en-US" altLang="ko-KR" dirty="0">
              <a:ln>
                <a:solidFill>
                  <a:srgbClr val="5B9BD5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돋움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7255" y="2412166"/>
            <a:ext cx="897920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공모 수상작에 대한 지식재산권 </a:t>
            </a: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특허</a:t>
            </a: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디자인</a:t>
            </a: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저작권 등</a:t>
            </a: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)</a:t>
            </a:r>
            <a:r>
              <a:rPr lang="ko-KR" altLang="en-US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은 제안자에 귀속됩니다</a:t>
            </a: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수상작에 대한 사용권리는 별도의 약정 체결을 진행 함</a:t>
            </a: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공모 제출 시 접수된 개인정보는 본 공모 목적으로만 사용됩니다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접수하신 파일은 별도 반환되지 않으며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입상하지 않은 공모작은 최종 수상작 발표 후 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1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개월 이내 폐기됩니다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수상작은 제안자와의 협의 및 허락을 통해 인쇄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전시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홍보</a:t>
            </a: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및 보도자료 제작 등에 활용될 수 있습니다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아래와 같은 부적격 사례에 해당될 경우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심사 및 수상 대상에서 제외됩니다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 -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타 공모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전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)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수상내역이 있을 경우</a:t>
            </a:r>
            <a:endParaRPr lang="en-US" altLang="ko-KR" sz="1400" dirty="0" smtClean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돋움" panose="020B0600000101010101" pitchFamily="50" charset="-127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 -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타인 특허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디자인권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저작권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실용신안 등 타인의 지적재산권을 침해하거나 침해 우려가 있는 경우</a:t>
            </a:r>
            <a:endParaRPr lang="en-US" altLang="ko-KR" sz="1400" dirty="0" smtClean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돋움" panose="020B0600000101010101" pitchFamily="50" charset="-127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 -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최종 </a:t>
            </a:r>
            <a:r>
              <a:rPr lang="ko-KR" altLang="en-US" sz="1400" dirty="0" err="1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심사일을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기준으로 동일한 아이디어의 제품이 출시된 경우</a:t>
            </a:r>
            <a:endParaRPr lang="en-US" altLang="ko-KR" sz="1400" dirty="0" smtClean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돋움" panose="020B0600000101010101" pitchFamily="50" charset="-127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 -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국내 및 해외에서 이미 사용 중이거나 타사에서 개발 중인 제품인 경우</a:t>
            </a:r>
            <a:endParaRPr lang="en-US" altLang="ko-KR" sz="1400" dirty="0" smtClean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돋움" panose="020B0600000101010101" pitchFamily="50" charset="-127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본 공모 진행 일정과 내용 및 혜택은 당사 사정에 의해 변경될 수 있습니다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상금의 제세공과금은 본인 </a:t>
            </a:r>
            <a:r>
              <a:rPr lang="ko-KR" altLang="en-US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부담으로 함</a:t>
            </a:r>
            <a:r>
              <a:rPr lang="en-US" altLang="ko-KR" sz="1400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.</a:t>
            </a:r>
            <a:endParaRPr lang="ko-KR" altLang="en-US" sz="1400" dirty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돋움" panose="020B0600000101010101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655366"/>
      </p:ext>
    </p:extLst>
  </p:cSld>
  <p:clrMapOvr>
    <a:masterClrMapping/>
  </p:clrMapOvr>
</p:sld>
</file>

<file path=ppt/theme/theme1.xml><?xml version="1.0" encoding="utf-8"?>
<a:theme xmlns:a="http://schemas.openxmlformats.org/drawingml/2006/main" name="3_디자인 사용자 지정">
  <a:themeElements>
    <a:clrScheme name="3_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디자인 사용자 지정">
      <a:majorFont>
        <a:latin typeface="Arial"/>
        <a:ea typeface="맑은 고딕"/>
        <a:cs typeface="Arial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457200" marR="0" indent="0" algn="l" defTabSz="914400" rtl="0" eaLnBrk="1" fontAlgn="base" latinLnBrk="0" hangingPunct="1">
          <a:lnSpc>
            <a:spcPct val="105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1" lang="ko-KR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맑은 고딕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457200" marR="0" indent="0" algn="l" defTabSz="914400" rtl="0" eaLnBrk="1" fontAlgn="base" latinLnBrk="0" hangingPunct="1">
          <a:lnSpc>
            <a:spcPct val="105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1" lang="ko-KR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맑은 고딕" pitchFamily="50" charset="-127"/>
          </a:defRPr>
        </a:defPPr>
      </a:lstStyle>
    </a:lnDef>
  </a:objectDefaults>
  <a:extraClrSchemeLst>
    <a:extraClrScheme>
      <a:clrScheme name="3_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Arial"/>
        <a:ea typeface="맑은 고딕"/>
        <a:cs typeface="Arial"/>
      </a:majorFont>
      <a:minorFont>
        <a:latin typeface="Arial"/>
        <a:ea typeface="맑은 고딕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144976</TotalTime>
  <Words>512</Words>
  <Application>Microsoft Office PowerPoint</Application>
  <PresentationFormat>A4 용지(210x297mm)</PresentationFormat>
  <Paragraphs>74</Paragraphs>
  <Slides>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9</vt:i4>
      </vt:variant>
    </vt:vector>
  </HeadingPairs>
  <TitlesOfParts>
    <vt:vector size="11" baseType="lpstr">
      <vt:lpstr>3_디자인 사용자 지정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0</dc:title>
  <dc:creator>최병권</dc:creator>
  <cp:lastModifiedBy>Windows 사용자</cp:lastModifiedBy>
  <cp:revision>7280</cp:revision>
  <cp:lastPrinted>2017-02-22T08:26:53Z</cp:lastPrinted>
  <dcterms:created xsi:type="dcterms:W3CDTF">2009-10-27T07:08:08Z</dcterms:created>
  <dcterms:modified xsi:type="dcterms:W3CDTF">2017-12-12T01:16:05Z</dcterms:modified>
</cp:coreProperties>
</file>