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</p:sldIdLst>
  <p:sldSz cx="6858000" cy="9144000" type="screen4x3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476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571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483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615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376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808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533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761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806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18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594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65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0A031-4796-4AC8-9032-2B081D1244F7}" type="datetimeFigureOut">
              <a:rPr lang="ko-KR" altLang="en-US" smtClean="0"/>
              <a:t>2018-01-17 (Wed)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0DBB3-AB01-44FC-83DD-A1EFAE1C16D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011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flyasiana" TargetMode="External"/><Relationship Id="rId2" Type="http://schemas.openxmlformats.org/officeDocument/2006/relationships/hyperlink" Target="mailto:flyingmarketer@flyasiana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witter.com/Flyasian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14397" y="683568"/>
            <a:ext cx="6380191" cy="8208912"/>
          </a:xfrm>
          <a:prstGeom prst="rect">
            <a:avLst/>
          </a:prstGeom>
          <a:solidFill>
            <a:srgbClr val="FFFFE5">
              <a:alpha val="48000"/>
            </a:srgbClr>
          </a:solidFill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>
              <a:buAutoNum type="arabicPeriod"/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지원자격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국내거주 대학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휴학생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외국인 학생도 가능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1168400" indent="-1168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    ※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단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활동기간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으로 인해 대학생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8, 9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학기 학생 또는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대학원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학기 학생은 지원하실 수 없습니다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80975" indent="-180975">
              <a:defRPr/>
            </a:pP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180975" indent="-180975"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모집인원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9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(5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기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연임자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명 별도 선정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 marL="180975" indent="-180975">
              <a:defRPr/>
            </a:pP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3.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모집분야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복수 지원 가능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 블로그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5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영상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2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</a:t>
            </a: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 marL="631825" indent="-631825"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해외체류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2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명 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533400" indent="-533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*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해외 중고 졸업생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대학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재학생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또는 국내 대학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재학 외국인 학생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533400" indent="-533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교환학생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어학연수 경험자는 해외체류 분야 지원 불가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533400" indent="-533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※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조별 과제 수행 및 정기모임 참여를 위해 활동기간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중 국내에 계속 체류해야만 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 marL="533400" indent="-5334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</a:t>
            </a: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4.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모집기간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: 1. 22(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월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 ~ 2. 11(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일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5.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합격자 발표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2.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22(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목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 /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아시아나항공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홈페이지 및 개별 통보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6.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활동기간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2018. 2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월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~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2019.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월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/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년간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7.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발대식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: 2. 28(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수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발대식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미참가시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합격이 취소됩니다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8.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지원방법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지원서 양식에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따라 작성 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  <a:hlinkClick r:id="rId2"/>
              </a:rPr>
              <a:t>flying4@flyasiana.com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으로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제출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         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지원 메일 제목 및 지원파일명에 본인의 이름으로 제출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※ </a:t>
            </a:r>
            <a:r>
              <a:rPr lang="ko-KR" altLang="en-US" sz="1200" err="1" smtClean="0">
                <a:solidFill>
                  <a:schemeClr val="tx1"/>
                </a:solidFill>
                <a:latin typeface="+mn-ea"/>
              </a:rPr>
              <a:t>지원시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 아시아나클럽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회원번호를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반드시 확인하신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후 정확히 입력하셔야 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444500" indent="-4445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   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회원이 아니시거나 잘못된 회원번호를 입력하실 경우 검토대상에서 제외됩니다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.) </a:t>
            </a:r>
          </a:p>
          <a:p>
            <a:pPr marL="355600" indent="-3556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지원서는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누락항목이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없도록 작성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글자 크기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12),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PPTX, PPT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또는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PDF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로 제출해 주세요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(※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HWP. SHOW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등은 불가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444500" indent="-444500"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※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지원서 </a:t>
            </a:r>
            <a:r>
              <a:rPr lang="ko-KR" altLang="en-US" sz="1200" smtClean="0">
                <a:solidFill>
                  <a:schemeClr val="tx1"/>
                </a:solidFill>
                <a:latin typeface="+mn-ea"/>
              </a:rPr>
              <a:t>제출시 이 모집요강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페이지는 삭제 후 보내주시기 바랍니다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9.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활동내용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(3, 5, 9, 11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월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정기모임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마지막주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목요일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):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조별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개인별 과제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수행</a:t>
            </a:r>
          </a:p>
          <a:p>
            <a:pPr>
              <a:defRPr/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온라인 콘텐츠 제작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블로그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200">
                <a:solidFill>
                  <a:schemeClr val="tx1"/>
                </a:solidFill>
                <a:latin typeface="+mn-ea"/>
              </a:rPr>
              <a:t>동영상 등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방학 중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아시아나항공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취항지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취재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국내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해외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회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defRPr/>
            </a:pP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10.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주요 혜택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월별 소정의 활동비 및 우수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활동자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포상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수료시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수료증 및 기념품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수여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최우수 </a:t>
            </a:r>
            <a:r>
              <a:rPr lang="ko-KR" altLang="en-US" sz="1200" dirty="0" err="1">
                <a:solidFill>
                  <a:schemeClr val="tx1"/>
                </a:solidFill>
                <a:latin typeface="+mn-ea"/>
              </a:rPr>
              <a:t>활동자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장학금 지급</a:t>
            </a:r>
          </a:p>
          <a:p>
            <a:pPr>
              <a:defRPr/>
            </a:pPr>
            <a:endParaRPr lang="en-US" altLang="ko-KR" sz="1200" dirty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모집요강 외 궁금한 사항은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아시아나항공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페이스북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혹은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트위터를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이용해 주세요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페이스북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  <a:hlinkClick r:id="rId3"/>
              </a:rPr>
              <a:t>https://www.facebook.com/flyasiana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   -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트위터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  <a:hlinkClick r:id="rId4"/>
              </a:rPr>
              <a:t>https://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  <a:hlinkClick r:id="rId4"/>
              </a:rPr>
              <a:t>twitter.com/Flyasiana</a:t>
            </a:r>
            <a:endParaRPr lang="en-US" altLang="ko-KR" sz="1200" b="1" dirty="0" smtClean="0">
              <a:solidFill>
                <a:schemeClr val="tx1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</a:rPr>
              <a:t>모집 요강 및 주요 혜택은 회사 사정에 따라 사전 고지 없이 변경될 수 </a:t>
            </a:r>
            <a:r>
              <a:rPr lang="ko-KR" altLang="en-US" sz="1200" b="1" smtClean="0">
                <a:solidFill>
                  <a:schemeClr val="tx1"/>
                </a:solidFill>
                <a:latin typeface="+mn-ea"/>
              </a:rPr>
              <a:t>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14397" y="179512"/>
            <a:ext cx="6380191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아시아나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Flying Marketer 6</a:t>
            </a:r>
            <a:r>
              <a:rPr lang="ko-KR" altLang="en-US" sz="20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 모집요강</a:t>
            </a:r>
            <a:endParaRPr lang="en-US" altLang="ko-KR" sz="8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9123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392" y="202680"/>
            <a:ext cx="1915695" cy="475211"/>
          </a:xfrm>
          <a:prstGeom prst="rect">
            <a:avLst/>
          </a:prstGeom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468131"/>
              </p:ext>
            </p:extLst>
          </p:nvPr>
        </p:nvGraphicFramePr>
        <p:xfrm>
          <a:off x="116632" y="639370"/>
          <a:ext cx="6624736" cy="8243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726813"/>
                <a:gridCol w="641339"/>
                <a:gridCol w="1728192"/>
                <a:gridCol w="1296144"/>
                <a:gridCol w="488820"/>
                <a:gridCol w="1095356"/>
              </a:tblGrid>
              <a:tr h="42992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 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 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남 □    여 □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208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아시아나클럽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회원번호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숫자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자리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출생년도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600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거주지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지역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휴대폰 번호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208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지원 분야 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복수 지원 가능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208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최근 여행 국가</a:t>
                      </a:r>
                      <a:r>
                        <a:rPr lang="en-US" altLang="ko-KR" sz="1200" b="1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지역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1.                           2.                          3.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618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소속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학과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전공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학기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(18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기준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휴학생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</a:tr>
              <a:tr h="436182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대학교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학년        학기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44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대내외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경력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활동기간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주최 기업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기관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비고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수상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</a:tr>
              <a:tr h="37744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44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4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4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44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가을체" pitchFamily="18" charset="-127"/>
                        <a:ea typeface="가을체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 (본문)"/>
                          <a:ea typeface="+mn-ea"/>
                        </a:rPr>
                        <a:t>~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맑은 고딕 (본문)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007">
                <a:tc grid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개인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블로그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및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SNS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정보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284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블로그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http://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284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페이스북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http://www.facebook.com/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284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인스타그램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http://instagram.com/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284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기타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44357">
                <a:tc grid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본인은 위 사항이 사실과 틀림없음을 확인하여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아시아나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Flying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Marketer 6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지원을 위해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제출한 개인정보를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아시아나항공에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제공하는 것에 동의합니다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지원서는 심사 이후 삭제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</a:p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                                                                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2018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년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일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                                                                          지원자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:                                (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인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14397" y="179512"/>
            <a:ext cx="6380191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아시아나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Flying Marketer 6</a:t>
            </a:r>
            <a:r>
              <a:rPr lang="ko-KR" altLang="en-US" sz="20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 지원서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(1/2)</a:t>
            </a:r>
            <a:endParaRPr lang="ko-KR" altLang="en-US" sz="20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9234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722974"/>
              </p:ext>
            </p:extLst>
          </p:nvPr>
        </p:nvGraphicFramePr>
        <p:xfrm>
          <a:off x="191405" y="683569"/>
          <a:ext cx="6477955" cy="8251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363"/>
                <a:gridCol w="1901139"/>
                <a:gridCol w="3661453"/>
              </a:tblGrid>
              <a:tr h="462292">
                <a:tc gridSpan="3">
                  <a:txBody>
                    <a:bodyPr/>
                    <a:lstStyle/>
                    <a:p>
                      <a:pPr marL="266700" indent="-266700" algn="l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(1)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본인이 아시아나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Flying Marketer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활동을 수행하는데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있어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장점이라고 생각하시는 내용을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중심으로 자기소개서를 작성해 주세요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70584"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2292">
                <a:tc gridSpan="3">
                  <a:txBody>
                    <a:bodyPr/>
                    <a:lstStyle/>
                    <a:p>
                      <a:pPr marL="177800" marR="0" lvl="0" indent="-1778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(2)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예비 아시아나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Flying Marketer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로서 아시아나항공를 제외한 타항공사가 진행했던 마케팅 활동 중 가장 인상 깊었던 활동을 간단히 작성해 주세요</a:t>
                      </a:r>
                      <a:endParaRPr lang="ko-KR" altLang="en-US" sz="1200" b="1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02932">
                <a:tc gridSpan="3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2533">
                <a:tc gridSpan="3">
                  <a:txBody>
                    <a:bodyPr/>
                    <a:lstStyle/>
                    <a:p>
                      <a:pPr marL="269875" indent="-269875" algn="l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(3)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하기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 해당되는 분들은 해당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URL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을 남겨 주세요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* 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없을시 공란으로 두셔도 무방합니다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1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본인의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대표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포스팅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여행 후기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 http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://blog.naver.com/</a:t>
                      </a:r>
                      <a:endParaRPr lang="ko-KR" altLang="en-US" sz="120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079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아시아나항공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관련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(~2017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 http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://blog.naver.com/</a:t>
                      </a:r>
                      <a:endParaRPr lang="ko-KR" altLang="en-US" sz="120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91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본인의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대표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동영상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개인계정 게재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 http</a:t>
                      </a: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://www.youtube.com/</a:t>
                      </a:r>
                      <a:endParaRPr lang="ko-KR" altLang="en-US" sz="120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916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타 사이트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커뮤니티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게재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 http://</a:t>
                      </a:r>
                      <a:endParaRPr lang="ko-KR" altLang="en-US" sz="1200" smtClean="0"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214397" y="179512"/>
            <a:ext cx="6380191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아시아나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Flying </a:t>
            </a:r>
            <a:r>
              <a:rPr lang="en-US" altLang="ko-KR" sz="20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Marketer 6</a:t>
            </a:r>
            <a:r>
              <a:rPr lang="ko-KR" altLang="en-US" sz="200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기 지원서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/2)</a:t>
            </a:r>
            <a:endParaRPr lang="ko-KR" altLang="en-US" sz="20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2245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2458</TotalTime>
  <Words>665</Words>
  <Application>Microsoft Office PowerPoint</Application>
  <PresentationFormat>화면 슬라이드 쇼(4:3)</PresentationFormat>
  <Paragraphs>109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HY견고딕</vt:lpstr>
      <vt:lpstr>HY중고딕</vt:lpstr>
      <vt:lpstr>맑은 고딕</vt:lpstr>
      <vt:lpstr>맑은 고딕 (본문)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김광철</cp:lastModifiedBy>
  <cp:revision>91</cp:revision>
  <cp:lastPrinted>2018-01-17T00:16:44Z</cp:lastPrinted>
  <dcterms:created xsi:type="dcterms:W3CDTF">2014-01-17T00:00:20Z</dcterms:created>
  <dcterms:modified xsi:type="dcterms:W3CDTF">2018-01-17T08:22:01Z</dcterms:modified>
</cp:coreProperties>
</file>