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</p:sldIdLst>
  <p:sldSz cx="6858000" cy="9144000" type="screen4x3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20" autoAdjust="0"/>
  </p:normalViewPr>
  <p:slideViewPr>
    <p:cSldViewPr>
      <p:cViewPr varScale="1">
        <p:scale>
          <a:sx n="75" d="100"/>
          <a:sy n="75" d="100"/>
        </p:scale>
        <p:origin x="1476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571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483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615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376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80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533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761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806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18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594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65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0A031-4796-4AC8-9032-2B081D1244F7}" type="datetimeFigureOut">
              <a:rPr lang="ko-KR" altLang="en-US" smtClean="0"/>
              <a:t>2019-01-16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011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flyasiana" TargetMode="External"/><Relationship Id="rId2" Type="http://schemas.openxmlformats.org/officeDocument/2006/relationships/hyperlink" Target="mailto:flying4@flyasiana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flyasian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14397" y="683568"/>
            <a:ext cx="6380191" cy="8208912"/>
          </a:xfrm>
          <a:prstGeom prst="rect">
            <a:avLst/>
          </a:prstGeom>
          <a:solidFill>
            <a:srgbClr val="FFFFE5">
              <a:alpha val="48000"/>
            </a:srgbClr>
          </a:solidFill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>
              <a:buAutoNum type="arabicPeriod"/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지원자격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국내거주 대학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휴학생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외국인 학생도 가능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1168400" indent="-11684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           ※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19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년 봄학기 기준 대학교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8, 9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학기 및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대학원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학기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학생은 지원 불가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168400" indent="-11684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           </a:t>
            </a:r>
          </a:p>
          <a:p>
            <a:pPr marL="180975" indent="-180975"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모집인원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9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명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영상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명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블로그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명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해외체류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명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0975" indent="-180975"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            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영상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영상 제작 가능자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지원서에 본인의 대표 영상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URL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첨부 필수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533400" indent="-5334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        *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블로그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개인 블로그 운영자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지원서에 본인의 대표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포스팅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URL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첨부 필수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620838" indent="-1620838">
              <a:defRPr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      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해외체류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해외 중고교 졸업생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대학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원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재학 한국인 학생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또는 국내 대학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원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 재학 외국인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학생으로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2019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년 활동기간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중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계속 국내에 체류하는 학생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교환학생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어학연수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경험자는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해당 분야 지원 불가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620838" indent="-1620838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        ※ 6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기 연임자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명 별도 선정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620838" indent="-1620838"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3.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모집기간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: 1. 21(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월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 ~ 2. 10(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일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4.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합격자 발표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2. 21(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목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오후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아시아나항공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홈페이지 및 개별 통보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5.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활동기간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2019. 2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월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~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2020.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월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/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년간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6.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발대식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: 2. 28(</a:t>
            </a:r>
            <a:r>
              <a:rPr lang="ko-KR" altLang="en-US" sz="1200" b="1">
                <a:solidFill>
                  <a:schemeClr val="tx1"/>
                </a:solidFill>
                <a:latin typeface="+mn-ea"/>
              </a:rPr>
              <a:t>목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발대식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미참가시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합격이 취소됩니다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7.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지원방법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지원서 양식에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따라 작성 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  <a:hlinkClick r:id="rId2"/>
              </a:rPr>
              <a:t>flying4@flyasiana.com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제출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        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지원 메일 제목 및 지원파일명에 본인의 이름으로 제출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※ </a:t>
            </a:r>
            <a:r>
              <a:rPr lang="ko-KR" altLang="en-US" sz="1200" err="1" smtClean="0">
                <a:solidFill>
                  <a:schemeClr val="tx1"/>
                </a:solidFill>
                <a:latin typeface="+mn-ea"/>
              </a:rPr>
              <a:t>지원시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 아시아나클럽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회원번호를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반드시 확인하신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후 정확히 입력하셔야 합니다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444500" indent="-4445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회원이 아니시거나 잘못된 회원번호를 입력하실 경우 검토대상에서 제외됩니다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.) </a:t>
            </a:r>
          </a:p>
          <a:p>
            <a:pPr marL="266700" indent="-2667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제출 후 지원서 수정이 불가하오니 신중히 작성해 주세요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.(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복수로 제출시 첫번째 지원서만 확인합니다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.)</a:t>
            </a:r>
          </a:p>
          <a:p>
            <a:pPr marL="266700" indent="-266700">
              <a:tabLst>
                <a:tab pos="355600" algn="l"/>
              </a:tabLst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지원서는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누락항목이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없도록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작성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PPTX, PPT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PDF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로 제출해 주세요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(※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HWP. SHOW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 등으로 제출시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검토대상에서 제외됩니다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.)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444500" indent="-4445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※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지원서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제출시 이 모집요강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페이지는 삭제 후 보내주시기 바랍니다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8.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활동내용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온라인 콘텐츠 제작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영상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카드뉴스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블로그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등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연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회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(3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5, 9, 11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월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정기모임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마지막주 목요일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):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조별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과제 수행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방학 중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아시아나항공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취항지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취재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해외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9.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주요 혜택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월별 소정의 활동비 및 우수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활동자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포상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수료시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수료증 및 기념품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수여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최우수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활동자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장학금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지급</a:t>
            </a:r>
            <a:endParaRPr lang="ko-KR" altLang="en-US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이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외 궁금한 사항은 </a:t>
            </a:r>
            <a:r>
              <a:rPr lang="ko-KR" altLang="en-US" sz="1200" b="1" err="1" smtClean="0">
                <a:solidFill>
                  <a:schemeClr val="tx1"/>
                </a:solidFill>
                <a:latin typeface="+mn-ea"/>
              </a:rPr>
              <a:t>아시아나항공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 인스타그램 또는 페이스북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DM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을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이용해 주세요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인스타그램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  <a:hlinkClick r:id="rId3"/>
              </a:rPr>
              <a:t>https://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  <a:hlinkClick r:id="rId3"/>
              </a:rPr>
              <a:t>www.instagram.com/flyasiana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b="1">
                <a:solidFill>
                  <a:schemeClr val="tx1"/>
                </a:solidFill>
                <a:latin typeface="+mn-ea"/>
              </a:rPr>
              <a:t>페이스북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  <a:hlinkClick r:id="rId4"/>
              </a:rPr>
              <a:t>https://www.facebook.com/flyasiana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모집 요강 및 주요 혜택은 회사 사정에 따라 사전 고지 없이 변경될 수 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14397" y="179512"/>
            <a:ext cx="6380191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아시아나 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Flying Marketer 7</a:t>
            </a:r>
            <a:r>
              <a:rPr lang="ko-KR" altLang="en-US" sz="200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 모집요강</a:t>
            </a:r>
            <a:endParaRPr lang="en-US" altLang="ko-KR" sz="8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912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799923"/>
              </p:ext>
            </p:extLst>
          </p:nvPr>
        </p:nvGraphicFramePr>
        <p:xfrm>
          <a:off x="116632" y="611564"/>
          <a:ext cx="6624736" cy="840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216024"/>
                <a:gridCol w="864096"/>
                <a:gridCol w="1800200"/>
                <a:gridCol w="216024"/>
                <a:gridCol w="1296144"/>
                <a:gridCol w="488820"/>
                <a:gridCol w="1095356"/>
              </a:tblGrid>
              <a:tr h="389536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 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  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 □    여 □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422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아시아나클럽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회원번호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숫자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자리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출생년도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 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598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거주지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휴대폰 번호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4420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분야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분야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2435">
                <a:tc gridSpan="2"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사유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243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최근 여행 국가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지역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1.                           2.                          3.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42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소속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학과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학기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(19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기준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휴학생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</a:tr>
              <a:tr h="395205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대학교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학년        학기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98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대내외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활동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경력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활동명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활동기간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주최 기업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기관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</a:tr>
              <a:tr h="34198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98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9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9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98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987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개인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SNS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06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유튜브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https://www.youtube.com/user/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06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인스타그램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http://instagram.com/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06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페이스북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http://www.facebook.com/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06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블로그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또는 포스트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http:// 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143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86559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본인은 위 사항이 사실과 틀림없음을 확인하여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아시아나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Flying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Marketer 7</a:t>
                      </a:r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지원을 위해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제출한 개인정보를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아시아나항공에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제공하는 것에 동의합니다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지원서는 심사 이후 삭제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200" b="1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l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                                                                     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2019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년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     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월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    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일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200" b="1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                                                                        지원자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:                                (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인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14397" y="107504"/>
            <a:ext cx="6380191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아시아나 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Flying Marketer 7</a:t>
            </a:r>
            <a:r>
              <a:rPr lang="ko-KR" altLang="en-US" sz="200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 지원서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(1/2)</a:t>
            </a:r>
            <a:endParaRPr lang="ko-KR" altLang="en-US" sz="20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72816" y="1072056"/>
            <a:ext cx="1944216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미게재시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검토대상 제외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4824" y="1493075"/>
            <a:ext cx="180020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/</a:t>
            </a:r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도 까지만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4824" y="1899605"/>
            <a:ext cx="4896544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영상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블로그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해외체류 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중 택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개 이상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복수로 지원 가능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)</a:t>
            </a:r>
            <a:endParaRPr lang="en-US" altLang="ko-KR" sz="1200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44824" y="2230451"/>
            <a:ext cx="4896544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해당 분야에 지원하는 이유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ex) </a:t>
            </a:r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미국 고교 졸업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영상 제작경험 다수</a:t>
            </a:r>
            <a:endParaRPr lang="en-US" altLang="ko-KR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923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464285"/>
              </p:ext>
            </p:extLst>
          </p:nvPr>
        </p:nvGraphicFramePr>
        <p:xfrm>
          <a:off x="191405" y="683566"/>
          <a:ext cx="6477955" cy="8208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307"/>
                <a:gridCol w="2232248"/>
                <a:gridCol w="3600400"/>
              </a:tblGrid>
              <a:tr h="301105">
                <a:tc gridSpan="3">
                  <a:txBody>
                    <a:bodyPr/>
                    <a:lstStyle/>
                    <a:p>
                      <a:pPr marL="269875" indent="-269875" algn="l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(1)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본인이 생각하는 본인의 대표 콘텐츠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을 </a:t>
                      </a:r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남겨 주세요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.(</a:t>
                      </a:r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각 항목당 해당되는 </a:t>
                      </a:r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분만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78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개인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여행 영상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57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여행 후기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블로그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or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포스트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181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아시아나항공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관련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(~’18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여행 커뮤니티 등에 소개된 본인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콘텐츠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6337">
                <a:tc gridSpan="3">
                  <a:txBody>
                    <a:bodyPr/>
                    <a:lstStyle/>
                    <a:p>
                      <a:pPr marL="266700" indent="-266700" algn="l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(2)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아시아나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Flying Marketer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활동을 수행하는데 있어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지원하신 분야에서 본인의 장점이라고 생각하시는 내용을 중심으로 자기소개서를 작성해 주세요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0023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6933">
                <a:tc gridSpan="3">
                  <a:txBody>
                    <a:bodyPr/>
                    <a:lstStyle/>
                    <a:p>
                      <a:pPr marL="177800" marR="0" lvl="0" indent="-1778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(3)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예비 아시아나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Flying Marketer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로서 아시아나항공를 제외한 타항공사가 진행했던 마케팅 활동 중 가장 인상 깊었던 활동을 간단히 작성해 주세요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1352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14397" y="179512"/>
            <a:ext cx="6380191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아시아나 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Flying Marketer 7</a:t>
            </a:r>
            <a:r>
              <a:rPr lang="ko-KR" altLang="en-US" sz="200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 지원서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/2)</a:t>
            </a:r>
            <a:endParaRPr lang="ko-KR" altLang="en-US" sz="20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3162" y="4326357"/>
            <a:ext cx="499626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폰트 크기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12pt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로 해당 공간 내에 작성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lvl="0" algn="ctr">
              <a:defRPr/>
            </a:pP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크기를 줄이거나 공간을 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초과하여 작성할 경우 </a:t>
            </a:r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심사시 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감점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)</a:t>
            </a:r>
            <a:endParaRPr lang="ko-KR" altLang="en-US" sz="120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68960" y="971600"/>
            <a:ext cx="360040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본인의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영상 실력이 잘 나타난 여행 영상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URL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8960" y="1248602"/>
            <a:ext cx="360040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본인의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글쓰기 실력이 잘 나타난 여행 후기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URL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4275" y="1557828"/>
            <a:ext cx="3594985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이전에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작성했던 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  <a:latin typeface="+mn-ea"/>
              </a:rPr>
              <a:t>아시아나항공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이용 후기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URL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4275" y="1840341"/>
            <a:ext cx="3594985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여행 커뮤니티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등 외부에 소개된 본인 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  <a:latin typeface="+mn-ea"/>
              </a:rPr>
              <a:t>콘텐츠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URL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3162" y="7740352"/>
            <a:ext cx="499626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폰트 크기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12pt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로 해당 공간 내에 작성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lvl="0" algn="ctr">
              <a:defRPr/>
            </a:pP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크기를 줄이거나 공간을 초과하여 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작성할 경우 </a:t>
            </a:r>
            <a:r>
              <a:rPr lang="ko-KR" altLang="en-US" sz="120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심사시 </a:t>
            </a:r>
            <a:r>
              <a:rPr lang="ko-KR" altLang="en-US" sz="1200">
                <a:solidFill>
                  <a:schemeClr val="bg1">
                    <a:lumMod val="50000"/>
                  </a:schemeClr>
                </a:solidFill>
                <a:latin typeface="+mn-ea"/>
              </a:rPr>
              <a:t>감점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)</a:t>
            </a:r>
            <a:endParaRPr lang="ko-KR" altLang="en-US" sz="12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224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3195</TotalTime>
  <Words>779</Words>
  <Application>Microsoft Office PowerPoint</Application>
  <PresentationFormat>화면 슬라이드 쇼(4:3)</PresentationFormat>
  <Paragraphs>116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HY견고딕</vt:lpstr>
      <vt:lpstr>HY중고딕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김광철</cp:lastModifiedBy>
  <cp:revision>104</cp:revision>
  <cp:lastPrinted>2018-12-05T05:55:23Z</cp:lastPrinted>
  <dcterms:created xsi:type="dcterms:W3CDTF">2014-01-17T00:00:20Z</dcterms:created>
  <dcterms:modified xsi:type="dcterms:W3CDTF">2019-01-16T02:37:30Z</dcterms:modified>
</cp:coreProperties>
</file>