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</p:sldIdLst>
  <p:sldSz cx="6858000" cy="9144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50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AE41-DB1A-4FEC-A173-FCCD95809968}" type="datetimeFigureOut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45D6F-2FDB-4B81-B23E-A220A47C05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2049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AE41-DB1A-4FEC-A173-FCCD95809968}" type="datetimeFigureOut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45D6F-2FDB-4B81-B23E-A220A47C05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0292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AE41-DB1A-4FEC-A173-FCCD95809968}" type="datetimeFigureOut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45D6F-2FDB-4B81-B23E-A220A47C05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1707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AE41-DB1A-4FEC-A173-FCCD95809968}" type="datetimeFigureOut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45D6F-2FDB-4B81-B23E-A220A47C05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170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AE41-DB1A-4FEC-A173-FCCD95809968}" type="datetimeFigureOut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45D6F-2FDB-4B81-B23E-A220A47C05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482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AE41-DB1A-4FEC-A173-FCCD95809968}" type="datetimeFigureOut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45D6F-2FDB-4B81-B23E-A220A47C05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870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AE41-DB1A-4FEC-A173-FCCD95809968}" type="datetimeFigureOut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45D6F-2FDB-4B81-B23E-A220A47C05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3944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AE41-DB1A-4FEC-A173-FCCD95809968}" type="datetimeFigureOut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45D6F-2FDB-4B81-B23E-A220A47C05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6611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AE41-DB1A-4FEC-A173-FCCD95809968}" type="datetimeFigureOut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45D6F-2FDB-4B81-B23E-A220A47C05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2023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AE41-DB1A-4FEC-A173-FCCD95809968}" type="datetimeFigureOut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45D6F-2FDB-4B81-B23E-A220A47C05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9186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AE41-DB1A-4FEC-A173-FCCD95809968}" type="datetimeFigureOut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45D6F-2FDB-4B81-B23E-A220A47C05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1972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9AE41-DB1A-4FEC-A173-FCCD95809968}" type="datetimeFigureOut">
              <a:rPr lang="ko-KR" altLang="en-US" smtClean="0"/>
              <a:t>2019-05-28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45D6F-2FDB-4B81-B23E-A220A47C05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1950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95536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CJ ONLYONE NEW 제목 Bold" panose="00000800000000000000" pitchFamily="2" charset="-127"/>
                <a:ea typeface="CJ ONLYONE NEW 제목 Bold" panose="00000800000000000000" pitchFamily="2" charset="-127"/>
              </a:rPr>
              <a:t>제 </a:t>
            </a:r>
            <a:r>
              <a:rPr lang="en-US" altLang="ko-KR" dirty="0" smtClean="0">
                <a:latin typeface="CJ ONLYONE NEW 제목 Bold" panose="00000800000000000000" pitchFamily="2" charset="-127"/>
                <a:ea typeface="CJ ONLYONE NEW 제목 Bold" panose="00000800000000000000" pitchFamily="2" charset="-127"/>
              </a:rPr>
              <a:t>1</a:t>
            </a:r>
            <a:r>
              <a:rPr lang="ko-KR" altLang="en-US" dirty="0" smtClean="0">
                <a:latin typeface="CJ ONLYONE NEW 제목 Bold" panose="00000800000000000000" pitchFamily="2" charset="-127"/>
                <a:ea typeface="CJ ONLYONE NEW 제목 Bold" panose="00000800000000000000" pitchFamily="2" charset="-127"/>
              </a:rPr>
              <a:t>회 </a:t>
            </a:r>
            <a:r>
              <a:rPr lang="ko-KR" altLang="en-US" dirty="0" err="1" smtClean="0">
                <a:latin typeface="CJ ONLYONE NEW 제목 Bold" panose="00000800000000000000" pitchFamily="2" charset="-127"/>
                <a:ea typeface="CJ ONLYONE NEW 제목 Bold" panose="00000800000000000000" pitchFamily="2" charset="-127"/>
              </a:rPr>
              <a:t>푸드스타</a:t>
            </a:r>
            <a:r>
              <a:rPr lang="ko-KR" altLang="en-US" dirty="0" smtClean="0">
                <a:latin typeface="CJ ONLYONE NEW 제목 Bold" panose="00000800000000000000" pitchFamily="2" charset="-127"/>
                <a:ea typeface="CJ ONLYONE NEW 제목 Bold" panose="00000800000000000000" pitchFamily="2" charset="-127"/>
              </a:rPr>
              <a:t> </a:t>
            </a:r>
            <a:r>
              <a:rPr lang="ko-KR" altLang="en-US" dirty="0" err="1" smtClean="0">
                <a:latin typeface="CJ ONLYONE NEW 제목 Bold" panose="00000800000000000000" pitchFamily="2" charset="-127"/>
                <a:ea typeface="CJ ONLYONE NEW 제목 Bold" panose="00000800000000000000" pitchFamily="2" charset="-127"/>
              </a:rPr>
              <a:t>레시피</a:t>
            </a:r>
            <a:r>
              <a:rPr lang="ko-KR" altLang="en-US" dirty="0" smtClean="0">
                <a:latin typeface="CJ ONLYONE NEW 제목 Bold" panose="00000800000000000000" pitchFamily="2" charset="-127"/>
                <a:ea typeface="CJ ONLYONE NEW 제목 Bold" panose="00000800000000000000" pitchFamily="2" charset="-127"/>
              </a:rPr>
              <a:t> </a:t>
            </a:r>
            <a:r>
              <a:rPr lang="ko-KR" altLang="en-US" dirty="0" err="1" smtClean="0">
                <a:latin typeface="CJ ONLYONE NEW 제목 Bold" panose="00000800000000000000" pitchFamily="2" charset="-127"/>
                <a:ea typeface="CJ ONLYONE NEW 제목 Bold" panose="00000800000000000000" pitchFamily="2" charset="-127"/>
              </a:rPr>
              <a:t>컨텐츠</a:t>
            </a:r>
            <a:r>
              <a:rPr lang="ko-KR" altLang="en-US" dirty="0" smtClean="0">
                <a:latin typeface="CJ ONLYONE NEW 제목 Bold" panose="00000800000000000000" pitchFamily="2" charset="-127"/>
                <a:ea typeface="CJ ONLYONE NEW 제목 Bold" panose="00000800000000000000" pitchFamily="2" charset="-127"/>
              </a:rPr>
              <a:t> 공모전 참가신청서</a:t>
            </a:r>
            <a:endParaRPr lang="ko-KR" altLang="en-US" dirty="0">
              <a:latin typeface="CJ ONLYONE NEW 제목 Bold" panose="00000800000000000000" pitchFamily="2" charset="-127"/>
              <a:ea typeface="CJ ONLYONE NEW 제목 Bold" panose="00000800000000000000" pitchFamily="2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244584"/>
              </p:ext>
            </p:extLst>
          </p:nvPr>
        </p:nvGraphicFramePr>
        <p:xfrm>
          <a:off x="548680" y="1043609"/>
          <a:ext cx="5760640" cy="7992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  <a:gridCol w="936104"/>
                <a:gridCol w="1224136"/>
                <a:gridCol w="1080120"/>
                <a:gridCol w="1872208"/>
              </a:tblGrid>
              <a:tr h="362367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응모자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성명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생년월일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남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여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2367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전화번호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2367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주소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2367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E-Mail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2367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직업 및 소속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2367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공동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참가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① 성명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생년월일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남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여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236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전화번호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주소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236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②성명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생년월일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       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남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여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236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전화번호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주소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236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③성명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생년월일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236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전화번호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주소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105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영상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컨셉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 및 기획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의도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08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참가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경로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*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공모전 소식을 어떻게 알게 되셨나요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?</a:t>
                      </a:r>
                    </a:p>
                    <a:p>
                      <a:pPr algn="l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   예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)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공모전사이트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푸드스타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 </a:t>
                      </a:r>
                      <a:r>
                        <a:rPr lang="ko-KR" altLang="en-US" sz="900" dirty="0" err="1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인스타그램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건물 내 포스터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지인소개 등등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47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제출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자료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① 참가신청서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1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부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② 서약서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부</a:t>
                      </a: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③개인정보 제공 및 수집 이용 동의서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인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부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서약서 및 개인정보 제공 및 수집 이용 동의서는 자필 싸인 후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스캔하여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 메일 전달해주세요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.)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0776"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상기 본인은 제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회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푸드스타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레시피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컨텐츠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 공모전에 위와 같이 응모하고자 합니다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.</a:t>
                      </a:r>
                    </a:p>
                    <a:p>
                      <a:pPr algn="ctr" latinLnBrk="1"/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marL="228600" indent="-228600" algn="ctr" latinLnBrk="1">
                        <a:buAutoNum type="arabicPeriod" startAt="2019"/>
                      </a:pP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           .           </a:t>
                      </a:r>
                    </a:p>
                    <a:p>
                      <a:pPr marL="228600" indent="-228600" algn="ctr" latinLnBrk="1">
                        <a:buAutoNum type="arabicPeriod" startAt="2019"/>
                      </a:pPr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marL="228600" indent="-228600" algn="ctr" latinLnBrk="1">
                        <a:buAutoNum type="arabicPeriod" startAt="2019"/>
                      </a:pPr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marL="0" indent="0" algn="ctr" latinLnBrk="1">
                        <a:buNone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                                                                                  참가신청자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:                            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인 또는 서명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)</a:t>
                      </a:r>
                    </a:p>
                    <a:p>
                      <a:pPr marL="0" indent="0" algn="ctr" latinLnBrk="1">
                        <a:buNone/>
                      </a:pPr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marL="0" indent="0" algn="ctr" latinLnBrk="1">
                        <a:buNone/>
                      </a:pPr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" name="Picture 2" descr="E:\새 폴더\C드라이브\자료\18년\드림매거진_푸드스타팀\드림매거진_인스타그램\로고_SNS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512" y="14288"/>
            <a:ext cx="400452" cy="397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Administrator\Desktop\JPG_PNG\KOR\CJ_MD1_Horizontal (KOR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952" y="8620905"/>
            <a:ext cx="657924" cy="34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732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79512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+mj-lt"/>
                <a:ea typeface="CJ ONLYONE NEW 제목 Bold" panose="00000800000000000000" pitchFamily="2" charset="-127"/>
              </a:rPr>
              <a:t>제</a:t>
            </a:r>
            <a:r>
              <a:rPr lang="en-US" altLang="ko-KR" sz="1400" dirty="0" smtClean="0">
                <a:latin typeface="+mj-lt"/>
                <a:ea typeface="CJ ONLYONE NEW 제목 Bold" panose="00000800000000000000" pitchFamily="2" charset="-127"/>
              </a:rPr>
              <a:t>1</a:t>
            </a:r>
            <a:r>
              <a:rPr lang="ko-KR" altLang="en-US" sz="1400" dirty="0" smtClean="0">
                <a:latin typeface="+mj-lt"/>
                <a:ea typeface="CJ ONLYONE NEW 제목 Bold" panose="00000800000000000000" pitchFamily="2" charset="-127"/>
              </a:rPr>
              <a:t>회 </a:t>
            </a:r>
            <a:r>
              <a:rPr lang="ko-KR" altLang="en-US" sz="1400" dirty="0" err="1" smtClean="0">
                <a:latin typeface="+mj-lt"/>
                <a:ea typeface="CJ ONLYONE NEW 제목 Bold" panose="00000800000000000000" pitchFamily="2" charset="-127"/>
              </a:rPr>
              <a:t>푸드스타</a:t>
            </a:r>
            <a:r>
              <a:rPr lang="ko-KR" altLang="en-US" sz="1400" dirty="0" smtClean="0">
                <a:latin typeface="+mj-lt"/>
                <a:ea typeface="CJ ONLYONE NEW 제목 Bold" panose="00000800000000000000" pitchFamily="2" charset="-127"/>
              </a:rPr>
              <a:t> </a:t>
            </a:r>
            <a:r>
              <a:rPr lang="ko-KR" altLang="en-US" sz="1400" dirty="0" err="1" smtClean="0">
                <a:latin typeface="+mj-lt"/>
                <a:ea typeface="CJ ONLYONE NEW 제목 Bold" panose="00000800000000000000" pitchFamily="2" charset="-127"/>
              </a:rPr>
              <a:t>레시피</a:t>
            </a:r>
            <a:r>
              <a:rPr lang="ko-KR" altLang="en-US" sz="1400" dirty="0" smtClean="0">
                <a:latin typeface="+mj-lt"/>
                <a:ea typeface="CJ ONLYONE NEW 제목 Bold" panose="00000800000000000000" pitchFamily="2" charset="-127"/>
              </a:rPr>
              <a:t> </a:t>
            </a:r>
            <a:r>
              <a:rPr lang="ko-KR" altLang="en-US" sz="1400" dirty="0" err="1" smtClean="0">
                <a:latin typeface="+mj-lt"/>
                <a:ea typeface="CJ ONLYONE NEW 제목 Bold" panose="00000800000000000000" pitchFamily="2" charset="-127"/>
              </a:rPr>
              <a:t>컨텐츠</a:t>
            </a:r>
            <a:r>
              <a:rPr lang="ko-KR" altLang="en-US" sz="1400" dirty="0" smtClean="0">
                <a:latin typeface="+mj-lt"/>
                <a:ea typeface="CJ ONLYONE NEW 제목 Bold" panose="00000800000000000000" pitchFamily="2" charset="-127"/>
              </a:rPr>
              <a:t> 공모전 진행을 위한</a:t>
            </a:r>
            <a:endParaRPr lang="en-US" altLang="ko-KR" sz="1400" dirty="0" smtClean="0">
              <a:latin typeface="+mj-lt"/>
              <a:ea typeface="CJ ONLYONE NEW 제목 Bold" panose="00000800000000000000" pitchFamily="2" charset="-127"/>
            </a:endParaRPr>
          </a:p>
          <a:p>
            <a:pPr algn="ctr"/>
            <a:r>
              <a:rPr lang="ko-KR" altLang="en-US" dirty="0" smtClean="0">
                <a:latin typeface="+mj-lt"/>
                <a:ea typeface="CJ ONLYONE NEW 제목 Bold" panose="00000800000000000000" pitchFamily="2" charset="-127"/>
              </a:rPr>
              <a:t> 개인정보 제공 및 수집</a:t>
            </a:r>
            <a:r>
              <a:rPr lang="en-US" altLang="ko-KR" dirty="0" smtClean="0">
                <a:latin typeface="+mj-lt"/>
                <a:ea typeface="CJ ONLYONE NEW 제목 Bold" panose="00000800000000000000" pitchFamily="2" charset="-127"/>
              </a:rPr>
              <a:t>, </a:t>
            </a:r>
            <a:r>
              <a:rPr lang="ko-KR" altLang="en-US" dirty="0" smtClean="0">
                <a:latin typeface="+mj-lt"/>
                <a:ea typeface="CJ ONLYONE NEW 제목 Bold" panose="00000800000000000000" pitchFamily="2" charset="-127"/>
              </a:rPr>
              <a:t>이용 동의서</a:t>
            </a:r>
            <a:endParaRPr lang="ko-KR" altLang="en-US" dirty="0">
              <a:latin typeface="+mj-lt"/>
              <a:ea typeface="CJ ONLYONE NEW 제목 Bold" panose="00000800000000000000" pitchFamily="2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438031"/>
              </p:ext>
            </p:extLst>
          </p:nvPr>
        </p:nvGraphicFramePr>
        <p:xfrm>
          <a:off x="332654" y="1113130"/>
          <a:ext cx="6192690" cy="7713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6678"/>
                <a:gridCol w="1006312"/>
                <a:gridCol w="1315946"/>
                <a:gridCol w="180621"/>
                <a:gridCol w="980509"/>
                <a:gridCol w="2012624"/>
              </a:tblGrid>
              <a:tr h="292331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 동의자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성명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생년월일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남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여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9267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소속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학생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회사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기타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□ 직장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학교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)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: </a:t>
                      </a:r>
                    </a:p>
                    <a:p>
                      <a:pPr algn="l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□ 부서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학과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) :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2331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주소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6472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E-Mail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연락처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265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제공수집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이용 목적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2019.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제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1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회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푸드스타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레시피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컨텐츠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 공모전 개최 관련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신청자 및 당선자 선정 안내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(e-mail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 발송 등에 이용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)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공모전 당선 결과 보고서에 이용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공모전 당선 작품 공개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시상 등에 이용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58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제공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수집 항목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성명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생년월일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소속직장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학교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),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학과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학년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주소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,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이메일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연락처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보호자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법정대리인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)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의 성명 및 연락처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33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보유 및 이용기간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레시피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컨텐츠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영상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공모전 개최 서류 보관기간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제출기간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~ 30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일간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906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개인정보 제공 및 수집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동의 거부권리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푸드스타팀의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 영상 공모전 참가와 관련하여 상기 기본정보 수집을 원하지 않을 경우 정보제공을 하지 않아도 되며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, 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정보를 제공하지 않을 경우 공모전 관련 정보제공 및 연락에 제한을 받을 수도 있습니다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.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440">
                <a:tc gridSpan="6">
                  <a:txBody>
                    <a:bodyPr/>
                    <a:lstStyle/>
                    <a:p>
                      <a:pPr algn="ctr" latinLnBrk="1"/>
                      <a:endParaRPr lang="en-US" altLang="ko-KR" sz="6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algn="l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[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법정대리인 동의서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]   *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참가자가 미성년자인 경우 기재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algn="l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본인은 미성년자의 법정 대리인으로 위의 정보제공 및 수집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이용에 동의하십니까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?    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□ 예       □아니요  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algn="l" latinLnBrk="1"/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algn="ctr" latinLnBrk="1"/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algn="ctr" latinLnBrk="1"/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algn="ctr" latinLnBrk="1"/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algn="ctr" latinLnBrk="1"/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algn="ctr" latinLnBrk="1"/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algn="ctr" latinLnBrk="1"/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*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개인정보 제공자가 동의한 내용 외의 다른 목적으로 활용하지 않으며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제공된 개인정보의 이용을 거부하고자 할 때에는 개인정보관리책임자를 통해 열람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정정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삭제를 요구할 수 있음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algn="ctr" latinLnBrk="1"/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「개인정보보호법」 등 관련 법규에 의거하여 상기 본인은 위와 같이 개인정보 수집 및 활용에 동의합니다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.</a:t>
                      </a:r>
                    </a:p>
                    <a:p>
                      <a:pPr algn="ctr" latinLnBrk="1"/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□ 예       □아니요 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algn="ctr" latinLnBrk="1"/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marL="228600" indent="-228600" algn="ctr" latinLnBrk="1">
                        <a:buAutoNum type="arabicPeriod" startAt="2019"/>
                      </a:pP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        .           </a:t>
                      </a:r>
                    </a:p>
                    <a:p>
                      <a:pPr marL="228600" indent="-228600" algn="ctr" latinLnBrk="1">
                        <a:buAutoNum type="arabicPeriod" startAt="2019"/>
                      </a:pPr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marL="228600" indent="-228600" algn="ctr" latinLnBrk="1">
                        <a:buAutoNum type="arabicPeriod" startAt="2019"/>
                      </a:pPr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marL="0" indent="0" algn="ctr" latinLnBrk="1">
                        <a:buNone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제출자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:                                         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서명 또는 인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CJ ONLYONE NEW 본문 Regular" panose="00000500000000000000" pitchFamily="2" charset="-127"/>
                          <a:ea typeface="CJ ONLYONE NEW 본문 Regular" panose="00000500000000000000" pitchFamily="2" charset="-127"/>
                        </a:rPr>
                        <a:t>)</a:t>
                      </a:r>
                    </a:p>
                    <a:p>
                      <a:pPr marL="0" indent="0" algn="ctr" latinLnBrk="1">
                        <a:buNone/>
                      </a:pPr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marL="0" indent="0" algn="ctr" latinLnBrk="1">
                        <a:buNone/>
                      </a:pPr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  <a:p>
                      <a:pPr marL="0" indent="0" algn="ctr" latinLnBrk="1">
                        <a:buNone/>
                      </a:pPr>
                      <a:endParaRPr lang="en-US" altLang="ko-KR" sz="1100" dirty="0" smtClean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  <a:latin typeface="CJ ONLYONE NEW 본문 Regular" panose="00000500000000000000" pitchFamily="2" charset="-127"/>
                        <a:ea typeface="CJ ONLYONE NEW 본문 Regular" panose="000005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148" y="843995"/>
            <a:ext cx="685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+mn-ea"/>
              </a:rPr>
              <a:t>* </a:t>
            </a:r>
            <a:r>
              <a:rPr lang="ko-KR" altLang="en-US" sz="1000" dirty="0" smtClean="0">
                <a:latin typeface="+mn-ea"/>
              </a:rPr>
              <a:t>공동 참가 시 개인별 </a:t>
            </a:r>
            <a:r>
              <a:rPr lang="en-US" altLang="ko-KR" sz="1000" dirty="0" smtClean="0">
                <a:latin typeface="+mn-ea"/>
              </a:rPr>
              <a:t>1</a:t>
            </a:r>
            <a:r>
              <a:rPr lang="ko-KR" altLang="en-US" sz="1000" dirty="0" smtClean="0">
                <a:latin typeface="+mn-ea"/>
              </a:rPr>
              <a:t>매씩 작성</a:t>
            </a:r>
            <a:endParaRPr lang="ko-KR" altLang="en-US" sz="1000" dirty="0">
              <a:latin typeface="+mn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1147202"/>
              </p:ext>
            </p:extLst>
          </p:nvPr>
        </p:nvGraphicFramePr>
        <p:xfrm>
          <a:off x="908720" y="5372596"/>
          <a:ext cx="5040560" cy="864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3240360"/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법정대리인 성명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서명 또는 인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법정대리인 연락처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법정대리인과의 관계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" name="Picture 3" descr="C:\Users\Administrator\Desktop\JPG_PNG\KOR\CJ_MD1_Horizontal (KOR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952" y="8388424"/>
            <a:ext cx="657924" cy="34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:\새 폴더\C드라이브\자료\18년\드림매거진_푸드스타팀\드림매거진_인스타그램\로고_SNS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512" y="14288"/>
            <a:ext cx="400452" cy="397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4834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39552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latin typeface="+mj-lt"/>
                <a:ea typeface="CJ ONLYONE NEW 제목 Bold" panose="00000800000000000000" pitchFamily="2" charset="-127"/>
              </a:rPr>
              <a:t>서약서</a:t>
            </a:r>
            <a:endParaRPr lang="ko-KR" altLang="en-US" sz="2800" dirty="0">
              <a:latin typeface="+mj-lt"/>
              <a:ea typeface="CJ ONLYONE NEW 제목 Bold" panose="00000800000000000000" pitchFamily="2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1744524"/>
            <a:ext cx="6858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400" dirty="0" smtClean="0">
                <a:latin typeface="+mn-ea"/>
              </a:rPr>
              <a:t>본인은 </a:t>
            </a:r>
            <a:r>
              <a:rPr lang="en-US" altLang="ko-KR" sz="1400" dirty="0" smtClean="0">
                <a:latin typeface="+mn-ea"/>
              </a:rPr>
              <a:t>CJ</a:t>
            </a:r>
            <a:r>
              <a:rPr lang="ko-KR" altLang="en-US" sz="1400" dirty="0" err="1" smtClean="0">
                <a:latin typeface="+mn-ea"/>
              </a:rPr>
              <a:t>엠디원에서</a:t>
            </a:r>
            <a:r>
              <a:rPr lang="ko-KR" altLang="en-US" sz="1400" dirty="0" smtClean="0">
                <a:latin typeface="+mn-ea"/>
              </a:rPr>
              <a:t> 주최하는 </a:t>
            </a:r>
            <a:r>
              <a:rPr lang="en-US" altLang="ko-KR" sz="1400" dirty="0" smtClean="0">
                <a:latin typeface="+mn-ea"/>
              </a:rPr>
              <a:t>2019. </a:t>
            </a:r>
            <a:r>
              <a:rPr lang="ko-KR" altLang="en-US" sz="1400" dirty="0" smtClean="0">
                <a:latin typeface="+mn-ea"/>
              </a:rPr>
              <a:t>제</a:t>
            </a:r>
            <a:r>
              <a:rPr lang="en-US" altLang="ko-KR" sz="1400" dirty="0" smtClean="0">
                <a:latin typeface="+mn-ea"/>
              </a:rPr>
              <a:t>1</a:t>
            </a:r>
            <a:r>
              <a:rPr lang="ko-KR" altLang="en-US" sz="1400" dirty="0" smtClean="0">
                <a:latin typeface="+mn-ea"/>
              </a:rPr>
              <a:t>회 </a:t>
            </a:r>
            <a:r>
              <a:rPr lang="ko-KR" altLang="en-US" sz="1400" dirty="0" err="1" smtClean="0">
                <a:latin typeface="+mn-ea"/>
              </a:rPr>
              <a:t>푸드스타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레시피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컨텐츠</a:t>
            </a:r>
            <a:r>
              <a:rPr lang="ko-KR" altLang="en-US" sz="1400" dirty="0" smtClean="0">
                <a:latin typeface="+mn-ea"/>
              </a:rPr>
              <a:t> 공모전에</a:t>
            </a:r>
            <a:endParaRPr lang="en-US" altLang="ko-KR" sz="1400" dirty="0" smtClean="0">
              <a:latin typeface="+mn-ea"/>
            </a:endParaRPr>
          </a:p>
          <a:p>
            <a:pPr algn="ctr"/>
            <a:r>
              <a:rPr lang="ko-KR" altLang="en-US" sz="1400" dirty="0" smtClean="0">
                <a:latin typeface="+mn-ea"/>
              </a:rPr>
              <a:t> 작품을 출품함에 있어 다음 사항을 준수할 것을 서약합니다</a:t>
            </a:r>
            <a:r>
              <a:rPr lang="en-US" altLang="ko-KR" sz="1400" dirty="0" smtClean="0">
                <a:latin typeface="+mn-ea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324" y="2843808"/>
            <a:ext cx="6741368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공모전 참가자 본인은 제출 작품의 저작권을 소유하고 있으며</a:t>
            </a:r>
            <a:r>
              <a:rPr lang="en-US" altLang="ko-KR" sz="1400" dirty="0" smtClean="0">
                <a:latin typeface="+mn-ea"/>
              </a:rPr>
              <a:t>, </a:t>
            </a:r>
          </a:p>
          <a:p>
            <a:pPr algn="ctr">
              <a:spcAft>
                <a:spcPts val="600"/>
              </a:spcAft>
            </a:pPr>
            <a:r>
              <a:rPr lang="ko-KR" altLang="en-US" sz="1400" dirty="0" smtClean="0">
                <a:latin typeface="+mn-ea"/>
              </a:rPr>
              <a:t>제출된 제안서의 모든 내용 및 문서는 사실임을 확인함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algn="ctr">
              <a:spcAft>
                <a:spcPts val="600"/>
              </a:spcAft>
            </a:pPr>
            <a:endParaRPr lang="en-US" altLang="ko-KR" sz="1400" dirty="0" smtClean="0">
              <a:latin typeface="+mn-ea"/>
            </a:endParaRPr>
          </a:p>
          <a:p>
            <a:pPr algn="ctr">
              <a:spcAft>
                <a:spcPts val="2400"/>
              </a:spcAft>
            </a:pP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err="1" smtClean="0">
                <a:latin typeface="+mn-ea"/>
              </a:rPr>
              <a:t>제출작과</a:t>
            </a:r>
            <a:r>
              <a:rPr lang="ko-KR" altLang="en-US" sz="1400" dirty="0" smtClean="0">
                <a:latin typeface="+mn-ea"/>
              </a:rPr>
              <a:t> 관련된 문제가 발생할 경우 일체의 법적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도의적 책임은 본인에게 있음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응모작품은 반환하지 않으며 당선작의 소유권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저작권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지적재산권 등의 권리는 </a:t>
            </a:r>
            <a:endParaRPr lang="en-US" altLang="ko-KR" sz="1400" dirty="0" smtClean="0">
              <a:latin typeface="+mn-ea"/>
            </a:endParaRPr>
          </a:p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en-US" altLang="ko-KR" sz="1400" dirty="0" smtClean="0">
                <a:latin typeface="+mn-ea"/>
              </a:rPr>
              <a:t>   CJ</a:t>
            </a:r>
            <a:r>
              <a:rPr lang="ko-KR" altLang="en-US" sz="1400" dirty="0" err="1" smtClean="0">
                <a:latin typeface="+mn-ea"/>
              </a:rPr>
              <a:t>엠디원에</a:t>
            </a:r>
            <a:r>
              <a:rPr lang="ko-KR" altLang="en-US" sz="1400" dirty="0" smtClean="0">
                <a:latin typeface="+mn-ea"/>
              </a:rPr>
              <a:t> 귀속됨</a:t>
            </a:r>
            <a:r>
              <a:rPr lang="en-US" altLang="ko-KR" sz="1400" dirty="0" smtClean="0">
                <a:latin typeface="+mn-ea"/>
              </a:rPr>
              <a:t>. </a:t>
            </a:r>
            <a:r>
              <a:rPr lang="ko-KR" altLang="en-US" sz="1400" dirty="0" smtClean="0">
                <a:latin typeface="+mn-ea"/>
              </a:rPr>
              <a:t>단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당선자가 비상업적인 목적으로 작품에 대한 개인적 활용을 원할 때에는 양자와 협의 후 활용 가능함을 확인함</a:t>
            </a:r>
            <a:r>
              <a:rPr lang="en-US" altLang="ko-KR" sz="1400" dirty="0" smtClean="0">
                <a:latin typeface="+mn-ea"/>
              </a:rPr>
              <a:t>.</a:t>
            </a:r>
            <a:br>
              <a:rPr lang="en-US" altLang="ko-KR" sz="1400" dirty="0" smtClean="0">
                <a:latin typeface="+mn-ea"/>
              </a:rPr>
            </a:br>
            <a:endParaRPr lang="en-US" altLang="ko-KR" sz="900" dirty="0" smtClean="0"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타 공모전에 기 입상된 작품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표절작품으로 판명될 경우 심사에서 제외되며</a:t>
            </a:r>
            <a:r>
              <a:rPr lang="en-US" altLang="ko-KR" sz="1400" dirty="0" smtClean="0">
                <a:latin typeface="+mn-ea"/>
              </a:rPr>
              <a:t>, </a:t>
            </a:r>
          </a:p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ko-KR" altLang="en-US" sz="1400" dirty="0" smtClean="0">
                <a:latin typeface="+mn-ea"/>
              </a:rPr>
              <a:t>시상 후에라도 수상은 취소되며 </a:t>
            </a:r>
            <a:r>
              <a:rPr lang="ko-KR" altLang="en-US" sz="1400" dirty="0" err="1" smtClean="0">
                <a:latin typeface="+mn-ea"/>
              </a:rPr>
              <a:t>시상품은</a:t>
            </a:r>
            <a:r>
              <a:rPr lang="ko-KR" altLang="en-US" sz="1400" dirty="0" smtClean="0">
                <a:latin typeface="+mn-ea"/>
              </a:rPr>
              <a:t> 반납하겠음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algn="ctr">
              <a:spcAft>
                <a:spcPts val="1200"/>
              </a:spcAft>
            </a:pPr>
            <a:endParaRPr lang="en-US" altLang="ko-KR" sz="1400" dirty="0" smtClean="0">
              <a:latin typeface="+mn-ea"/>
            </a:endParaRPr>
          </a:p>
          <a:p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876256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latin typeface="+mj-lt"/>
                <a:ea typeface="CJ ONLYONE NEW 제목 Bold" panose="00000800000000000000" pitchFamily="2" charset="-127"/>
              </a:rPr>
              <a:t>2019</a:t>
            </a:r>
            <a:r>
              <a:rPr lang="ko-KR" altLang="en-US" sz="1600" b="1" dirty="0" smtClean="0">
                <a:latin typeface="+mj-lt"/>
                <a:ea typeface="CJ ONLYONE NEW 제목 Bold" panose="00000800000000000000" pitchFamily="2" charset="-127"/>
              </a:rPr>
              <a:t>년     월       일</a:t>
            </a:r>
            <a:endParaRPr lang="ko-KR" altLang="en-US" sz="1600" b="1" dirty="0">
              <a:latin typeface="+mj-lt"/>
              <a:ea typeface="CJ ONLYONE NEW 제목 Bold" panose="00000800000000000000" pitchFamily="2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324" y="7574850"/>
            <a:ext cx="67732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 smtClean="0">
                <a:latin typeface="+mj-ea"/>
                <a:ea typeface="+mj-ea"/>
              </a:rPr>
              <a:t>참가자</a:t>
            </a:r>
            <a:r>
              <a:rPr lang="en-US" altLang="ko-KR" sz="1400" dirty="0" smtClean="0">
                <a:latin typeface="+mj-ea"/>
                <a:ea typeface="+mj-ea"/>
              </a:rPr>
              <a:t>(</a:t>
            </a:r>
            <a:r>
              <a:rPr lang="ko-KR" altLang="en-US" sz="1400" dirty="0" smtClean="0">
                <a:latin typeface="+mj-ea"/>
                <a:ea typeface="+mj-ea"/>
              </a:rPr>
              <a:t>대  표</a:t>
            </a:r>
            <a:r>
              <a:rPr lang="en-US" altLang="ko-KR" sz="1400" dirty="0" smtClean="0">
                <a:latin typeface="+mj-ea"/>
                <a:ea typeface="+mj-ea"/>
              </a:rPr>
              <a:t>)                      (</a:t>
            </a:r>
            <a:r>
              <a:rPr lang="ko-KR" altLang="en-US" sz="1400" dirty="0" smtClean="0">
                <a:latin typeface="+mj-ea"/>
                <a:ea typeface="+mj-ea"/>
              </a:rPr>
              <a:t>인 또는 서명</a:t>
            </a:r>
            <a:r>
              <a:rPr lang="en-US" altLang="ko-KR" sz="1400" dirty="0" smtClean="0">
                <a:latin typeface="+mj-ea"/>
                <a:ea typeface="+mj-ea"/>
              </a:rPr>
              <a:t>)</a:t>
            </a:r>
            <a:endParaRPr lang="ko-KR" altLang="en-US" sz="1400" dirty="0">
              <a:latin typeface="+mj-ea"/>
              <a:ea typeface="+mj-ea"/>
            </a:endParaRPr>
          </a:p>
        </p:txBody>
      </p:sp>
      <p:pic>
        <p:nvPicPr>
          <p:cNvPr id="12" name="Picture 3" descr="C:\Users\Administrator\Desktop\JPG_PNG\KOR\CJ_MD1_Horizontal (KOR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951" y="8404881"/>
            <a:ext cx="933699" cy="48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E:\새 폴더\C드라이브\자료\18년\드림매거진_푸드스타팀\드림매거진_인스타그램\로고_SNS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512" y="14288"/>
            <a:ext cx="400452" cy="397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923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522</Words>
  <Application>Microsoft Office PowerPoint</Application>
  <PresentationFormat>화면 슬라이드 쇼(4:3)</PresentationFormat>
  <Paragraphs>106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</dc:creator>
  <cp:lastModifiedBy>c</cp:lastModifiedBy>
  <cp:revision>15</cp:revision>
  <cp:lastPrinted>2019-05-28T04:15:48Z</cp:lastPrinted>
  <dcterms:created xsi:type="dcterms:W3CDTF">2019-05-22T22:35:03Z</dcterms:created>
  <dcterms:modified xsi:type="dcterms:W3CDTF">2019-05-28T08:39:19Z</dcterms:modified>
</cp:coreProperties>
</file>