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7"/>
  </p:handoutMasterIdLst>
  <p:sldIdLst>
    <p:sldId id="258" r:id="rId2"/>
    <p:sldId id="262" r:id="rId3"/>
    <p:sldId id="260" r:id="rId4"/>
    <p:sldId id="261" r:id="rId5"/>
    <p:sldId id="263" r:id="rId6"/>
  </p:sldIdLst>
  <p:sldSz cx="12192000" cy="6858000"/>
  <p:notesSz cx="6858000" cy="9144000"/>
  <p:embeddedFontLst>
    <p:embeddedFont>
      <p:font typeface="맑은 고딕" panose="020B0503020000020004" pitchFamily="50" charset="-127"/>
      <p:regular r:id="rId8"/>
      <p:bold r:id="rId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8A912E4D-0DD9-4C03-A1E1-5E6AA3D87E72}">
          <p14:sldIdLst>
            <p14:sldId id="258"/>
            <p14:sldId id="262"/>
            <p14:sldId id="260"/>
          </p14:sldIdLst>
        </p14:section>
        <p14:section name="작성 예시" id="{304917D2-7C6F-4C2A-AF1B-FDB151B3FD33}">
          <p14:sldIdLst>
            <p14:sldId id="261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18F"/>
    <a:srgbClr val="FFD7E2"/>
    <a:srgbClr val="FFFEFE"/>
    <a:srgbClr val="332E87"/>
    <a:srgbClr val="5B9BD5"/>
    <a:srgbClr val="00B0F0"/>
    <a:srgbClr val="F3F7FB"/>
    <a:srgbClr val="FC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647" autoAdjust="0"/>
  </p:normalViewPr>
  <p:slideViewPr>
    <p:cSldViewPr snapToGrid="0" showGuides="1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9EFC4AD-F000-4109-A34E-E0952BD69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5F78EE5-3C1F-4108-84F9-9975E32191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985CB-BA17-471E-BF7A-AE4435EC9E48}" type="datetimeFigureOut">
              <a:rPr lang="ko-KR" altLang="en-US" smtClean="0"/>
              <a:t>2020-10-16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C2E07A3-C34F-426A-B1FC-378E50EEF2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D35DBD-FB92-404B-A328-CEF8D69C56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3C29C-D9EC-4F0E-811A-BBCF687AA6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375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bg>
      <p:bgPr>
        <a:solidFill>
          <a:srgbClr val="3631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CDD6A35-0D5A-4A80-9DC9-507944E7F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1" y="0"/>
            <a:ext cx="12185057" cy="6858000"/>
          </a:xfrm>
          <a:prstGeom prst="rect">
            <a:avLst/>
          </a:prstGeom>
        </p:spPr>
      </p:pic>
      <p:sp>
        <p:nvSpPr>
          <p:cNvPr id="3" name="텍스트 개체 틀 13">
            <a:extLst>
              <a:ext uri="{FF2B5EF4-FFF2-40B4-BE49-F238E27FC236}">
                <a16:creationId xmlns:a16="http://schemas.microsoft.com/office/drawing/2014/main" id="{A8A4E9BE-A34D-431B-B62B-D5DC230E70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0624" y="5303838"/>
            <a:ext cx="3990752" cy="498475"/>
          </a:xfrm>
        </p:spPr>
        <p:txBody>
          <a:bodyPr anchor="ctr">
            <a:normAutofit/>
          </a:bodyPr>
          <a:lstStyle>
            <a:lvl1pPr algn="ctr">
              <a:buNone/>
              <a:defRPr sz="20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/>
              <a:t>이름을 입력해주세요</a:t>
            </a:r>
            <a:r>
              <a:rPr lang="en-US" altLang="ko-KR"/>
              <a:t>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439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레퍼런스">
    <p:bg>
      <p:bgPr>
        <a:solidFill>
          <a:srgbClr val="332E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E563B5D-84D6-4253-AA27-7AB4EA33BB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1" y="0"/>
            <a:ext cx="12185057" cy="6858000"/>
          </a:xfrm>
          <a:prstGeom prst="rect">
            <a:avLst/>
          </a:prstGeom>
        </p:spPr>
      </p:pic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69906C58-A4C9-4581-8638-C33FB106B9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36050" y="747713"/>
            <a:ext cx="2825750" cy="17287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/>
              <a:t>콘텐츠를 기획하게 된 배경을 적어주세요</a:t>
            </a:r>
            <a:r>
              <a:rPr lang="en-US" altLang="ko-KR"/>
              <a:t>.</a:t>
            </a:r>
          </a:p>
        </p:txBody>
      </p:sp>
      <p:sp>
        <p:nvSpPr>
          <p:cNvPr id="12" name="텍스트 개체 틀 10">
            <a:extLst>
              <a:ext uri="{FF2B5EF4-FFF2-40B4-BE49-F238E27FC236}">
                <a16:creationId xmlns:a16="http://schemas.microsoft.com/office/drawing/2014/main" id="{E3408B52-054C-42B4-BC60-32867FB4D3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36050" y="2971714"/>
            <a:ext cx="2825750" cy="36285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lang="ko-KR" altLang="en-US"/>
              <a:t>콘텐츠를 기획하면서 의도했던 바가 있다면 적어주세요</a:t>
            </a:r>
            <a:r>
              <a:rPr lang="en-US" altLang="ko-K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726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DD82BB2-5B59-4C0B-B243-2E9C4F4141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1" y="0"/>
            <a:ext cx="12185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2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5F2D569-A167-4870-B764-B587C155C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2E7BFF-455A-4B62-B6CF-26A5DB6C2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930AE6C-6A96-458D-8202-D484856646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E7D1E-7C87-43D7-8CD6-5FE998544192}" type="datetimeFigureOut">
              <a:rPr lang="ko-KR" altLang="en-US" smtClean="0"/>
              <a:t>2020-10-16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368738-292C-4632-BBD6-9DEF36496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687591-80EA-4597-BC79-EEE332578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8B823-2148-497B-88AD-39A8F33594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27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1" r:id="rId2"/>
    <p:sldLayoutId id="2147483662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2E644F0-AF8F-4970-898D-C0477D19A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46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2AF64AE-F3EA-4424-BBC6-FD8799ADB9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9DD8872-FEAF-40A0-9E57-303B47B294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33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09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C5C6B34E-5753-4A44-97A8-0C377CD66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/>
              <a:t>오픽 관련 영상을 촬영한 뒤</a:t>
            </a:r>
            <a:r>
              <a:rPr lang="en-US" altLang="ko-KR"/>
              <a:t>, </a:t>
            </a:r>
            <a:r>
              <a:rPr lang="ko-KR" altLang="en-US"/>
              <a:t>유튜브 채널에 업로드를 해야했습니다</a:t>
            </a:r>
            <a:r>
              <a:rPr lang="en-US" altLang="ko-KR"/>
              <a:t>.</a:t>
            </a:r>
          </a:p>
          <a:p>
            <a:r>
              <a:rPr lang="ko-KR" altLang="en-US"/>
              <a:t>물론 자동으로 섬네일이 지정되긴 하나</a:t>
            </a:r>
            <a:r>
              <a:rPr lang="en-US" altLang="ko-KR"/>
              <a:t>, </a:t>
            </a:r>
            <a:r>
              <a:rPr lang="ko-KR" altLang="en-US"/>
              <a:t>검색 결과에서 조금 더 돋보일 수 있도록</a:t>
            </a:r>
            <a:r>
              <a:rPr lang="en-US" altLang="ko-KR"/>
              <a:t> </a:t>
            </a:r>
            <a:r>
              <a:rPr lang="ko-KR" altLang="en-US"/>
              <a:t>별도의 섬네일 제작 진행하였습니다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EC12F09E-93BE-4BD6-BBB9-C48D5544A7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/>
              <a:t>강사 </a:t>
            </a:r>
            <a:r>
              <a:rPr lang="en-US" altLang="ko-KR"/>
              <a:t>1</a:t>
            </a:r>
            <a:r>
              <a:rPr lang="ko-KR" altLang="en-US"/>
              <a:t>인이 혼자 처음부터 끝까지 진행하는 영상이었기 때문에</a:t>
            </a:r>
            <a:r>
              <a:rPr lang="en-US" altLang="ko-KR"/>
              <a:t>, </a:t>
            </a:r>
            <a:r>
              <a:rPr lang="ko-KR" altLang="en-US"/>
              <a:t>등장인물이 대중적인 인지도와 신뢰를 가진 사람이라는 것을 표현하려고 했습니다</a:t>
            </a:r>
            <a:r>
              <a:rPr lang="en-US" altLang="ko-KR"/>
              <a:t>. (</a:t>
            </a:r>
            <a:r>
              <a:rPr lang="ko-KR" altLang="en-US"/>
              <a:t>이현석 강사 </a:t>
            </a:r>
            <a:r>
              <a:rPr lang="en-US" altLang="ko-KR"/>
              <a:t>~ 13</a:t>
            </a:r>
            <a:r>
              <a:rPr lang="ko-KR" altLang="en-US"/>
              <a:t>년차</a:t>
            </a:r>
            <a:r>
              <a:rPr lang="en-US" altLang="ko-KR"/>
              <a:t>)</a:t>
            </a:r>
          </a:p>
          <a:p>
            <a:r>
              <a:rPr lang="ko-KR" altLang="en-US"/>
              <a:t>영상은 비주얼 측면보다 내용이 중요했기 때문에</a:t>
            </a:r>
            <a:r>
              <a:rPr lang="en-US" altLang="ko-KR"/>
              <a:t>, </a:t>
            </a:r>
            <a:r>
              <a:rPr lang="ko-KR" altLang="en-US"/>
              <a:t>심플한 배경에 내용을 대표하는 후킹성 텍스트를 사용하기로 했습니다</a:t>
            </a:r>
            <a:r>
              <a:rPr lang="en-US" altLang="ko-KR"/>
              <a:t>.</a:t>
            </a:r>
          </a:p>
          <a:p>
            <a:r>
              <a:rPr lang="ko-KR" altLang="en-US"/>
              <a:t>강조하고 싶은 텍스트에는 색상 반전을 주어 한눈에 쉽게 들어올 수 있도록 하였으며</a:t>
            </a:r>
            <a:r>
              <a:rPr lang="en-US" altLang="ko-KR"/>
              <a:t>, </a:t>
            </a:r>
            <a:r>
              <a:rPr lang="ko-KR" altLang="en-US"/>
              <a:t>시리즈물이라는 것을 인지시키기 위해 텍스트 표기</a:t>
            </a:r>
            <a:r>
              <a:rPr lang="en-US" altLang="ko-KR"/>
              <a:t> </a:t>
            </a:r>
            <a:r>
              <a:rPr lang="ko-KR" altLang="en-US"/>
              <a:t>및 디자인</a:t>
            </a:r>
            <a:r>
              <a:rPr lang="en-US" altLang="ko-KR"/>
              <a:t>&amp;</a:t>
            </a:r>
            <a:r>
              <a:rPr lang="ko-KR" altLang="en-US"/>
              <a:t>텍스트 배치를 통일하였습니다</a:t>
            </a:r>
            <a:r>
              <a:rPr lang="en-US" altLang="ko-KR"/>
              <a:t>.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0FB965C-77B7-4F95-9437-804689CE18BD}"/>
              </a:ext>
            </a:extLst>
          </p:cNvPr>
          <p:cNvSpPr/>
          <p:nvPr/>
        </p:nvSpPr>
        <p:spPr>
          <a:xfrm>
            <a:off x="10990907" y="78568"/>
            <a:ext cx="1095470" cy="51069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/>
              <a:t>작성 예시</a:t>
            </a:r>
          </a:p>
        </p:txBody>
      </p:sp>
      <p:pic>
        <p:nvPicPr>
          <p:cNvPr id="5" name="그림 4" descr="사람, 남자, 착용, 서있는이(가) 표시된 사진&#10;&#10;자동 생성된 설명">
            <a:extLst>
              <a:ext uri="{FF2B5EF4-FFF2-40B4-BE49-F238E27FC236}">
                <a16:creationId xmlns:a16="http://schemas.microsoft.com/office/drawing/2014/main" id="{14293181-D7E5-4184-9371-7A1A69AF1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40" y="411899"/>
            <a:ext cx="5170598" cy="290846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F141B32-F50D-4E9C-A84E-AEC5DF0BD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40" y="3503088"/>
            <a:ext cx="5170598" cy="290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02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C5C6B34E-5753-4A44-97A8-0C377CD66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/>
              <a:t>대학생을 대상으로 제공되는 오픽 할인 제도를 알리기 위해 만들게 되었습니다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EC12F09E-93BE-4BD6-BBB9-C48D5544A7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/>
              <a:t>색상에 따라 클릭률에 차이가 있을지 테스트하기 위해 색상만을 달리한 </a:t>
            </a:r>
            <a:r>
              <a:rPr lang="en-US" altLang="ko-KR"/>
              <a:t>A</a:t>
            </a:r>
            <a:r>
              <a:rPr lang="ko-KR" altLang="en-US"/>
              <a:t>안과 </a:t>
            </a:r>
            <a:r>
              <a:rPr lang="en-US" altLang="ko-KR"/>
              <a:t>B</a:t>
            </a:r>
            <a:r>
              <a:rPr lang="ko-KR" altLang="en-US"/>
              <a:t>안을 작성하였습니다</a:t>
            </a:r>
            <a:r>
              <a:rPr lang="en-US" altLang="ko-KR"/>
              <a:t>.</a:t>
            </a:r>
          </a:p>
          <a:p>
            <a:r>
              <a:rPr lang="ko-KR" altLang="en-US"/>
              <a:t>광고가 주는 막연한 거부감을 경감시키기 위해 만화 스타일의 일러스트를 삽입하였으며</a:t>
            </a:r>
            <a:r>
              <a:rPr lang="en-US" altLang="ko-KR"/>
              <a:t>, </a:t>
            </a:r>
            <a:r>
              <a:rPr lang="ko-KR" altLang="en-US"/>
              <a:t>다양한 컬러감을 사용하여 고리타분하지 않고 산뜻한 느낌을 주려고 했습니다</a:t>
            </a:r>
            <a:r>
              <a:rPr lang="en-US" altLang="ko-KR"/>
              <a:t>.</a:t>
            </a:r>
          </a:p>
          <a:p>
            <a:r>
              <a:rPr lang="ko-KR" altLang="en-US"/>
              <a:t>텍스트 주변에는 지루한 느낌을 줄이기 위해 스피커와 사선으로 놓여진 종잇장 등의 오브제를 활용하였습니다</a:t>
            </a:r>
            <a:r>
              <a:rPr lang="en-US" altLang="ko-KR"/>
              <a:t>.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0FB965C-77B7-4F95-9437-804689CE18BD}"/>
              </a:ext>
            </a:extLst>
          </p:cNvPr>
          <p:cNvSpPr/>
          <p:nvPr/>
        </p:nvSpPr>
        <p:spPr>
          <a:xfrm>
            <a:off x="10990907" y="78568"/>
            <a:ext cx="1095470" cy="51069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/>
              <a:t>작성 예시</a:t>
            </a:r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2D0E8446-B0AC-4E88-A2E6-35B9B3CFF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50" y="1424143"/>
            <a:ext cx="3870000" cy="387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FD83B78-3886-4DDD-A834-2564A6A4C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521" y="1424143"/>
            <a:ext cx="3871161" cy="38711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468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163</Words>
  <Application>Microsoft Office PowerPoint</Application>
  <PresentationFormat>와이드스크린</PresentationFormat>
  <Paragraphs>11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Yun Hohyeon</dc:creator>
  <cp:lastModifiedBy>Yun Hohyeon</cp:lastModifiedBy>
  <cp:revision>40</cp:revision>
  <dcterms:created xsi:type="dcterms:W3CDTF">2020-10-14T02:05:18Z</dcterms:created>
  <dcterms:modified xsi:type="dcterms:W3CDTF">2020-10-16T05:41:10Z</dcterms:modified>
</cp:coreProperties>
</file>