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8" r:id="rId2"/>
    <p:sldId id="256" r:id="rId3"/>
    <p:sldId id="259" r:id="rId4"/>
    <p:sldId id="280" r:id="rId5"/>
    <p:sldId id="263" r:id="rId6"/>
    <p:sldId id="264" r:id="rId7"/>
    <p:sldId id="346" r:id="rId8"/>
    <p:sldId id="363" r:id="rId9"/>
    <p:sldId id="266" r:id="rId10"/>
    <p:sldId id="364" r:id="rId11"/>
    <p:sldId id="366" r:id="rId12"/>
    <p:sldId id="284" r:id="rId13"/>
    <p:sldId id="375" r:id="rId14"/>
    <p:sldId id="353" r:id="rId15"/>
    <p:sldId id="367" r:id="rId16"/>
    <p:sldId id="368" r:id="rId17"/>
    <p:sldId id="313" r:id="rId18"/>
    <p:sldId id="369" r:id="rId19"/>
    <p:sldId id="370" r:id="rId20"/>
    <p:sldId id="360" r:id="rId21"/>
    <p:sldId id="371" r:id="rId22"/>
    <p:sldId id="372" r:id="rId23"/>
    <p:sldId id="374" r:id="rId24"/>
    <p:sldId id="286" r:id="rId25"/>
  </p:sldIdLst>
  <p:sldSz cx="12192000" cy="6858000"/>
  <p:notesSz cx="6858000" cy="9144000"/>
  <p:embeddedFontLst>
    <p:embeddedFont>
      <p:font typeface="맑은 고딕" panose="020B0503020000020004" pitchFamily="50" charset="-127"/>
      <p:regular r:id="rId27"/>
      <p:bold r:id="rId28"/>
    </p:embeddedFont>
    <p:embeddedFont>
      <p:font typeface="나눔고딕" panose="020D0604000000000000" pitchFamily="50" charset="-127"/>
      <p:regular r:id="rId29"/>
      <p:bold r:id="rId30"/>
    </p:embeddedFont>
    <p:embeddedFont>
      <p:font typeface="함초롬바탕" panose="02030604000101010101" pitchFamily="18" charset="-127"/>
      <p:regular r:id="rId31"/>
      <p:bold r:id="rId32"/>
    </p:embeddedFont>
    <p:embeddedFont>
      <p:font typeface="함초롬돋움" panose="020B0604000101010101" pitchFamily="50" charset="-127"/>
      <p:regular r:id="rId33"/>
      <p:bold r:id="rId34"/>
    </p:embeddedFont>
    <p:embeddedFont>
      <p:font typeface="휴먼편지체" panose="02030504000101010101" pitchFamily="18" charset="-127"/>
      <p:regular r:id="rId35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1EC"/>
    <a:srgbClr val="538FA2"/>
    <a:srgbClr val="AD5313"/>
    <a:srgbClr val="FFFFFF"/>
    <a:srgbClr val="CBBDAC"/>
    <a:srgbClr val="DF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53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40999-C40A-4006-8B55-60395944535C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B016-2144-4DB6-BDFC-231FDA8851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563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3AE2-8703-4877-BD76-322FEEB68DE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4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73AE2-8703-4877-BD76-322FEEB68DE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18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73AE2-8703-4877-BD76-322FEEB68DE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65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58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06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280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41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7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025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788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67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27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51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F6AD-3359-49AC-BA28-4CF2450871DE}" type="datetimeFigureOut">
              <a:rPr lang="ko-KR" altLang="en-US" smtClean="0"/>
              <a:t>2022-04-14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1038-2018-4D28-ACDC-6CAB5B79D2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12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0"/>
            <a:ext cx="12192000" cy="6858000"/>
            <a:chOff x="-1669395" y="0"/>
            <a:chExt cx="10353860" cy="685800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535" y="0"/>
              <a:ext cx="5176930" cy="685800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9395" y="0"/>
              <a:ext cx="517693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8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einbach, Mennonite Heritage Village, Manitoba, Canada">
            <a:extLst>
              <a:ext uri="{FF2B5EF4-FFF2-40B4-BE49-F238E27FC236}">
                <a16:creationId xmlns:a16="http://schemas.microsoft.com/office/drawing/2014/main" id="{802AC581-37FE-4D97-B7D9-4E470EB7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board, Green Frame, School, Green, Frame">
            <a:extLst>
              <a:ext uri="{FF2B5EF4-FFF2-40B4-BE49-F238E27FC236}">
                <a16:creationId xmlns:a16="http://schemas.microsoft.com/office/drawing/2014/main" id="{47D9942B-F355-4FC1-9DD8-025D2AF04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1" y="591671"/>
            <a:ext cx="10399059" cy="62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C19642-79B5-4852-B27A-B611B013D8C3}"/>
              </a:ext>
            </a:extLst>
          </p:cNvPr>
          <p:cNvSpPr txBox="1"/>
          <p:nvPr/>
        </p:nvSpPr>
        <p:spPr>
          <a:xfrm>
            <a:off x="3146610" y="181894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b="1" dirty="0">
                <a:solidFill>
                  <a:schemeClr val="bg1"/>
                </a:solidFill>
                <a:latin typeface="+mj-lt"/>
              </a:rPr>
              <a:t>구슬이 </a:t>
            </a:r>
            <a:r>
              <a:rPr lang="en-US" altLang="ko-KR" sz="3600" b="1" dirty="0">
                <a:solidFill>
                  <a:schemeClr val="bg1"/>
                </a:solidFill>
                <a:latin typeface="+mj-lt"/>
              </a:rPr>
              <a:t>10</a:t>
            </a:r>
            <a:r>
              <a:rPr lang="ko-KR" altLang="en-US" sz="3600" b="1" dirty="0">
                <a:solidFill>
                  <a:schemeClr val="bg1"/>
                </a:solidFill>
                <a:latin typeface="+mj-lt"/>
              </a:rPr>
              <a:t>초 동안 굴러가는 골드버그 장치를 만들어라</a:t>
            </a:r>
            <a:r>
              <a:rPr lang="en-US" altLang="ko-KR" sz="3600" b="1" dirty="0">
                <a:solidFill>
                  <a:schemeClr val="bg1"/>
                </a:solidFill>
                <a:latin typeface="+mj-lt"/>
              </a:rPr>
              <a:t>!</a:t>
            </a:r>
            <a:r>
              <a:rPr lang="ko-KR" altLang="en-US" sz="36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6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E4A8E4-1ADB-43CC-B71B-212430B91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50"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grpSp>
        <p:nvGrpSpPr>
          <p:cNvPr id="9" name="object 85"/>
          <p:cNvGrpSpPr/>
          <p:nvPr/>
        </p:nvGrpSpPr>
        <p:grpSpPr>
          <a:xfrm flipH="1">
            <a:off x="1582300" y="713257"/>
            <a:ext cx="2037200" cy="5495077"/>
            <a:chOff x="8088777" y="1873037"/>
            <a:chExt cx="1632585" cy="4627880"/>
          </a:xfrm>
        </p:grpSpPr>
        <p:pic>
          <p:nvPicPr>
            <p:cNvPr id="10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8777" y="1873037"/>
              <a:ext cx="1632472" cy="4627265"/>
            </a:xfrm>
            <a:prstGeom prst="rect">
              <a:avLst/>
            </a:prstGeom>
          </p:spPr>
        </p:pic>
        <p:pic>
          <p:nvPicPr>
            <p:cNvPr id="11" name="object 8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1167" y="2659659"/>
              <a:ext cx="152369" cy="199034"/>
            </a:xfrm>
            <a:prstGeom prst="rect">
              <a:avLst/>
            </a:prstGeom>
          </p:spPr>
        </p:pic>
        <p:sp>
          <p:nvSpPr>
            <p:cNvPr id="12" name="object 88"/>
            <p:cNvSpPr/>
            <p:nvPr/>
          </p:nvSpPr>
          <p:spPr>
            <a:xfrm>
              <a:off x="8913038" y="2678607"/>
              <a:ext cx="57150" cy="38100"/>
            </a:xfrm>
            <a:custGeom>
              <a:avLst/>
              <a:gdLst/>
              <a:ahLst/>
              <a:cxnLst/>
              <a:rect l="l" t="t" r="r" b="b"/>
              <a:pathLst>
                <a:path w="57150" h="38100">
                  <a:moveTo>
                    <a:pt x="35306" y="12179"/>
                  </a:moveTo>
                  <a:lnTo>
                    <a:pt x="31508" y="9220"/>
                  </a:lnTo>
                  <a:lnTo>
                    <a:pt x="27584" y="6184"/>
                  </a:lnTo>
                  <a:lnTo>
                    <a:pt x="18186" y="9550"/>
                  </a:lnTo>
                  <a:lnTo>
                    <a:pt x="2997" y="23672"/>
                  </a:lnTo>
                  <a:lnTo>
                    <a:pt x="0" y="31864"/>
                  </a:lnTo>
                  <a:lnTo>
                    <a:pt x="7759" y="37719"/>
                  </a:lnTo>
                  <a:lnTo>
                    <a:pt x="17157" y="34620"/>
                  </a:lnTo>
                  <a:lnTo>
                    <a:pt x="32359" y="20383"/>
                  </a:lnTo>
                  <a:lnTo>
                    <a:pt x="35306" y="12179"/>
                  </a:lnTo>
                  <a:close/>
                </a:path>
                <a:path w="57150" h="38100">
                  <a:moveTo>
                    <a:pt x="56603" y="4737"/>
                  </a:moveTo>
                  <a:lnTo>
                    <a:pt x="55549" y="2565"/>
                  </a:lnTo>
                  <a:lnTo>
                    <a:pt x="54495" y="317"/>
                  </a:lnTo>
                  <a:lnTo>
                    <a:pt x="50863" y="0"/>
                  </a:lnTo>
                  <a:lnTo>
                    <a:pt x="44297" y="3429"/>
                  </a:lnTo>
                  <a:lnTo>
                    <a:pt x="42354" y="6667"/>
                  </a:lnTo>
                  <a:lnTo>
                    <a:pt x="44348" y="10985"/>
                  </a:lnTo>
                  <a:lnTo>
                    <a:pt x="47866" y="11341"/>
                  </a:lnTo>
                  <a:lnTo>
                    <a:pt x="54724" y="7848"/>
                  </a:lnTo>
                  <a:lnTo>
                    <a:pt x="56603" y="4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9619" y="2652141"/>
              <a:ext cx="97361" cy="127584"/>
            </a:xfrm>
            <a:prstGeom prst="rect">
              <a:avLst/>
            </a:prstGeom>
          </p:spPr>
        </p:pic>
        <p:pic>
          <p:nvPicPr>
            <p:cNvPr id="14" name="object 9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2555" y="1892903"/>
              <a:ext cx="1606269" cy="3171212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59C9CE8-454F-47E3-B710-74DE68D3DC76}"/>
              </a:ext>
            </a:extLst>
          </p:cNvPr>
          <p:cNvGrpSpPr/>
          <p:nvPr/>
        </p:nvGrpSpPr>
        <p:grpSpPr>
          <a:xfrm>
            <a:off x="4474628" y="1638354"/>
            <a:ext cx="6986995" cy="3803389"/>
            <a:chOff x="3920958" y="1527306"/>
            <a:chExt cx="6986995" cy="3803389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CEA10EC7-FCAD-40D0-87BC-F716596B81D6}"/>
                </a:ext>
              </a:extLst>
            </p:cNvPr>
            <p:cNvGrpSpPr/>
            <p:nvPr/>
          </p:nvGrpSpPr>
          <p:grpSpPr>
            <a:xfrm rot="10591834" flipH="1" flipV="1">
              <a:off x="3920958" y="1527306"/>
              <a:ext cx="6986995" cy="3803389"/>
              <a:chOff x="5461686" y="2908248"/>
              <a:chExt cx="1993264" cy="1200150"/>
            </a:xfrm>
          </p:grpSpPr>
          <p:sp>
            <p:nvSpPr>
              <p:cNvPr id="22" name="object 13">
                <a:extLst>
                  <a:ext uri="{FF2B5EF4-FFF2-40B4-BE49-F238E27FC236}">
                    <a16:creationId xmlns:a16="http://schemas.microsoft.com/office/drawing/2014/main" id="{87B46152-5BD1-40BD-984F-F90583065C75}"/>
                  </a:ext>
                </a:extLst>
              </p:cNvPr>
              <p:cNvSpPr/>
              <p:nvPr/>
            </p:nvSpPr>
            <p:spPr>
              <a:xfrm>
                <a:off x="5513773" y="2983400"/>
                <a:ext cx="191897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1918970" h="1108075">
                    <a:moveTo>
                      <a:pt x="1215561" y="0"/>
                    </a:moveTo>
                    <a:lnTo>
                      <a:pt x="1169875" y="196"/>
                    </a:lnTo>
                    <a:lnTo>
                      <a:pt x="1123582" y="1564"/>
                    </a:lnTo>
                    <a:lnTo>
                      <a:pt x="1076736" y="4119"/>
                    </a:lnTo>
                    <a:lnTo>
                      <a:pt x="1029389" y="7877"/>
                    </a:lnTo>
                    <a:lnTo>
                      <a:pt x="981593" y="12855"/>
                    </a:lnTo>
                    <a:lnTo>
                      <a:pt x="933401" y="19068"/>
                    </a:lnTo>
                    <a:lnTo>
                      <a:pt x="884865" y="26533"/>
                    </a:lnTo>
                    <a:lnTo>
                      <a:pt x="836037" y="35265"/>
                    </a:lnTo>
                    <a:lnTo>
                      <a:pt x="786970" y="45282"/>
                    </a:lnTo>
                    <a:lnTo>
                      <a:pt x="737716" y="56598"/>
                    </a:lnTo>
                    <a:lnTo>
                      <a:pt x="688328" y="69230"/>
                    </a:lnTo>
                    <a:lnTo>
                      <a:pt x="638858" y="83194"/>
                    </a:lnTo>
                    <a:lnTo>
                      <a:pt x="589358" y="98506"/>
                    </a:lnTo>
                    <a:lnTo>
                      <a:pt x="539882" y="115183"/>
                    </a:lnTo>
                    <a:lnTo>
                      <a:pt x="490480" y="133240"/>
                    </a:lnTo>
                    <a:lnTo>
                      <a:pt x="441206" y="152693"/>
                    </a:lnTo>
                    <a:lnTo>
                      <a:pt x="392112" y="173559"/>
                    </a:lnTo>
                    <a:lnTo>
                      <a:pt x="343250" y="195854"/>
                    </a:lnTo>
                    <a:lnTo>
                      <a:pt x="142311" y="338360"/>
                    </a:lnTo>
                    <a:lnTo>
                      <a:pt x="111995" y="362152"/>
                    </a:lnTo>
                    <a:lnTo>
                      <a:pt x="81513" y="395601"/>
                    </a:lnTo>
                    <a:lnTo>
                      <a:pt x="55036" y="432538"/>
                    </a:lnTo>
                    <a:lnTo>
                      <a:pt x="36736" y="466795"/>
                    </a:lnTo>
                    <a:lnTo>
                      <a:pt x="21427" y="509292"/>
                    </a:lnTo>
                    <a:lnTo>
                      <a:pt x="10117" y="553360"/>
                    </a:lnTo>
                    <a:lnTo>
                      <a:pt x="2933" y="598457"/>
                    </a:lnTo>
                    <a:lnTo>
                      <a:pt x="0" y="644040"/>
                    </a:lnTo>
                    <a:lnTo>
                      <a:pt x="1442" y="689566"/>
                    </a:lnTo>
                    <a:lnTo>
                      <a:pt x="9456" y="745077"/>
                    </a:lnTo>
                    <a:lnTo>
                      <a:pt x="24594" y="798624"/>
                    </a:lnTo>
                    <a:lnTo>
                      <a:pt x="47105" y="849175"/>
                    </a:lnTo>
                    <a:lnTo>
                      <a:pt x="77236" y="895700"/>
                    </a:lnTo>
                    <a:lnTo>
                      <a:pt x="104982" y="927524"/>
                    </a:lnTo>
                    <a:lnTo>
                      <a:pt x="136576" y="956292"/>
                    </a:lnTo>
                    <a:lnTo>
                      <a:pt x="171732" y="982128"/>
                    </a:lnTo>
                    <a:lnTo>
                      <a:pt x="210166" y="1005154"/>
                    </a:lnTo>
                    <a:lnTo>
                      <a:pt x="251591" y="1025491"/>
                    </a:lnTo>
                    <a:lnTo>
                      <a:pt x="295722" y="1043263"/>
                    </a:lnTo>
                    <a:lnTo>
                      <a:pt x="342274" y="1058592"/>
                    </a:lnTo>
                    <a:lnTo>
                      <a:pt x="390961" y="1071600"/>
                    </a:lnTo>
                    <a:lnTo>
                      <a:pt x="441497" y="1082410"/>
                    </a:lnTo>
                    <a:lnTo>
                      <a:pt x="493597" y="1091143"/>
                    </a:lnTo>
                    <a:lnTo>
                      <a:pt x="546976" y="1097924"/>
                    </a:lnTo>
                    <a:lnTo>
                      <a:pt x="601347" y="1102873"/>
                    </a:lnTo>
                    <a:lnTo>
                      <a:pt x="656425" y="1106113"/>
                    </a:lnTo>
                    <a:lnTo>
                      <a:pt x="711926" y="1107767"/>
                    </a:lnTo>
                    <a:lnTo>
                      <a:pt x="767562" y="1107957"/>
                    </a:lnTo>
                    <a:lnTo>
                      <a:pt x="823049" y="1106805"/>
                    </a:lnTo>
                    <a:lnTo>
                      <a:pt x="878101" y="1104434"/>
                    </a:lnTo>
                    <a:lnTo>
                      <a:pt x="932432" y="1100966"/>
                    </a:lnTo>
                    <a:lnTo>
                      <a:pt x="985758" y="1096524"/>
                    </a:lnTo>
                    <a:lnTo>
                      <a:pt x="1037791" y="1091230"/>
                    </a:lnTo>
                    <a:lnTo>
                      <a:pt x="1088248" y="1085206"/>
                    </a:lnTo>
                    <a:lnTo>
                      <a:pt x="1136842" y="1078575"/>
                    </a:lnTo>
                    <a:lnTo>
                      <a:pt x="1183288" y="1071460"/>
                    </a:lnTo>
                    <a:lnTo>
                      <a:pt x="1227300" y="1063982"/>
                    </a:lnTo>
                    <a:lnTo>
                      <a:pt x="1268593" y="1056263"/>
                    </a:lnTo>
                    <a:lnTo>
                      <a:pt x="1306881" y="1048428"/>
                    </a:lnTo>
                    <a:lnTo>
                      <a:pt x="1373301" y="1032893"/>
                    </a:lnTo>
                    <a:lnTo>
                      <a:pt x="1470505" y="1003927"/>
                    </a:lnTo>
                    <a:lnTo>
                      <a:pt x="1531559" y="983612"/>
                    </a:lnTo>
                    <a:lnTo>
                      <a:pt x="1602018" y="956024"/>
                    </a:lnTo>
                    <a:lnTo>
                      <a:pt x="1639081" y="939070"/>
                    </a:lnTo>
                    <a:lnTo>
                      <a:pt x="1676463" y="919778"/>
                    </a:lnTo>
                    <a:lnTo>
                      <a:pt x="1713488" y="897975"/>
                    </a:lnTo>
                    <a:lnTo>
                      <a:pt x="1749478" y="873488"/>
                    </a:lnTo>
                    <a:lnTo>
                      <a:pt x="1783756" y="846143"/>
                    </a:lnTo>
                    <a:lnTo>
                      <a:pt x="1815645" y="815768"/>
                    </a:lnTo>
                    <a:lnTo>
                      <a:pt x="1844467" y="782188"/>
                    </a:lnTo>
                    <a:lnTo>
                      <a:pt x="1869545" y="745232"/>
                    </a:lnTo>
                    <a:lnTo>
                      <a:pt x="1890202" y="704724"/>
                    </a:lnTo>
                    <a:lnTo>
                      <a:pt x="1905761" y="660494"/>
                    </a:lnTo>
                    <a:lnTo>
                      <a:pt x="1915545" y="612366"/>
                    </a:lnTo>
                    <a:lnTo>
                      <a:pt x="1918875" y="560168"/>
                    </a:lnTo>
                    <a:lnTo>
                      <a:pt x="1915077" y="503727"/>
                    </a:lnTo>
                    <a:lnTo>
                      <a:pt x="1903471" y="442869"/>
                    </a:lnTo>
                    <a:lnTo>
                      <a:pt x="1891506" y="401133"/>
                    </a:lnTo>
                    <a:lnTo>
                      <a:pt x="1875816" y="357429"/>
                    </a:lnTo>
                    <a:lnTo>
                      <a:pt x="1856222" y="311717"/>
                    </a:lnTo>
                    <a:lnTo>
                      <a:pt x="1832541" y="263951"/>
                    </a:lnTo>
                    <a:lnTo>
                      <a:pt x="1805792" y="219851"/>
                    </a:lnTo>
                    <a:lnTo>
                      <a:pt x="1774213" y="179271"/>
                    </a:lnTo>
                    <a:lnTo>
                      <a:pt x="1738244" y="142628"/>
                    </a:lnTo>
                    <a:lnTo>
                      <a:pt x="1698325" y="110341"/>
                    </a:lnTo>
                    <a:lnTo>
                      <a:pt x="1654896" y="82829"/>
                    </a:lnTo>
                    <a:lnTo>
                      <a:pt x="1608399" y="60510"/>
                    </a:lnTo>
                    <a:lnTo>
                      <a:pt x="1559857" y="43106"/>
                    </a:lnTo>
                    <a:lnTo>
                      <a:pt x="1510127" y="29618"/>
                    </a:lnTo>
                    <a:lnTo>
                      <a:pt x="1459486" y="19457"/>
                    </a:lnTo>
                    <a:lnTo>
                      <a:pt x="1408217" y="12035"/>
                    </a:lnTo>
                    <a:lnTo>
                      <a:pt x="1356597" y="6764"/>
                    </a:lnTo>
                    <a:lnTo>
                      <a:pt x="1304907" y="3055"/>
                    </a:lnTo>
                    <a:lnTo>
                      <a:pt x="1260589" y="958"/>
                    </a:lnTo>
                    <a:lnTo>
                      <a:pt x="1215561" y="0"/>
                    </a:lnTo>
                    <a:close/>
                  </a:path>
                </a:pathLst>
              </a:custGeom>
              <a:solidFill>
                <a:srgbClr val="DFDFD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4">
                <a:extLst>
                  <a:ext uri="{FF2B5EF4-FFF2-40B4-BE49-F238E27FC236}">
                    <a16:creationId xmlns:a16="http://schemas.microsoft.com/office/drawing/2014/main" id="{B0263C0A-8459-4130-8D22-87AE643277E4}"/>
                  </a:ext>
                </a:extLst>
              </p:cNvPr>
              <p:cNvSpPr/>
              <p:nvPr/>
            </p:nvSpPr>
            <p:spPr>
              <a:xfrm>
                <a:off x="5487822" y="2927324"/>
                <a:ext cx="1931035" cy="1085850"/>
              </a:xfrm>
              <a:custGeom>
                <a:avLst/>
                <a:gdLst/>
                <a:ahLst/>
                <a:cxnLst/>
                <a:rect l="l" t="t" r="r" b="b"/>
                <a:pathLst>
                  <a:path w="1931034" h="1085850">
                    <a:moveTo>
                      <a:pt x="1930933" y="556158"/>
                    </a:moveTo>
                    <a:lnTo>
                      <a:pt x="1929422" y="498944"/>
                    </a:lnTo>
                    <a:lnTo>
                      <a:pt x="1917446" y="457212"/>
                    </a:lnTo>
                    <a:lnTo>
                      <a:pt x="1901761" y="413512"/>
                    </a:lnTo>
                    <a:lnTo>
                      <a:pt x="1882165" y="367804"/>
                    </a:lnTo>
                    <a:lnTo>
                      <a:pt x="1858492" y="320027"/>
                    </a:lnTo>
                    <a:lnTo>
                      <a:pt x="1831733" y="275932"/>
                    </a:lnTo>
                    <a:lnTo>
                      <a:pt x="1800161" y="235356"/>
                    </a:lnTo>
                    <a:lnTo>
                      <a:pt x="1764195" y="198704"/>
                    </a:lnTo>
                    <a:lnTo>
                      <a:pt x="1724266" y="166420"/>
                    </a:lnTo>
                    <a:lnTo>
                      <a:pt x="1680845" y="138912"/>
                    </a:lnTo>
                    <a:lnTo>
                      <a:pt x="1634350" y="116586"/>
                    </a:lnTo>
                    <a:lnTo>
                      <a:pt x="1585798" y="99187"/>
                    </a:lnTo>
                    <a:lnTo>
                      <a:pt x="1536077" y="85699"/>
                    </a:lnTo>
                    <a:lnTo>
                      <a:pt x="1485430" y="75539"/>
                    </a:lnTo>
                    <a:lnTo>
                      <a:pt x="1434160" y="68122"/>
                    </a:lnTo>
                    <a:lnTo>
                      <a:pt x="1382547" y="62852"/>
                    </a:lnTo>
                    <a:lnTo>
                      <a:pt x="1330858" y="59131"/>
                    </a:lnTo>
                    <a:lnTo>
                      <a:pt x="1286535" y="57035"/>
                    </a:lnTo>
                    <a:lnTo>
                      <a:pt x="1241501" y="56083"/>
                    </a:lnTo>
                    <a:lnTo>
                      <a:pt x="1195819" y="56273"/>
                    </a:lnTo>
                    <a:lnTo>
                      <a:pt x="1149527" y="57645"/>
                    </a:lnTo>
                    <a:lnTo>
                      <a:pt x="1102677" y="60198"/>
                    </a:lnTo>
                    <a:lnTo>
                      <a:pt x="1055331" y="63957"/>
                    </a:lnTo>
                    <a:lnTo>
                      <a:pt x="1007541" y="68935"/>
                    </a:lnTo>
                    <a:lnTo>
                      <a:pt x="959345" y="75145"/>
                    </a:lnTo>
                    <a:lnTo>
                      <a:pt x="910805" y="82613"/>
                    </a:lnTo>
                    <a:lnTo>
                      <a:pt x="861987" y="91351"/>
                    </a:lnTo>
                    <a:lnTo>
                      <a:pt x="812914" y="101358"/>
                    </a:lnTo>
                    <a:lnTo>
                      <a:pt x="763663" y="112674"/>
                    </a:lnTo>
                    <a:lnTo>
                      <a:pt x="714273" y="125310"/>
                    </a:lnTo>
                    <a:lnTo>
                      <a:pt x="664806" y="139280"/>
                    </a:lnTo>
                    <a:lnTo>
                      <a:pt x="615302" y="154584"/>
                    </a:lnTo>
                    <a:lnTo>
                      <a:pt x="565823" y="171259"/>
                    </a:lnTo>
                    <a:lnTo>
                      <a:pt x="516420" y="189318"/>
                    </a:lnTo>
                    <a:lnTo>
                      <a:pt x="467156" y="208775"/>
                    </a:lnTo>
                    <a:lnTo>
                      <a:pt x="418058" y="229641"/>
                    </a:lnTo>
                    <a:lnTo>
                      <a:pt x="369671" y="251714"/>
                    </a:lnTo>
                    <a:lnTo>
                      <a:pt x="341503" y="242176"/>
                    </a:lnTo>
                    <a:lnTo>
                      <a:pt x="294830" y="223431"/>
                    </a:lnTo>
                    <a:lnTo>
                      <a:pt x="249275" y="202133"/>
                    </a:lnTo>
                    <a:lnTo>
                      <a:pt x="204965" y="178333"/>
                    </a:lnTo>
                    <a:lnTo>
                      <a:pt x="162052" y="152120"/>
                    </a:lnTo>
                    <a:lnTo>
                      <a:pt x="120675" y="123532"/>
                    </a:lnTo>
                    <a:lnTo>
                      <a:pt x="80975" y="92659"/>
                    </a:lnTo>
                    <a:lnTo>
                      <a:pt x="37528" y="51130"/>
                    </a:lnTo>
                    <a:lnTo>
                      <a:pt x="8458" y="0"/>
                    </a:lnTo>
                    <a:lnTo>
                      <a:pt x="0" y="48844"/>
                    </a:lnTo>
                    <a:lnTo>
                      <a:pt x="368" y="98361"/>
                    </a:lnTo>
                    <a:lnTo>
                      <a:pt x="8610" y="147535"/>
                    </a:lnTo>
                    <a:lnTo>
                      <a:pt x="23787" y="195338"/>
                    </a:lnTo>
                    <a:lnTo>
                      <a:pt x="44958" y="240715"/>
                    </a:lnTo>
                    <a:lnTo>
                      <a:pt x="71005" y="283108"/>
                    </a:lnTo>
                    <a:lnTo>
                      <a:pt x="100965" y="322821"/>
                    </a:lnTo>
                    <a:lnTo>
                      <a:pt x="134048" y="360197"/>
                    </a:lnTo>
                    <a:lnTo>
                      <a:pt x="168287" y="394411"/>
                    </a:lnTo>
                    <a:lnTo>
                      <a:pt x="137934" y="418236"/>
                    </a:lnTo>
                    <a:lnTo>
                      <a:pt x="107454" y="451688"/>
                    </a:lnTo>
                    <a:lnTo>
                      <a:pt x="80975" y="488619"/>
                    </a:lnTo>
                    <a:lnTo>
                      <a:pt x="62687" y="522871"/>
                    </a:lnTo>
                    <a:lnTo>
                      <a:pt x="47371" y="565378"/>
                    </a:lnTo>
                    <a:lnTo>
                      <a:pt x="36068" y="609447"/>
                    </a:lnTo>
                    <a:lnTo>
                      <a:pt x="28879" y="654545"/>
                    </a:lnTo>
                    <a:lnTo>
                      <a:pt x="25946" y="700125"/>
                    </a:lnTo>
                    <a:lnTo>
                      <a:pt x="27393" y="745642"/>
                    </a:lnTo>
                    <a:lnTo>
                      <a:pt x="52260" y="812711"/>
                    </a:lnTo>
                    <a:lnTo>
                      <a:pt x="89712" y="873556"/>
                    </a:lnTo>
                    <a:lnTo>
                      <a:pt x="117449" y="905383"/>
                    </a:lnTo>
                    <a:lnTo>
                      <a:pt x="149047" y="934161"/>
                    </a:lnTo>
                    <a:lnTo>
                      <a:pt x="184200" y="959993"/>
                    </a:lnTo>
                    <a:lnTo>
                      <a:pt x="222631" y="983018"/>
                    </a:lnTo>
                    <a:lnTo>
                      <a:pt x="264058" y="1003350"/>
                    </a:lnTo>
                    <a:lnTo>
                      <a:pt x="308190" y="1021130"/>
                    </a:lnTo>
                    <a:lnTo>
                      <a:pt x="354736" y="1036459"/>
                    </a:lnTo>
                    <a:lnTo>
                      <a:pt x="403428" y="1049464"/>
                    </a:lnTo>
                    <a:lnTo>
                      <a:pt x="453961" y="1060272"/>
                    </a:lnTo>
                    <a:lnTo>
                      <a:pt x="506056" y="1069009"/>
                    </a:lnTo>
                    <a:lnTo>
                      <a:pt x="559435" y="1075791"/>
                    </a:lnTo>
                    <a:lnTo>
                      <a:pt x="613803" y="1080731"/>
                    </a:lnTo>
                    <a:lnTo>
                      <a:pt x="668883" y="1083970"/>
                    </a:lnTo>
                    <a:lnTo>
                      <a:pt x="724382" y="1085634"/>
                    </a:lnTo>
                    <a:lnTo>
                      <a:pt x="780008" y="1085824"/>
                    </a:lnTo>
                    <a:lnTo>
                      <a:pt x="835494" y="1084668"/>
                    </a:lnTo>
                    <a:lnTo>
                      <a:pt x="890549" y="1082294"/>
                    </a:lnTo>
                    <a:lnTo>
                      <a:pt x="944880" y="1078826"/>
                    </a:lnTo>
                    <a:lnTo>
                      <a:pt x="998207" y="1074381"/>
                    </a:lnTo>
                    <a:lnTo>
                      <a:pt x="1050239" y="1069098"/>
                    </a:lnTo>
                    <a:lnTo>
                      <a:pt x="1100696" y="1063066"/>
                    </a:lnTo>
                    <a:lnTo>
                      <a:pt x="1149286" y="1056436"/>
                    </a:lnTo>
                    <a:lnTo>
                      <a:pt x="1195730" y="1049324"/>
                    </a:lnTo>
                    <a:lnTo>
                      <a:pt x="1239748" y="1041844"/>
                    </a:lnTo>
                    <a:lnTo>
                      <a:pt x="1281036" y="1034122"/>
                    </a:lnTo>
                    <a:lnTo>
                      <a:pt x="1319339" y="1026287"/>
                    </a:lnTo>
                    <a:lnTo>
                      <a:pt x="1385760" y="1010754"/>
                    </a:lnTo>
                    <a:lnTo>
                      <a:pt x="1485112" y="981125"/>
                    </a:lnTo>
                    <a:lnTo>
                      <a:pt x="1549247" y="959624"/>
                    </a:lnTo>
                    <a:lnTo>
                      <a:pt x="1585328" y="945972"/>
                    </a:lnTo>
                    <a:lnTo>
                      <a:pt x="1623085" y="930135"/>
                    </a:lnTo>
                    <a:lnTo>
                      <a:pt x="1661731" y="911923"/>
                    </a:lnTo>
                    <a:lnTo>
                      <a:pt x="1700530" y="891133"/>
                    </a:lnTo>
                    <a:lnTo>
                      <a:pt x="1738718" y="867575"/>
                    </a:lnTo>
                    <a:lnTo>
                      <a:pt x="1775523" y="841057"/>
                    </a:lnTo>
                    <a:lnTo>
                      <a:pt x="1810207" y="811390"/>
                    </a:lnTo>
                    <a:lnTo>
                      <a:pt x="1841982" y="778357"/>
                    </a:lnTo>
                    <a:lnTo>
                      <a:pt x="1870125" y="741781"/>
                    </a:lnTo>
                    <a:lnTo>
                      <a:pt x="1893836" y="701471"/>
                    </a:lnTo>
                    <a:lnTo>
                      <a:pt x="1912391" y="657225"/>
                    </a:lnTo>
                    <a:lnTo>
                      <a:pt x="1925002" y="608850"/>
                    </a:lnTo>
                    <a:lnTo>
                      <a:pt x="1930933" y="5561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5">
                <a:extLst>
                  <a:ext uri="{FF2B5EF4-FFF2-40B4-BE49-F238E27FC236}">
                    <a16:creationId xmlns:a16="http://schemas.microsoft.com/office/drawing/2014/main" id="{23F9594B-10E7-417D-93BC-FC4F99BB1B29}"/>
                  </a:ext>
                </a:extLst>
              </p:cNvPr>
              <p:cNvSpPr/>
              <p:nvPr/>
            </p:nvSpPr>
            <p:spPr>
              <a:xfrm>
                <a:off x="5461686" y="2908248"/>
                <a:ext cx="1993264" cy="1200150"/>
              </a:xfrm>
              <a:custGeom>
                <a:avLst/>
                <a:gdLst/>
                <a:ahLst/>
                <a:cxnLst/>
                <a:rect l="l" t="t" r="r" b="b"/>
                <a:pathLst>
                  <a:path w="1993265" h="1200150">
                    <a:moveTo>
                      <a:pt x="348107" y="1171067"/>
                    </a:moveTo>
                    <a:lnTo>
                      <a:pt x="343941" y="1167714"/>
                    </a:lnTo>
                    <a:lnTo>
                      <a:pt x="293865" y="1149794"/>
                    </a:lnTo>
                    <a:lnTo>
                      <a:pt x="246126" y="1128064"/>
                    </a:lnTo>
                    <a:lnTo>
                      <a:pt x="200926" y="1101509"/>
                    </a:lnTo>
                    <a:lnTo>
                      <a:pt x="158521" y="1069111"/>
                    </a:lnTo>
                    <a:lnTo>
                      <a:pt x="125476" y="1036510"/>
                    </a:lnTo>
                    <a:lnTo>
                      <a:pt x="96647" y="1000277"/>
                    </a:lnTo>
                    <a:lnTo>
                      <a:pt x="71970" y="961034"/>
                    </a:lnTo>
                    <a:lnTo>
                      <a:pt x="51371" y="919378"/>
                    </a:lnTo>
                    <a:lnTo>
                      <a:pt x="34785" y="875906"/>
                    </a:lnTo>
                    <a:lnTo>
                      <a:pt x="22148" y="831215"/>
                    </a:lnTo>
                    <a:lnTo>
                      <a:pt x="13398" y="785888"/>
                    </a:lnTo>
                    <a:lnTo>
                      <a:pt x="12420" y="779373"/>
                    </a:lnTo>
                    <a:lnTo>
                      <a:pt x="482" y="779818"/>
                    </a:lnTo>
                    <a:lnTo>
                      <a:pt x="228" y="786511"/>
                    </a:lnTo>
                    <a:lnTo>
                      <a:pt x="0" y="834567"/>
                    </a:lnTo>
                    <a:lnTo>
                      <a:pt x="4000" y="882726"/>
                    </a:lnTo>
                    <a:lnTo>
                      <a:pt x="13855" y="929805"/>
                    </a:lnTo>
                    <a:lnTo>
                      <a:pt x="31203" y="974598"/>
                    </a:lnTo>
                    <a:lnTo>
                      <a:pt x="71843" y="1036853"/>
                    </a:lnTo>
                    <a:lnTo>
                      <a:pt x="125399" y="1088377"/>
                    </a:lnTo>
                    <a:lnTo>
                      <a:pt x="164604" y="1114234"/>
                    </a:lnTo>
                    <a:lnTo>
                      <a:pt x="206311" y="1134897"/>
                    </a:lnTo>
                    <a:lnTo>
                      <a:pt x="249796" y="1151750"/>
                    </a:lnTo>
                    <a:lnTo>
                      <a:pt x="294373" y="1166114"/>
                    </a:lnTo>
                    <a:lnTo>
                      <a:pt x="339331" y="1179372"/>
                    </a:lnTo>
                    <a:lnTo>
                      <a:pt x="344792" y="1178979"/>
                    </a:lnTo>
                    <a:lnTo>
                      <a:pt x="348056" y="1175512"/>
                    </a:lnTo>
                    <a:lnTo>
                      <a:pt x="348107" y="1171067"/>
                    </a:lnTo>
                    <a:close/>
                  </a:path>
                  <a:path w="1993265" h="1200150">
                    <a:moveTo>
                      <a:pt x="1992858" y="610806"/>
                    </a:moveTo>
                    <a:lnTo>
                      <a:pt x="1987943" y="562495"/>
                    </a:lnTo>
                    <a:lnTo>
                      <a:pt x="1979015" y="513943"/>
                    </a:lnTo>
                    <a:lnTo>
                      <a:pt x="1966175" y="465670"/>
                    </a:lnTo>
                    <a:lnTo>
                      <a:pt x="1949538" y="418185"/>
                    </a:lnTo>
                    <a:lnTo>
                      <a:pt x="1947519" y="413600"/>
                    </a:lnTo>
                    <a:lnTo>
                      <a:pt x="1947519" y="614883"/>
                    </a:lnTo>
                    <a:lnTo>
                      <a:pt x="1947227" y="664146"/>
                    </a:lnTo>
                    <a:lnTo>
                      <a:pt x="1940356" y="713054"/>
                    </a:lnTo>
                    <a:lnTo>
                      <a:pt x="1924977" y="763397"/>
                    </a:lnTo>
                    <a:lnTo>
                      <a:pt x="1902091" y="809739"/>
                    </a:lnTo>
                    <a:lnTo>
                      <a:pt x="1872742" y="852093"/>
                    </a:lnTo>
                    <a:lnTo>
                      <a:pt x="1837969" y="890460"/>
                    </a:lnTo>
                    <a:lnTo>
                      <a:pt x="1798802" y="924826"/>
                    </a:lnTo>
                    <a:lnTo>
                      <a:pt x="1756283" y="955205"/>
                    </a:lnTo>
                    <a:lnTo>
                      <a:pt x="1713750" y="980782"/>
                    </a:lnTo>
                    <a:lnTo>
                      <a:pt x="1669415" y="1003833"/>
                    </a:lnTo>
                    <a:lnTo>
                      <a:pt x="1623555" y="1024559"/>
                    </a:lnTo>
                    <a:lnTo>
                      <a:pt x="1576451" y="1043139"/>
                    </a:lnTo>
                    <a:lnTo>
                      <a:pt x="1528394" y="1059738"/>
                    </a:lnTo>
                    <a:lnTo>
                      <a:pt x="1479664" y="1074559"/>
                    </a:lnTo>
                    <a:lnTo>
                      <a:pt x="1430566" y="1087755"/>
                    </a:lnTo>
                    <a:lnTo>
                      <a:pt x="1381379" y="1099527"/>
                    </a:lnTo>
                    <a:lnTo>
                      <a:pt x="1332395" y="1110056"/>
                    </a:lnTo>
                    <a:lnTo>
                      <a:pt x="1283893" y="1119492"/>
                    </a:lnTo>
                    <a:lnTo>
                      <a:pt x="1234186" y="1128318"/>
                    </a:lnTo>
                    <a:lnTo>
                      <a:pt x="1184313" y="1136281"/>
                    </a:lnTo>
                    <a:lnTo>
                      <a:pt x="1134300" y="1143368"/>
                    </a:lnTo>
                    <a:lnTo>
                      <a:pt x="1084148" y="1149553"/>
                    </a:lnTo>
                    <a:lnTo>
                      <a:pt x="1033881" y="1154811"/>
                    </a:lnTo>
                    <a:lnTo>
                      <a:pt x="983551" y="1159116"/>
                    </a:lnTo>
                    <a:lnTo>
                      <a:pt x="933157" y="1162456"/>
                    </a:lnTo>
                    <a:lnTo>
                      <a:pt x="882738" y="1164793"/>
                    </a:lnTo>
                    <a:lnTo>
                      <a:pt x="834923" y="1166164"/>
                    </a:lnTo>
                    <a:lnTo>
                      <a:pt x="786955" y="1166672"/>
                    </a:lnTo>
                    <a:lnTo>
                      <a:pt x="738911" y="1166190"/>
                    </a:lnTo>
                    <a:lnTo>
                      <a:pt x="690867" y="1164551"/>
                    </a:lnTo>
                    <a:lnTo>
                      <a:pt x="642886" y="1161605"/>
                    </a:lnTo>
                    <a:lnTo>
                      <a:pt x="595071" y="1157211"/>
                    </a:lnTo>
                    <a:lnTo>
                      <a:pt x="547458" y="1151204"/>
                    </a:lnTo>
                    <a:lnTo>
                      <a:pt x="500164" y="1143431"/>
                    </a:lnTo>
                    <a:lnTo>
                      <a:pt x="453237" y="1133754"/>
                    </a:lnTo>
                    <a:lnTo>
                      <a:pt x="407771" y="1122222"/>
                    </a:lnTo>
                    <a:lnTo>
                      <a:pt x="362356" y="1108062"/>
                    </a:lnTo>
                    <a:lnTo>
                      <a:pt x="317728" y="1090942"/>
                    </a:lnTo>
                    <a:lnTo>
                      <a:pt x="274624" y="1070508"/>
                    </a:lnTo>
                    <a:lnTo>
                      <a:pt x="233768" y="1046416"/>
                    </a:lnTo>
                    <a:lnTo>
                      <a:pt x="195897" y="1018311"/>
                    </a:lnTo>
                    <a:lnTo>
                      <a:pt x="161734" y="985837"/>
                    </a:lnTo>
                    <a:lnTo>
                      <a:pt x="132016" y="948664"/>
                    </a:lnTo>
                    <a:lnTo>
                      <a:pt x="109855" y="911440"/>
                    </a:lnTo>
                    <a:lnTo>
                      <a:pt x="92227" y="871194"/>
                    </a:lnTo>
                    <a:lnTo>
                      <a:pt x="79133" y="828586"/>
                    </a:lnTo>
                    <a:lnTo>
                      <a:pt x="70586" y="784301"/>
                    </a:lnTo>
                    <a:lnTo>
                      <a:pt x="66611" y="738987"/>
                    </a:lnTo>
                    <a:lnTo>
                      <a:pt x="67208" y="693331"/>
                    </a:lnTo>
                    <a:lnTo>
                      <a:pt x="72390" y="647979"/>
                    </a:lnTo>
                    <a:lnTo>
                      <a:pt x="82181" y="603605"/>
                    </a:lnTo>
                    <a:lnTo>
                      <a:pt x="96583" y="560870"/>
                    </a:lnTo>
                    <a:lnTo>
                      <a:pt x="115620" y="520458"/>
                    </a:lnTo>
                    <a:lnTo>
                      <a:pt x="139306" y="483019"/>
                    </a:lnTo>
                    <a:lnTo>
                      <a:pt x="167640" y="449211"/>
                    </a:lnTo>
                    <a:lnTo>
                      <a:pt x="192036" y="427405"/>
                    </a:lnTo>
                    <a:lnTo>
                      <a:pt x="224802" y="454190"/>
                    </a:lnTo>
                    <a:lnTo>
                      <a:pt x="232232" y="456615"/>
                    </a:lnTo>
                    <a:lnTo>
                      <a:pt x="239433" y="454533"/>
                    </a:lnTo>
                    <a:lnTo>
                      <a:pt x="243192" y="449364"/>
                    </a:lnTo>
                    <a:lnTo>
                      <a:pt x="240309" y="442493"/>
                    </a:lnTo>
                    <a:lnTo>
                      <a:pt x="206832" y="408012"/>
                    </a:lnTo>
                    <a:lnTo>
                      <a:pt x="174586" y="371729"/>
                    </a:lnTo>
                    <a:lnTo>
                      <a:pt x="144360" y="333692"/>
                    </a:lnTo>
                    <a:lnTo>
                      <a:pt x="116941" y="293916"/>
                    </a:lnTo>
                    <a:lnTo>
                      <a:pt x="93167" y="252450"/>
                    </a:lnTo>
                    <a:lnTo>
                      <a:pt x="73812" y="209308"/>
                    </a:lnTo>
                    <a:lnTo>
                      <a:pt x="59690" y="164528"/>
                    </a:lnTo>
                    <a:lnTo>
                      <a:pt x="51600" y="118135"/>
                    </a:lnTo>
                    <a:lnTo>
                      <a:pt x="50723" y="84582"/>
                    </a:lnTo>
                    <a:lnTo>
                      <a:pt x="63182" y="100291"/>
                    </a:lnTo>
                    <a:lnTo>
                      <a:pt x="98412" y="133591"/>
                    </a:lnTo>
                    <a:lnTo>
                      <a:pt x="137312" y="163360"/>
                    </a:lnTo>
                    <a:lnTo>
                      <a:pt x="177571" y="189699"/>
                    </a:lnTo>
                    <a:lnTo>
                      <a:pt x="216903" y="212699"/>
                    </a:lnTo>
                    <a:lnTo>
                      <a:pt x="262585" y="236105"/>
                    </a:lnTo>
                    <a:lnTo>
                      <a:pt x="309918" y="256438"/>
                    </a:lnTo>
                    <a:lnTo>
                      <a:pt x="358495" y="274091"/>
                    </a:lnTo>
                    <a:lnTo>
                      <a:pt x="407873" y="289496"/>
                    </a:lnTo>
                    <a:lnTo>
                      <a:pt x="457682" y="303060"/>
                    </a:lnTo>
                    <a:lnTo>
                      <a:pt x="507479" y="315163"/>
                    </a:lnTo>
                    <a:lnTo>
                      <a:pt x="521563" y="313550"/>
                    </a:lnTo>
                    <a:lnTo>
                      <a:pt x="528231" y="304482"/>
                    </a:lnTo>
                    <a:lnTo>
                      <a:pt x="526122" y="293700"/>
                    </a:lnTo>
                    <a:lnTo>
                      <a:pt x="513905" y="286969"/>
                    </a:lnTo>
                    <a:lnTo>
                      <a:pt x="459219" y="275640"/>
                    </a:lnTo>
                    <a:lnTo>
                      <a:pt x="428028" y="266128"/>
                    </a:lnTo>
                    <a:lnTo>
                      <a:pt x="479361" y="243903"/>
                    </a:lnTo>
                    <a:lnTo>
                      <a:pt x="519684" y="227774"/>
                    </a:lnTo>
                    <a:lnTo>
                      <a:pt x="560451" y="212788"/>
                    </a:lnTo>
                    <a:lnTo>
                      <a:pt x="609447" y="196316"/>
                    </a:lnTo>
                    <a:lnTo>
                      <a:pt x="658863" y="181038"/>
                    </a:lnTo>
                    <a:lnTo>
                      <a:pt x="708634" y="166979"/>
                    </a:lnTo>
                    <a:lnTo>
                      <a:pt x="758748" y="154139"/>
                    </a:lnTo>
                    <a:lnTo>
                      <a:pt x="809167" y="142544"/>
                    </a:lnTo>
                    <a:lnTo>
                      <a:pt x="859853" y="132194"/>
                    </a:lnTo>
                    <a:lnTo>
                      <a:pt x="910767" y="123101"/>
                    </a:lnTo>
                    <a:lnTo>
                      <a:pt x="961898" y="115277"/>
                    </a:lnTo>
                    <a:lnTo>
                      <a:pt x="1013193" y="108724"/>
                    </a:lnTo>
                    <a:lnTo>
                      <a:pt x="1064641" y="103466"/>
                    </a:lnTo>
                    <a:lnTo>
                      <a:pt x="1116190" y="99491"/>
                    </a:lnTo>
                    <a:lnTo>
                      <a:pt x="1167803" y="96837"/>
                    </a:lnTo>
                    <a:lnTo>
                      <a:pt x="1219479" y="95478"/>
                    </a:lnTo>
                    <a:lnTo>
                      <a:pt x="1267218" y="95173"/>
                    </a:lnTo>
                    <a:lnTo>
                      <a:pt x="1316012" y="95719"/>
                    </a:lnTo>
                    <a:lnTo>
                      <a:pt x="1365465" y="97536"/>
                    </a:lnTo>
                    <a:lnTo>
                      <a:pt x="1415186" y="100990"/>
                    </a:lnTo>
                    <a:lnTo>
                      <a:pt x="1464792" y="106476"/>
                    </a:lnTo>
                    <a:lnTo>
                      <a:pt x="1513890" y="114388"/>
                    </a:lnTo>
                    <a:lnTo>
                      <a:pt x="1562100" y="125107"/>
                    </a:lnTo>
                    <a:lnTo>
                      <a:pt x="1609026" y="139026"/>
                    </a:lnTo>
                    <a:lnTo>
                      <a:pt x="1654302" y="156527"/>
                    </a:lnTo>
                    <a:lnTo>
                      <a:pt x="1697507" y="178003"/>
                    </a:lnTo>
                    <a:lnTo>
                      <a:pt x="1738287" y="203835"/>
                    </a:lnTo>
                    <a:lnTo>
                      <a:pt x="1776234" y="234416"/>
                    </a:lnTo>
                    <a:lnTo>
                      <a:pt x="1810969" y="270129"/>
                    </a:lnTo>
                    <a:lnTo>
                      <a:pt x="1838845" y="306273"/>
                    </a:lnTo>
                    <a:lnTo>
                      <a:pt x="1863521" y="345452"/>
                    </a:lnTo>
                    <a:lnTo>
                      <a:pt x="1885073" y="386905"/>
                    </a:lnTo>
                    <a:lnTo>
                      <a:pt x="1903590" y="429907"/>
                    </a:lnTo>
                    <a:lnTo>
                      <a:pt x="1919160" y="473697"/>
                    </a:lnTo>
                    <a:lnTo>
                      <a:pt x="1931860" y="517512"/>
                    </a:lnTo>
                    <a:lnTo>
                      <a:pt x="1942096" y="565823"/>
                    </a:lnTo>
                    <a:lnTo>
                      <a:pt x="1947519" y="614883"/>
                    </a:lnTo>
                    <a:lnTo>
                      <a:pt x="1947519" y="413600"/>
                    </a:lnTo>
                    <a:lnTo>
                      <a:pt x="1929206" y="371995"/>
                    </a:lnTo>
                    <a:lnTo>
                      <a:pt x="1905292" y="327609"/>
                    </a:lnTo>
                    <a:lnTo>
                      <a:pt x="1877910" y="285534"/>
                    </a:lnTo>
                    <a:lnTo>
                      <a:pt x="1847164" y="246265"/>
                    </a:lnTo>
                    <a:lnTo>
                      <a:pt x="1813153" y="210324"/>
                    </a:lnTo>
                    <a:lnTo>
                      <a:pt x="1776018" y="178206"/>
                    </a:lnTo>
                    <a:lnTo>
                      <a:pt x="1735848" y="150418"/>
                    </a:lnTo>
                    <a:lnTo>
                      <a:pt x="1693329" y="127419"/>
                    </a:lnTo>
                    <a:lnTo>
                      <a:pt x="1648866" y="108661"/>
                    </a:lnTo>
                    <a:lnTo>
                      <a:pt x="1602879" y="93662"/>
                    </a:lnTo>
                    <a:lnTo>
                      <a:pt x="1555775" y="81927"/>
                    </a:lnTo>
                    <a:lnTo>
                      <a:pt x="1507998" y="72999"/>
                    </a:lnTo>
                    <a:lnTo>
                      <a:pt x="1459953" y="66382"/>
                    </a:lnTo>
                    <a:lnTo>
                      <a:pt x="1412100" y="61582"/>
                    </a:lnTo>
                    <a:lnTo>
                      <a:pt x="1364678" y="58216"/>
                    </a:lnTo>
                    <a:lnTo>
                      <a:pt x="1317282" y="56108"/>
                    </a:lnTo>
                    <a:lnTo>
                      <a:pt x="1269911" y="55295"/>
                    </a:lnTo>
                    <a:lnTo>
                      <a:pt x="1222540" y="55791"/>
                    </a:lnTo>
                    <a:lnTo>
                      <a:pt x="1175194" y="57581"/>
                    </a:lnTo>
                    <a:lnTo>
                      <a:pt x="1127861" y="60706"/>
                    </a:lnTo>
                    <a:lnTo>
                      <a:pt x="1080541" y="65163"/>
                    </a:lnTo>
                    <a:lnTo>
                      <a:pt x="1029068" y="71399"/>
                    </a:lnTo>
                    <a:lnTo>
                      <a:pt x="977950" y="78892"/>
                    </a:lnTo>
                    <a:lnTo>
                      <a:pt x="927163" y="87642"/>
                    </a:lnTo>
                    <a:lnTo>
                      <a:pt x="876719" y="97624"/>
                    </a:lnTo>
                    <a:lnTo>
                      <a:pt x="826604" y="108839"/>
                    </a:lnTo>
                    <a:lnTo>
                      <a:pt x="776833" y="121272"/>
                    </a:lnTo>
                    <a:lnTo>
                      <a:pt x="727405" y="134899"/>
                    </a:lnTo>
                    <a:lnTo>
                      <a:pt x="678307" y="149733"/>
                    </a:lnTo>
                    <a:lnTo>
                      <a:pt x="629539" y="165735"/>
                    </a:lnTo>
                    <a:lnTo>
                      <a:pt x="581126" y="182918"/>
                    </a:lnTo>
                    <a:lnTo>
                      <a:pt x="533044" y="201256"/>
                    </a:lnTo>
                    <a:lnTo>
                      <a:pt x="485292" y="220751"/>
                    </a:lnTo>
                    <a:lnTo>
                      <a:pt x="437883" y="241376"/>
                    </a:lnTo>
                    <a:lnTo>
                      <a:pt x="402196" y="257860"/>
                    </a:lnTo>
                    <a:lnTo>
                      <a:pt x="355130" y="239204"/>
                    </a:lnTo>
                    <a:lnTo>
                      <a:pt x="305231" y="215353"/>
                    </a:lnTo>
                    <a:lnTo>
                      <a:pt x="256451" y="188569"/>
                    </a:lnTo>
                    <a:lnTo>
                      <a:pt x="199948" y="154025"/>
                    </a:lnTo>
                    <a:lnTo>
                      <a:pt x="145402" y="116484"/>
                    </a:lnTo>
                    <a:lnTo>
                      <a:pt x="92557" y="72758"/>
                    </a:lnTo>
                    <a:lnTo>
                      <a:pt x="58801" y="20637"/>
                    </a:lnTo>
                    <a:lnTo>
                      <a:pt x="56324" y="15455"/>
                    </a:lnTo>
                    <a:lnTo>
                      <a:pt x="48196" y="5003"/>
                    </a:lnTo>
                    <a:lnTo>
                      <a:pt x="35153" y="0"/>
                    </a:lnTo>
                    <a:lnTo>
                      <a:pt x="22021" y="1968"/>
                    </a:lnTo>
                    <a:lnTo>
                      <a:pt x="13601" y="12471"/>
                    </a:lnTo>
                    <a:lnTo>
                      <a:pt x="3898" y="62484"/>
                    </a:lnTo>
                    <a:lnTo>
                      <a:pt x="3111" y="112991"/>
                    </a:lnTo>
                    <a:lnTo>
                      <a:pt x="10363" y="163080"/>
                    </a:lnTo>
                    <a:lnTo>
                      <a:pt x="24790" y="211848"/>
                    </a:lnTo>
                    <a:lnTo>
                      <a:pt x="45504" y="258356"/>
                    </a:lnTo>
                    <a:lnTo>
                      <a:pt x="73533" y="304253"/>
                    </a:lnTo>
                    <a:lnTo>
                      <a:pt x="106565" y="346011"/>
                    </a:lnTo>
                    <a:lnTo>
                      <a:pt x="143497" y="384416"/>
                    </a:lnTo>
                    <a:lnTo>
                      <a:pt x="176796" y="414413"/>
                    </a:lnTo>
                    <a:lnTo>
                      <a:pt x="163766" y="422541"/>
                    </a:lnTo>
                    <a:lnTo>
                      <a:pt x="119430" y="465429"/>
                    </a:lnTo>
                    <a:lnTo>
                      <a:pt x="77965" y="529539"/>
                    </a:lnTo>
                    <a:lnTo>
                      <a:pt x="59956" y="571563"/>
                    </a:lnTo>
                    <a:lnTo>
                      <a:pt x="46799" y="615823"/>
                    </a:lnTo>
                    <a:lnTo>
                      <a:pt x="38455" y="661657"/>
                    </a:lnTo>
                    <a:lnTo>
                      <a:pt x="34886" y="708431"/>
                    </a:lnTo>
                    <a:lnTo>
                      <a:pt x="36055" y="755472"/>
                    </a:lnTo>
                    <a:lnTo>
                      <a:pt x="41922" y="802144"/>
                    </a:lnTo>
                    <a:lnTo>
                      <a:pt x="52425" y="847763"/>
                    </a:lnTo>
                    <a:lnTo>
                      <a:pt x="67551" y="891705"/>
                    </a:lnTo>
                    <a:lnTo>
                      <a:pt x="87236" y="933284"/>
                    </a:lnTo>
                    <a:lnTo>
                      <a:pt x="111455" y="971880"/>
                    </a:lnTo>
                    <a:lnTo>
                      <a:pt x="140169" y="1006805"/>
                    </a:lnTo>
                    <a:lnTo>
                      <a:pt x="176072" y="1040574"/>
                    </a:lnTo>
                    <a:lnTo>
                      <a:pt x="215480" y="1069898"/>
                    </a:lnTo>
                    <a:lnTo>
                      <a:pt x="257771" y="1095121"/>
                    </a:lnTo>
                    <a:lnTo>
                      <a:pt x="302348" y="1116609"/>
                    </a:lnTo>
                    <a:lnTo>
                      <a:pt x="348615" y="1134745"/>
                    </a:lnTo>
                    <a:lnTo>
                      <a:pt x="395960" y="1149870"/>
                    </a:lnTo>
                    <a:lnTo>
                      <a:pt x="443788" y="1162354"/>
                    </a:lnTo>
                    <a:lnTo>
                      <a:pt x="491502" y="1172540"/>
                    </a:lnTo>
                    <a:lnTo>
                      <a:pt x="542391" y="1181392"/>
                    </a:lnTo>
                    <a:lnTo>
                      <a:pt x="593534" y="1188351"/>
                    </a:lnTo>
                    <a:lnTo>
                      <a:pt x="644906" y="1193558"/>
                    </a:lnTo>
                    <a:lnTo>
                      <a:pt x="696429" y="1197152"/>
                    </a:lnTo>
                    <a:lnTo>
                      <a:pt x="748055" y="1199248"/>
                    </a:lnTo>
                    <a:lnTo>
                      <a:pt x="799731" y="1199959"/>
                    </a:lnTo>
                    <a:lnTo>
                      <a:pt x="851408" y="1199451"/>
                    </a:lnTo>
                    <a:lnTo>
                      <a:pt x="903033" y="1197813"/>
                    </a:lnTo>
                    <a:lnTo>
                      <a:pt x="954557" y="1195184"/>
                    </a:lnTo>
                    <a:lnTo>
                      <a:pt x="1005763" y="1191717"/>
                    </a:lnTo>
                    <a:lnTo>
                      <a:pt x="1056932" y="1187411"/>
                    </a:lnTo>
                    <a:lnTo>
                      <a:pt x="1108062" y="1182243"/>
                    </a:lnTo>
                    <a:lnTo>
                      <a:pt x="1159090" y="1176159"/>
                    </a:lnTo>
                    <a:lnTo>
                      <a:pt x="1209992" y="1169162"/>
                    </a:lnTo>
                    <a:lnTo>
                      <a:pt x="1260741" y="1161186"/>
                    </a:lnTo>
                    <a:lnTo>
                      <a:pt x="1311313" y="1152220"/>
                    </a:lnTo>
                    <a:lnTo>
                      <a:pt x="1361681" y="1142225"/>
                    </a:lnTo>
                    <a:lnTo>
                      <a:pt x="1409166" y="1131811"/>
                    </a:lnTo>
                    <a:lnTo>
                      <a:pt x="1457337" y="1120127"/>
                    </a:lnTo>
                    <a:lnTo>
                      <a:pt x="1505813" y="1106982"/>
                    </a:lnTo>
                    <a:lnTo>
                      <a:pt x="1554226" y="1092200"/>
                    </a:lnTo>
                    <a:lnTo>
                      <a:pt x="1602193" y="1075601"/>
                    </a:lnTo>
                    <a:lnTo>
                      <a:pt x="1649361" y="1056995"/>
                    </a:lnTo>
                    <a:lnTo>
                      <a:pt x="1695348" y="1036193"/>
                    </a:lnTo>
                    <a:lnTo>
                      <a:pt x="1739785" y="1013015"/>
                    </a:lnTo>
                    <a:lnTo>
                      <a:pt x="1782292" y="987298"/>
                    </a:lnTo>
                    <a:lnTo>
                      <a:pt x="1822513" y="958824"/>
                    </a:lnTo>
                    <a:lnTo>
                      <a:pt x="1860067" y="927417"/>
                    </a:lnTo>
                    <a:lnTo>
                      <a:pt x="1896186" y="890435"/>
                    </a:lnTo>
                    <a:lnTo>
                      <a:pt x="1927098" y="850188"/>
                    </a:lnTo>
                    <a:lnTo>
                      <a:pt x="1952485" y="806970"/>
                    </a:lnTo>
                    <a:lnTo>
                      <a:pt x="1972056" y="761111"/>
                    </a:lnTo>
                    <a:lnTo>
                      <a:pt x="1985492" y="712914"/>
                    </a:lnTo>
                    <a:lnTo>
                      <a:pt x="1992528" y="662711"/>
                    </a:lnTo>
                    <a:lnTo>
                      <a:pt x="1992858" y="610806"/>
                    </a:ln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B50896-797C-430A-891F-DD67EE13D427}"/>
                </a:ext>
              </a:extLst>
            </p:cNvPr>
            <p:cNvSpPr txBox="1"/>
            <p:nvPr/>
          </p:nvSpPr>
          <p:spPr>
            <a:xfrm>
              <a:off x="4443185" y="2508523"/>
              <a:ext cx="6219618" cy="2237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골드버그 장치 만드는 영상을 </a:t>
              </a:r>
              <a:endPara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함께 보고</a:t>
              </a:r>
              <a:r>
                <a:rPr lang="en-US" altLang="ko-KR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나만의 골드버그</a:t>
              </a:r>
              <a:endPara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장치 만들기 탐구 계획을 </a:t>
              </a:r>
              <a:endPara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세워 볼까요</a:t>
              </a:r>
              <a:r>
                <a:rPr lang="en-US" altLang="ko-KR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5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-1" r="50039"/>
          <a:stretch/>
        </p:blipFill>
        <p:spPr>
          <a:xfrm>
            <a:off x="0" y="-1"/>
            <a:ext cx="12192000" cy="686336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0" y="0"/>
            <a:ext cx="12192000" cy="2660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0" y="6591993"/>
            <a:ext cx="12192000" cy="2660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9863749" y="4406600"/>
            <a:ext cx="1607814" cy="1528687"/>
            <a:chOff x="4826000" y="2514600"/>
            <a:chExt cx="2336800" cy="2235200"/>
          </a:xfrm>
          <a:solidFill>
            <a:schemeClr val="bg1"/>
          </a:solidFill>
        </p:grpSpPr>
        <p:sp>
          <p:nvSpPr>
            <p:cNvPr id="11" name="타원 10"/>
            <p:cNvSpPr/>
            <p:nvPr/>
          </p:nvSpPr>
          <p:spPr>
            <a:xfrm>
              <a:off x="4826000" y="2514600"/>
              <a:ext cx="2336800" cy="2235200"/>
            </a:xfrm>
            <a:prstGeom prst="ellipse">
              <a:avLst/>
            </a:prstGeom>
            <a:grpFill/>
            <a:ln w="231775" cmpd="thickThin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이등변 삼각형 11"/>
            <p:cNvSpPr/>
            <p:nvPr/>
          </p:nvSpPr>
          <p:spPr>
            <a:xfrm rot="5400000">
              <a:off x="5532177" y="3175103"/>
              <a:ext cx="1201562" cy="91419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08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과학탐정수사대] _[5-2] 1. [영상1] 골드버그 장치 만들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77F1F0-264B-4B4E-BADF-72859A124C01}"/>
              </a:ext>
            </a:extLst>
          </p:cNvPr>
          <p:cNvSpPr/>
          <p:nvPr/>
        </p:nvSpPr>
        <p:spPr>
          <a:xfrm>
            <a:off x="462280" y="295985"/>
            <a:ext cx="11267439" cy="121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여기 문 아래 여러 가지 온도계가 있어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BB354E9-7619-49C8-A438-20A9F648CF54}"/>
              </a:ext>
            </a:extLst>
          </p:cNvPr>
          <p:cNvSpPr/>
          <p:nvPr/>
        </p:nvSpPr>
        <p:spPr>
          <a:xfrm>
            <a:off x="462280" y="289082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골드버그 장치를 만들 수 있는 재료를 생각해 보자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주변에서 구할 수 있는 재료를 자유롭게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적어 봅시다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452BC7-B0B9-4706-87CD-E9FE4E9B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12" y="1904998"/>
            <a:ext cx="2250141" cy="22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03962E0-7B2E-4FD0-989F-B648B427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62" y="1904999"/>
            <a:ext cx="2250141" cy="22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99E3BAA-3B98-4C48-BE1A-EC1DC91D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012" y="1905000"/>
            <a:ext cx="1927413" cy="19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59AA328C-E459-4988-86BD-34084299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73" y="4285129"/>
            <a:ext cx="1958789" cy="19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14" y="4285129"/>
            <a:ext cx="2673175" cy="19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teinbach, Mennonite Heritage Village, Manitoba, Canada">
            <a:extLst>
              <a:ext uri="{FF2B5EF4-FFF2-40B4-BE49-F238E27FC236}">
                <a16:creationId xmlns:a16="http://schemas.microsoft.com/office/drawing/2014/main" id="{3E2A14FE-544D-4642-AF91-DF864FA9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77F1F0-264B-4B4E-BADF-72859A124C01}"/>
              </a:ext>
            </a:extLst>
          </p:cNvPr>
          <p:cNvSpPr/>
          <p:nvPr/>
        </p:nvSpPr>
        <p:spPr>
          <a:xfrm>
            <a:off x="462280" y="295985"/>
            <a:ext cx="11267439" cy="121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여기 문 아래 여러 가지 온도계가 있어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BB354E9-7619-49C8-A438-20A9F648CF54}"/>
              </a:ext>
            </a:extLst>
          </p:cNvPr>
          <p:cNvSpPr/>
          <p:nvPr/>
        </p:nvSpPr>
        <p:spPr>
          <a:xfrm>
            <a:off x="462280" y="289082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골드버그 장치에서 구슬이 떨어지는 시간에 </a:t>
            </a:r>
            <a:endParaRPr lang="en-US" altLang="ko-KR" sz="2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ts val="4000"/>
              </a:lnSpc>
            </a:pPr>
            <a:r>
              <a:rPr lang="ko-KR" altLang="en-US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영향을 </a:t>
            </a: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주는 조건이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무엇인지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생각해 적어 봅시다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Picture 4" descr="Note, Sticky Note, Yellow, Tape, Office, Reminder">
            <a:extLst>
              <a:ext uri="{FF2B5EF4-FFF2-40B4-BE49-F238E27FC236}">
                <a16:creationId xmlns:a16="http://schemas.microsoft.com/office/drawing/2014/main" id="{3DFA4D76-0A68-4B5D-9230-FDAECFDC2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381" y="1073366"/>
            <a:ext cx="13199308" cy="69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2BD50B-9985-4113-B5E8-6AFCADE09AC6}"/>
              </a:ext>
            </a:extLst>
          </p:cNvPr>
          <p:cNvSpPr txBox="1"/>
          <p:nvPr/>
        </p:nvSpPr>
        <p:spPr>
          <a:xfrm>
            <a:off x="1004045" y="2647305"/>
            <a:ext cx="10183908" cy="324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-</a:t>
            </a:r>
            <a:r>
              <a:rPr lang="ko-KR" altLang="en-US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구슬이 떨어지는 경사면의 기울기</a:t>
            </a:r>
            <a:endParaRPr lang="en-US" altLang="ko-KR" sz="2800" dirty="0">
              <a:solidFill>
                <a:srgbClr val="000000"/>
              </a:solidFill>
              <a:latin typeface="+mn-ea"/>
              <a:cs typeface="함초롬바탕" panose="020306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-</a:t>
            </a:r>
            <a:r>
              <a:rPr lang="ko-KR" altLang="en-US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장애물의 종류와 수</a:t>
            </a:r>
            <a:endParaRPr lang="en-US" altLang="ko-KR" sz="2800" dirty="0">
              <a:solidFill>
                <a:srgbClr val="000000"/>
              </a:solidFill>
              <a:latin typeface="+mn-ea"/>
              <a:cs typeface="함초롬바탕" panose="020306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-</a:t>
            </a:r>
            <a:r>
              <a:rPr lang="ko-KR" altLang="en-US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골드버그 장치의 크기</a:t>
            </a:r>
            <a:endParaRPr lang="en-US" altLang="ko-KR" sz="2800" dirty="0">
              <a:solidFill>
                <a:srgbClr val="000000"/>
              </a:solidFill>
              <a:latin typeface="+mn-ea"/>
              <a:cs typeface="함초롬바탕" panose="020306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-</a:t>
            </a:r>
            <a:r>
              <a:rPr lang="ko-KR" altLang="en-US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구슬의 종류</a:t>
            </a:r>
            <a:endParaRPr lang="en-US" altLang="ko-KR" sz="2800" dirty="0">
              <a:solidFill>
                <a:srgbClr val="000000"/>
              </a:solidFill>
              <a:latin typeface="+mn-ea"/>
              <a:cs typeface="함초롬바탕" panose="020306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등등</a:t>
            </a:r>
            <a:r>
              <a:rPr lang="en-US" altLang="ko-KR" sz="2800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772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einbach, Mennonite Heritage Village, Manitoba, Canada">
            <a:extLst>
              <a:ext uri="{FF2B5EF4-FFF2-40B4-BE49-F238E27FC236}">
                <a16:creationId xmlns:a16="http://schemas.microsoft.com/office/drawing/2014/main" id="{9BE57407-0785-4CAC-8174-5657CCC1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CC77F1F0-264B-4B4E-BADF-72859A124C01}"/>
              </a:ext>
            </a:extLst>
          </p:cNvPr>
          <p:cNvSpPr/>
          <p:nvPr/>
        </p:nvSpPr>
        <p:spPr>
          <a:xfrm>
            <a:off x="462280" y="295985"/>
            <a:ext cx="11267439" cy="1219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여기 문 아래 여러 가지 온도계가 있어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BB354E9-7619-49C8-A438-20A9F648CF54}"/>
              </a:ext>
            </a:extLst>
          </p:cNvPr>
          <p:cNvSpPr/>
          <p:nvPr/>
        </p:nvSpPr>
        <p:spPr>
          <a:xfrm>
            <a:off x="462280" y="289082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골드버그 장치를 만들 재료와 구슬이 떨어지는 시간에 영향을 주는</a:t>
            </a:r>
            <a:endParaRPr lang="en-US" altLang="ko-KR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조건을 생각하여 만들고 싶은 골드버그 장치를 그림으로 나타내 봅시다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6146" name="Picture 2" descr="Drawing Pad, Note Pad, White Background, Pen, Blank">
            <a:extLst>
              <a:ext uri="{FF2B5EF4-FFF2-40B4-BE49-F238E27FC236}">
                <a16:creationId xmlns:a16="http://schemas.microsoft.com/office/drawing/2014/main" id="{70D85DA4-9AA4-4C0C-984F-F0E9AB7E9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8260" r="11549" b="12537"/>
          <a:stretch/>
        </p:blipFill>
        <p:spPr bwMode="auto">
          <a:xfrm>
            <a:off x="1577788" y="1724148"/>
            <a:ext cx="8794377" cy="48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7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E4A8E4-1ADB-43CC-B71B-212430B91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50"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grpSp>
        <p:nvGrpSpPr>
          <p:cNvPr id="9" name="object 85"/>
          <p:cNvGrpSpPr/>
          <p:nvPr/>
        </p:nvGrpSpPr>
        <p:grpSpPr>
          <a:xfrm flipH="1">
            <a:off x="1582300" y="713257"/>
            <a:ext cx="2037200" cy="5495077"/>
            <a:chOff x="8088777" y="1873037"/>
            <a:chExt cx="1632585" cy="4627880"/>
          </a:xfrm>
        </p:grpSpPr>
        <p:pic>
          <p:nvPicPr>
            <p:cNvPr id="10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8777" y="1873037"/>
              <a:ext cx="1632472" cy="4627265"/>
            </a:xfrm>
            <a:prstGeom prst="rect">
              <a:avLst/>
            </a:prstGeom>
          </p:spPr>
        </p:pic>
        <p:pic>
          <p:nvPicPr>
            <p:cNvPr id="11" name="object 8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1167" y="2659659"/>
              <a:ext cx="152369" cy="199034"/>
            </a:xfrm>
            <a:prstGeom prst="rect">
              <a:avLst/>
            </a:prstGeom>
          </p:spPr>
        </p:pic>
        <p:sp>
          <p:nvSpPr>
            <p:cNvPr id="12" name="object 88"/>
            <p:cNvSpPr/>
            <p:nvPr/>
          </p:nvSpPr>
          <p:spPr>
            <a:xfrm>
              <a:off x="8913038" y="2678607"/>
              <a:ext cx="57150" cy="38100"/>
            </a:xfrm>
            <a:custGeom>
              <a:avLst/>
              <a:gdLst/>
              <a:ahLst/>
              <a:cxnLst/>
              <a:rect l="l" t="t" r="r" b="b"/>
              <a:pathLst>
                <a:path w="57150" h="38100">
                  <a:moveTo>
                    <a:pt x="35306" y="12179"/>
                  </a:moveTo>
                  <a:lnTo>
                    <a:pt x="31508" y="9220"/>
                  </a:lnTo>
                  <a:lnTo>
                    <a:pt x="27584" y="6184"/>
                  </a:lnTo>
                  <a:lnTo>
                    <a:pt x="18186" y="9550"/>
                  </a:lnTo>
                  <a:lnTo>
                    <a:pt x="2997" y="23672"/>
                  </a:lnTo>
                  <a:lnTo>
                    <a:pt x="0" y="31864"/>
                  </a:lnTo>
                  <a:lnTo>
                    <a:pt x="7759" y="37719"/>
                  </a:lnTo>
                  <a:lnTo>
                    <a:pt x="17157" y="34620"/>
                  </a:lnTo>
                  <a:lnTo>
                    <a:pt x="32359" y="20383"/>
                  </a:lnTo>
                  <a:lnTo>
                    <a:pt x="35306" y="12179"/>
                  </a:lnTo>
                  <a:close/>
                </a:path>
                <a:path w="57150" h="38100">
                  <a:moveTo>
                    <a:pt x="56603" y="4737"/>
                  </a:moveTo>
                  <a:lnTo>
                    <a:pt x="55549" y="2565"/>
                  </a:lnTo>
                  <a:lnTo>
                    <a:pt x="54495" y="317"/>
                  </a:lnTo>
                  <a:lnTo>
                    <a:pt x="50863" y="0"/>
                  </a:lnTo>
                  <a:lnTo>
                    <a:pt x="44297" y="3429"/>
                  </a:lnTo>
                  <a:lnTo>
                    <a:pt x="42354" y="6667"/>
                  </a:lnTo>
                  <a:lnTo>
                    <a:pt x="44348" y="10985"/>
                  </a:lnTo>
                  <a:lnTo>
                    <a:pt x="47866" y="11341"/>
                  </a:lnTo>
                  <a:lnTo>
                    <a:pt x="54724" y="7848"/>
                  </a:lnTo>
                  <a:lnTo>
                    <a:pt x="56603" y="4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9619" y="2652141"/>
              <a:ext cx="97361" cy="127584"/>
            </a:xfrm>
            <a:prstGeom prst="rect">
              <a:avLst/>
            </a:prstGeom>
          </p:spPr>
        </p:pic>
        <p:pic>
          <p:nvPicPr>
            <p:cNvPr id="14" name="object 9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2555" y="1892903"/>
              <a:ext cx="1606269" cy="3171212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E14F290-6D2A-4CA9-BB8D-1C4FDFAAC1BD}"/>
              </a:ext>
            </a:extLst>
          </p:cNvPr>
          <p:cNvGrpSpPr/>
          <p:nvPr/>
        </p:nvGrpSpPr>
        <p:grpSpPr>
          <a:xfrm>
            <a:off x="3920958" y="1527306"/>
            <a:ext cx="6986995" cy="3803389"/>
            <a:chOff x="3920958" y="1527306"/>
            <a:chExt cx="6986995" cy="3803389"/>
          </a:xfrm>
        </p:grpSpPr>
        <p:grpSp>
          <p:nvGrpSpPr>
            <p:cNvPr id="2" name="그룹 1"/>
            <p:cNvGrpSpPr/>
            <p:nvPr/>
          </p:nvGrpSpPr>
          <p:grpSpPr>
            <a:xfrm rot="10591834" flipH="1" flipV="1">
              <a:off x="3920958" y="1527306"/>
              <a:ext cx="6986995" cy="3803389"/>
              <a:chOff x="5461686" y="2908248"/>
              <a:chExt cx="1993264" cy="1200150"/>
            </a:xfrm>
          </p:grpSpPr>
          <p:sp>
            <p:nvSpPr>
              <p:cNvPr id="15" name="object 13"/>
              <p:cNvSpPr/>
              <p:nvPr/>
            </p:nvSpPr>
            <p:spPr>
              <a:xfrm>
                <a:off x="5513773" y="2983400"/>
                <a:ext cx="191897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1918970" h="1108075">
                    <a:moveTo>
                      <a:pt x="1215561" y="0"/>
                    </a:moveTo>
                    <a:lnTo>
                      <a:pt x="1169875" y="196"/>
                    </a:lnTo>
                    <a:lnTo>
                      <a:pt x="1123582" y="1564"/>
                    </a:lnTo>
                    <a:lnTo>
                      <a:pt x="1076736" y="4119"/>
                    </a:lnTo>
                    <a:lnTo>
                      <a:pt x="1029389" y="7877"/>
                    </a:lnTo>
                    <a:lnTo>
                      <a:pt x="981593" y="12855"/>
                    </a:lnTo>
                    <a:lnTo>
                      <a:pt x="933401" y="19068"/>
                    </a:lnTo>
                    <a:lnTo>
                      <a:pt x="884865" y="26533"/>
                    </a:lnTo>
                    <a:lnTo>
                      <a:pt x="836037" y="35265"/>
                    </a:lnTo>
                    <a:lnTo>
                      <a:pt x="786970" y="45282"/>
                    </a:lnTo>
                    <a:lnTo>
                      <a:pt x="737716" y="56598"/>
                    </a:lnTo>
                    <a:lnTo>
                      <a:pt x="688328" y="69230"/>
                    </a:lnTo>
                    <a:lnTo>
                      <a:pt x="638858" y="83194"/>
                    </a:lnTo>
                    <a:lnTo>
                      <a:pt x="589358" y="98506"/>
                    </a:lnTo>
                    <a:lnTo>
                      <a:pt x="539882" y="115183"/>
                    </a:lnTo>
                    <a:lnTo>
                      <a:pt x="490480" y="133240"/>
                    </a:lnTo>
                    <a:lnTo>
                      <a:pt x="441206" y="152693"/>
                    </a:lnTo>
                    <a:lnTo>
                      <a:pt x="392112" y="173559"/>
                    </a:lnTo>
                    <a:lnTo>
                      <a:pt x="343250" y="195854"/>
                    </a:lnTo>
                    <a:lnTo>
                      <a:pt x="142311" y="338360"/>
                    </a:lnTo>
                    <a:lnTo>
                      <a:pt x="111995" y="362152"/>
                    </a:lnTo>
                    <a:lnTo>
                      <a:pt x="81513" y="395601"/>
                    </a:lnTo>
                    <a:lnTo>
                      <a:pt x="55036" y="432538"/>
                    </a:lnTo>
                    <a:lnTo>
                      <a:pt x="36736" y="466795"/>
                    </a:lnTo>
                    <a:lnTo>
                      <a:pt x="21427" y="509292"/>
                    </a:lnTo>
                    <a:lnTo>
                      <a:pt x="10117" y="553360"/>
                    </a:lnTo>
                    <a:lnTo>
                      <a:pt x="2933" y="598457"/>
                    </a:lnTo>
                    <a:lnTo>
                      <a:pt x="0" y="644040"/>
                    </a:lnTo>
                    <a:lnTo>
                      <a:pt x="1442" y="689566"/>
                    </a:lnTo>
                    <a:lnTo>
                      <a:pt x="9456" y="745077"/>
                    </a:lnTo>
                    <a:lnTo>
                      <a:pt x="24594" y="798624"/>
                    </a:lnTo>
                    <a:lnTo>
                      <a:pt x="47105" y="849175"/>
                    </a:lnTo>
                    <a:lnTo>
                      <a:pt x="77236" y="895700"/>
                    </a:lnTo>
                    <a:lnTo>
                      <a:pt x="104982" y="927524"/>
                    </a:lnTo>
                    <a:lnTo>
                      <a:pt x="136576" y="956292"/>
                    </a:lnTo>
                    <a:lnTo>
                      <a:pt x="171732" y="982128"/>
                    </a:lnTo>
                    <a:lnTo>
                      <a:pt x="210166" y="1005154"/>
                    </a:lnTo>
                    <a:lnTo>
                      <a:pt x="251591" y="1025491"/>
                    </a:lnTo>
                    <a:lnTo>
                      <a:pt x="295722" y="1043263"/>
                    </a:lnTo>
                    <a:lnTo>
                      <a:pt x="342274" y="1058592"/>
                    </a:lnTo>
                    <a:lnTo>
                      <a:pt x="390961" y="1071600"/>
                    </a:lnTo>
                    <a:lnTo>
                      <a:pt x="441497" y="1082410"/>
                    </a:lnTo>
                    <a:lnTo>
                      <a:pt x="493597" y="1091143"/>
                    </a:lnTo>
                    <a:lnTo>
                      <a:pt x="546976" y="1097924"/>
                    </a:lnTo>
                    <a:lnTo>
                      <a:pt x="601347" y="1102873"/>
                    </a:lnTo>
                    <a:lnTo>
                      <a:pt x="656425" y="1106113"/>
                    </a:lnTo>
                    <a:lnTo>
                      <a:pt x="711926" y="1107767"/>
                    </a:lnTo>
                    <a:lnTo>
                      <a:pt x="767562" y="1107957"/>
                    </a:lnTo>
                    <a:lnTo>
                      <a:pt x="823049" y="1106805"/>
                    </a:lnTo>
                    <a:lnTo>
                      <a:pt x="878101" y="1104434"/>
                    </a:lnTo>
                    <a:lnTo>
                      <a:pt x="932432" y="1100966"/>
                    </a:lnTo>
                    <a:lnTo>
                      <a:pt x="985758" y="1096524"/>
                    </a:lnTo>
                    <a:lnTo>
                      <a:pt x="1037791" y="1091230"/>
                    </a:lnTo>
                    <a:lnTo>
                      <a:pt x="1088248" y="1085206"/>
                    </a:lnTo>
                    <a:lnTo>
                      <a:pt x="1136842" y="1078575"/>
                    </a:lnTo>
                    <a:lnTo>
                      <a:pt x="1183288" y="1071460"/>
                    </a:lnTo>
                    <a:lnTo>
                      <a:pt x="1227300" y="1063982"/>
                    </a:lnTo>
                    <a:lnTo>
                      <a:pt x="1268593" y="1056263"/>
                    </a:lnTo>
                    <a:lnTo>
                      <a:pt x="1306881" y="1048428"/>
                    </a:lnTo>
                    <a:lnTo>
                      <a:pt x="1373301" y="1032893"/>
                    </a:lnTo>
                    <a:lnTo>
                      <a:pt x="1470505" y="1003927"/>
                    </a:lnTo>
                    <a:lnTo>
                      <a:pt x="1531559" y="983612"/>
                    </a:lnTo>
                    <a:lnTo>
                      <a:pt x="1602018" y="956024"/>
                    </a:lnTo>
                    <a:lnTo>
                      <a:pt x="1639081" y="939070"/>
                    </a:lnTo>
                    <a:lnTo>
                      <a:pt x="1676463" y="919778"/>
                    </a:lnTo>
                    <a:lnTo>
                      <a:pt x="1713488" y="897975"/>
                    </a:lnTo>
                    <a:lnTo>
                      <a:pt x="1749478" y="873488"/>
                    </a:lnTo>
                    <a:lnTo>
                      <a:pt x="1783756" y="846143"/>
                    </a:lnTo>
                    <a:lnTo>
                      <a:pt x="1815645" y="815768"/>
                    </a:lnTo>
                    <a:lnTo>
                      <a:pt x="1844467" y="782188"/>
                    </a:lnTo>
                    <a:lnTo>
                      <a:pt x="1869545" y="745232"/>
                    </a:lnTo>
                    <a:lnTo>
                      <a:pt x="1890202" y="704724"/>
                    </a:lnTo>
                    <a:lnTo>
                      <a:pt x="1905761" y="660494"/>
                    </a:lnTo>
                    <a:lnTo>
                      <a:pt x="1915545" y="612366"/>
                    </a:lnTo>
                    <a:lnTo>
                      <a:pt x="1918875" y="560168"/>
                    </a:lnTo>
                    <a:lnTo>
                      <a:pt x="1915077" y="503727"/>
                    </a:lnTo>
                    <a:lnTo>
                      <a:pt x="1903471" y="442869"/>
                    </a:lnTo>
                    <a:lnTo>
                      <a:pt x="1891506" y="401133"/>
                    </a:lnTo>
                    <a:lnTo>
                      <a:pt x="1875816" y="357429"/>
                    </a:lnTo>
                    <a:lnTo>
                      <a:pt x="1856222" y="311717"/>
                    </a:lnTo>
                    <a:lnTo>
                      <a:pt x="1832541" y="263951"/>
                    </a:lnTo>
                    <a:lnTo>
                      <a:pt x="1805792" y="219851"/>
                    </a:lnTo>
                    <a:lnTo>
                      <a:pt x="1774213" y="179271"/>
                    </a:lnTo>
                    <a:lnTo>
                      <a:pt x="1738244" y="142628"/>
                    </a:lnTo>
                    <a:lnTo>
                      <a:pt x="1698325" y="110341"/>
                    </a:lnTo>
                    <a:lnTo>
                      <a:pt x="1654896" y="82829"/>
                    </a:lnTo>
                    <a:lnTo>
                      <a:pt x="1608399" y="60510"/>
                    </a:lnTo>
                    <a:lnTo>
                      <a:pt x="1559857" y="43106"/>
                    </a:lnTo>
                    <a:lnTo>
                      <a:pt x="1510127" y="29618"/>
                    </a:lnTo>
                    <a:lnTo>
                      <a:pt x="1459486" y="19457"/>
                    </a:lnTo>
                    <a:lnTo>
                      <a:pt x="1408217" y="12035"/>
                    </a:lnTo>
                    <a:lnTo>
                      <a:pt x="1356597" y="6764"/>
                    </a:lnTo>
                    <a:lnTo>
                      <a:pt x="1304907" y="3055"/>
                    </a:lnTo>
                    <a:lnTo>
                      <a:pt x="1260589" y="958"/>
                    </a:lnTo>
                    <a:lnTo>
                      <a:pt x="1215561" y="0"/>
                    </a:lnTo>
                    <a:close/>
                  </a:path>
                </a:pathLst>
              </a:custGeom>
              <a:solidFill>
                <a:srgbClr val="DFDFD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4"/>
              <p:cNvSpPr/>
              <p:nvPr/>
            </p:nvSpPr>
            <p:spPr>
              <a:xfrm>
                <a:off x="5487822" y="2927324"/>
                <a:ext cx="1931035" cy="1085850"/>
              </a:xfrm>
              <a:custGeom>
                <a:avLst/>
                <a:gdLst/>
                <a:ahLst/>
                <a:cxnLst/>
                <a:rect l="l" t="t" r="r" b="b"/>
                <a:pathLst>
                  <a:path w="1931034" h="1085850">
                    <a:moveTo>
                      <a:pt x="1930933" y="556158"/>
                    </a:moveTo>
                    <a:lnTo>
                      <a:pt x="1929422" y="498944"/>
                    </a:lnTo>
                    <a:lnTo>
                      <a:pt x="1917446" y="457212"/>
                    </a:lnTo>
                    <a:lnTo>
                      <a:pt x="1901761" y="413512"/>
                    </a:lnTo>
                    <a:lnTo>
                      <a:pt x="1882165" y="367804"/>
                    </a:lnTo>
                    <a:lnTo>
                      <a:pt x="1858492" y="320027"/>
                    </a:lnTo>
                    <a:lnTo>
                      <a:pt x="1831733" y="275932"/>
                    </a:lnTo>
                    <a:lnTo>
                      <a:pt x="1800161" y="235356"/>
                    </a:lnTo>
                    <a:lnTo>
                      <a:pt x="1764195" y="198704"/>
                    </a:lnTo>
                    <a:lnTo>
                      <a:pt x="1724266" y="166420"/>
                    </a:lnTo>
                    <a:lnTo>
                      <a:pt x="1680845" y="138912"/>
                    </a:lnTo>
                    <a:lnTo>
                      <a:pt x="1634350" y="116586"/>
                    </a:lnTo>
                    <a:lnTo>
                      <a:pt x="1585798" y="99187"/>
                    </a:lnTo>
                    <a:lnTo>
                      <a:pt x="1536077" y="85699"/>
                    </a:lnTo>
                    <a:lnTo>
                      <a:pt x="1485430" y="75539"/>
                    </a:lnTo>
                    <a:lnTo>
                      <a:pt x="1434160" y="68122"/>
                    </a:lnTo>
                    <a:lnTo>
                      <a:pt x="1382547" y="62852"/>
                    </a:lnTo>
                    <a:lnTo>
                      <a:pt x="1330858" y="59131"/>
                    </a:lnTo>
                    <a:lnTo>
                      <a:pt x="1286535" y="57035"/>
                    </a:lnTo>
                    <a:lnTo>
                      <a:pt x="1241501" y="56083"/>
                    </a:lnTo>
                    <a:lnTo>
                      <a:pt x="1195819" y="56273"/>
                    </a:lnTo>
                    <a:lnTo>
                      <a:pt x="1149527" y="57645"/>
                    </a:lnTo>
                    <a:lnTo>
                      <a:pt x="1102677" y="60198"/>
                    </a:lnTo>
                    <a:lnTo>
                      <a:pt x="1055331" y="63957"/>
                    </a:lnTo>
                    <a:lnTo>
                      <a:pt x="1007541" y="68935"/>
                    </a:lnTo>
                    <a:lnTo>
                      <a:pt x="959345" y="75145"/>
                    </a:lnTo>
                    <a:lnTo>
                      <a:pt x="910805" y="82613"/>
                    </a:lnTo>
                    <a:lnTo>
                      <a:pt x="861987" y="91351"/>
                    </a:lnTo>
                    <a:lnTo>
                      <a:pt x="812914" y="101358"/>
                    </a:lnTo>
                    <a:lnTo>
                      <a:pt x="763663" y="112674"/>
                    </a:lnTo>
                    <a:lnTo>
                      <a:pt x="714273" y="125310"/>
                    </a:lnTo>
                    <a:lnTo>
                      <a:pt x="664806" y="139280"/>
                    </a:lnTo>
                    <a:lnTo>
                      <a:pt x="615302" y="154584"/>
                    </a:lnTo>
                    <a:lnTo>
                      <a:pt x="565823" y="171259"/>
                    </a:lnTo>
                    <a:lnTo>
                      <a:pt x="516420" y="189318"/>
                    </a:lnTo>
                    <a:lnTo>
                      <a:pt x="467156" y="208775"/>
                    </a:lnTo>
                    <a:lnTo>
                      <a:pt x="418058" y="229641"/>
                    </a:lnTo>
                    <a:lnTo>
                      <a:pt x="369671" y="251714"/>
                    </a:lnTo>
                    <a:lnTo>
                      <a:pt x="341503" y="242176"/>
                    </a:lnTo>
                    <a:lnTo>
                      <a:pt x="294830" y="223431"/>
                    </a:lnTo>
                    <a:lnTo>
                      <a:pt x="249275" y="202133"/>
                    </a:lnTo>
                    <a:lnTo>
                      <a:pt x="204965" y="178333"/>
                    </a:lnTo>
                    <a:lnTo>
                      <a:pt x="162052" y="152120"/>
                    </a:lnTo>
                    <a:lnTo>
                      <a:pt x="120675" y="123532"/>
                    </a:lnTo>
                    <a:lnTo>
                      <a:pt x="80975" y="92659"/>
                    </a:lnTo>
                    <a:lnTo>
                      <a:pt x="37528" y="51130"/>
                    </a:lnTo>
                    <a:lnTo>
                      <a:pt x="8458" y="0"/>
                    </a:lnTo>
                    <a:lnTo>
                      <a:pt x="0" y="48844"/>
                    </a:lnTo>
                    <a:lnTo>
                      <a:pt x="368" y="98361"/>
                    </a:lnTo>
                    <a:lnTo>
                      <a:pt x="8610" y="147535"/>
                    </a:lnTo>
                    <a:lnTo>
                      <a:pt x="23787" y="195338"/>
                    </a:lnTo>
                    <a:lnTo>
                      <a:pt x="44958" y="240715"/>
                    </a:lnTo>
                    <a:lnTo>
                      <a:pt x="71005" y="283108"/>
                    </a:lnTo>
                    <a:lnTo>
                      <a:pt x="100965" y="322821"/>
                    </a:lnTo>
                    <a:lnTo>
                      <a:pt x="134048" y="360197"/>
                    </a:lnTo>
                    <a:lnTo>
                      <a:pt x="168287" y="394411"/>
                    </a:lnTo>
                    <a:lnTo>
                      <a:pt x="137934" y="418236"/>
                    </a:lnTo>
                    <a:lnTo>
                      <a:pt x="107454" y="451688"/>
                    </a:lnTo>
                    <a:lnTo>
                      <a:pt x="80975" y="488619"/>
                    </a:lnTo>
                    <a:lnTo>
                      <a:pt x="62687" y="522871"/>
                    </a:lnTo>
                    <a:lnTo>
                      <a:pt x="47371" y="565378"/>
                    </a:lnTo>
                    <a:lnTo>
                      <a:pt x="36068" y="609447"/>
                    </a:lnTo>
                    <a:lnTo>
                      <a:pt x="28879" y="654545"/>
                    </a:lnTo>
                    <a:lnTo>
                      <a:pt x="25946" y="700125"/>
                    </a:lnTo>
                    <a:lnTo>
                      <a:pt x="27393" y="745642"/>
                    </a:lnTo>
                    <a:lnTo>
                      <a:pt x="52260" y="812711"/>
                    </a:lnTo>
                    <a:lnTo>
                      <a:pt x="89712" y="873556"/>
                    </a:lnTo>
                    <a:lnTo>
                      <a:pt x="117449" y="905383"/>
                    </a:lnTo>
                    <a:lnTo>
                      <a:pt x="149047" y="934161"/>
                    </a:lnTo>
                    <a:lnTo>
                      <a:pt x="184200" y="959993"/>
                    </a:lnTo>
                    <a:lnTo>
                      <a:pt x="222631" y="983018"/>
                    </a:lnTo>
                    <a:lnTo>
                      <a:pt x="264058" y="1003350"/>
                    </a:lnTo>
                    <a:lnTo>
                      <a:pt x="308190" y="1021130"/>
                    </a:lnTo>
                    <a:lnTo>
                      <a:pt x="354736" y="1036459"/>
                    </a:lnTo>
                    <a:lnTo>
                      <a:pt x="403428" y="1049464"/>
                    </a:lnTo>
                    <a:lnTo>
                      <a:pt x="453961" y="1060272"/>
                    </a:lnTo>
                    <a:lnTo>
                      <a:pt x="506056" y="1069009"/>
                    </a:lnTo>
                    <a:lnTo>
                      <a:pt x="559435" y="1075791"/>
                    </a:lnTo>
                    <a:lnTo>
                      <a:pt x="613803" y="1080731"/>
                    </a:lnTo>
                    <a:lnTo>
                      <a:pt x="668883" y="1083970"/>
                    </a:lnTo>
                    <a:lnTo>
                      <a:pt x="724382" y="1085634"/>
                    </a:lnTo>
                    <a:lnTo>
                      <a:pt x="780008" y="1085824"/>
                    </a:lnTo>
                    <a:lnTo>
                      <a:pt x="835494" y="1084668"/>
                    </a:lnTo>
                    <a:lnTo>
                      <a:pt x="890549" y="1082294"/>
                    </a:lnTo>
                    <a:lnTo>
                      <a:pt x="944880" y="1078826"/>
                    </a:lnTo>
                    <a:lnTo>
                      <a:pt x="998207" y="1074381"/>
                    </a:lnTo>
                    <a:lnTo>
                      <a:pt x="1050239" y="1069098"/>
                    </a:lnTo>
                    <a:lnTo>
                      <a:pt x="1100696" y="1063066"/>
                    </a:lnTo>
                    <a:lnTo>
                      <a:pt x="1149286" y="1056436"/>
                    </a:lnTo>
                    <a:lnTo>
                      <a:pt x="1195730" y="1049324"/>
                    </a:lnTo>
                    <a:lnTo>
                      <a:pt x="1239748" y="1041844"/>
                    </a:lnTo>
                    <a:lnTo>
                      <a:pt x="1281036" y="1034122"/>
                    </a:lnTo>
                    <a:lnTo>
                      <a:pt x="1319339" y="1026287"/>
                    </a:lnTo>
                    <a:lnTo>
                      <a:pt x="1385760" y="1010754"/>
                    </a:lnTo>
                    <a:lnTo>
                      <a:pt x="1485112" y="981125"/>
                    </a:lnTo>
                    <a:lnTo>
                      <a:pt x="1549247" y="959624"/>
                    </a:lnTo>
                    <a:lnTo>
                      <a:pt x="1585328" y="945972"/>
                    </a:lnTo>
                    <a:lnTo>
                      <a:pt x="1623085" y="930135"/>
                    </a:lnTo>
                    <a:lnTo>
                      <a:pt x="1661731" y="911923"/>
                    </a:lnTo>
                    <a:lnTo>
                      <a:pt x="1700530" y="891133"/>
                    </a:lnTo>
                    <a:lnTo>
                      <a:pt x="1738718" y="867575"/>
                    </a:lnTo>
                    <a:lnTo>
                      <a:pt x="1775523" y="841057"/>
                    </a:lnTo>
                    <a:lnTo>
                      <a:pt x="1810207" y="811390"/>
                    </a:lnTo>
                    <a:lnTo>
                      <a:pt x="1841982" y="778357"/>
                    </a:lnTo>
                    <a:lnTo>
                      <a:pt x="1870125" y="741781"/>
                    </a:lnTo>
                    <a:lnTo>
                      <a:pt x="1893836" y="701471"/>
                    </a:lnTo>
                    <a:lnTo>
                      <a:pt x="1912391" y="657225"/>
                    </a:lnTo>
                    <a:lnTo>
                      <a:pt x="1925002" y="608850"/>
                    </a:lnTo>
                    <a:lnTo>
                      <a:pt x="1930933" y="5561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5"/>
              <p:cNvSpPr/>
              <p:nvPr/>
            </p:nvSpPr>
            <p:spPr>
              <a:xfrm>
                <a:off x="5461686" y="2908248"/>
                <a:ext cx="1993264" cy="1200150"/>
              </a:xfrm>
              <a:custGeom>
                <a:avLst/>
                <a:gdLst/>
                <a:ahLst/>
                <a:cxnLst/>
                <a:rect l="l" t="t" r="r" b="b"/>
                <a:pathLst>
                  <a:path w="1993265" h="1200150">
                    <a:moveTo>
                      <a:pt x="348107" y="1171067"/>
                    </a:moveTo>
                    <a:lnTo>
                      <a:pt x="343941" y="1167714"/>
                    </a:lnTo>
                    <a:lnTo>
                      <a:pt x="293865" y="1149794"/>
                    </a:lnTo>
                    <a:lnTo>
                      <a:pt x="246126" y="1128064"/>
                    </a:lnTo>
                    <a:lnTo>
                      <a:pt x="200926" y="1101509"/>
                    </a:lnTo>
                    <a:lnTo>
                      <a:pt x="158521" y="1069111"/>
                    </a:lnTo>
                    <a:lnTo>
                      <a:pt x="125476" y="1036510"/>
                    </a:lnTo>
                    <a:lnTo>
                      <a:pt x="96647" y="1000277"/>
                    </a:lnTo>
                    <a:lnTo>
                      <a:pt x="71970" y="961034"/>
                    </a:lnTo>
                    <a:lnTo>
                      <a:pt x="51371" y="919378"/>
                    </a:lnTo>
                    <a:lnTo>
                      <a:pt x="34785" y="875906"/>
                    </a:lnTo>
                    <a:lnTo>
                      <a:pt x="22148" y="831215"/>
                    </a:lnTo>
                    <a:lnTo>
                      <a:pt x="13398" y="785888"/>
                    </a:lnTo>
                    <a:lnTo>
                      <a:pt x="12420" y="779373"/>
                    </a:lnTo>
                    <a:lnTo>
                      <a:pt x="482" y="779818"/>
                    </a:lnTo>
                    <a:lnTo>
                      <a:pt x="228" y="786511"/>
                    </a:lnTo>
                    <a:lnTo>
                      <a:pt x="0" y="834567"/>
                    </a:lnTo>
                    <a:lnTo>
                      <a:pt x="4000" y="882726"/>
                    </a:lnTo>
                    <a:lnTo>
                      <a:pt x="13855" y="929805"/>
                    </a:lnTo>
                    <a:lnTo>
                      <a:pt x="31203" y="974598"/>
                    </a:lnTo>
                    <a:lnTo>
                      <a:pt x="71843" y="1036853"/>
                    </a:lnTo>
                    <a:lnTo>
                      <a:pt x="125399" y="1088377"/>
                    </a:lnTo>
                    <a:lnTo>
                      <a:pt x="164604" y="1114234"/>
                    </a:lnTo>
                    <a:lnTo>
                      <a:pt x="206311" y="1134897"/>
                    </a:lnTo>
                    <a:lnTo>
                      <a:pt x="249796" y="1151750"/>
                    </a:lnTo>
                    <a:lnTo>
                      <a:pt x="294373" y="1166114"/>
                    </a:lnTo>
                    <a:lnTo>
                      <a:pt x="339331" y="1179372"/>
                    </a:lnTo>
                    <a:lnTo>
                      <a:pt x="344792" y="1178979"/>
                    </a:lnTo>
                    <a:lnTo>
                      <a:pt x="348056" y="1175512"/>
                    </a:lnTo>
                    <a:lnTo>
                      <a:pt x="348107" y="1171067"/>
                    </a:lnTo>
                    <a:close/>
                  </a:path>
                  <a:path w="1993265" h="1200150">
                    <a:moveTo>
                      <a:pt x="1992858" y="610806"/>
                    </a:moveTo>
                    <a:lnTo>
                      <a:pt x="1987943" y="562495"/>
                    </a:lnTo>
                    <a:lnTo>
                      <a:pt x="1979015" y="513943"/>
                    </a:lnTo>
                    <a:lnTo>
                      <a:pt x="1966175" y="465670"/>
                    </a:lnTo>
                    <a:lnTo>
                      <a:pt x="1949538" y="418185"/>
                    </a:lnTo>
                    <a:lnTo>
                      <a:pt x="1947519" y="413600"/>
                    </a:lnTo>
                    <a:lnTo>
                      <a:pt x="1947519" y="614883"/>
                    </a:lnTo>
                    <a:lnTo>
                      <a:pt x="1947227" y="664146"/>
                    </a:lnTo>
                    <a:lnTo>
                      <a:pt x="1940356" y="713054"/>
                    </a:lnTo>
                    <a:lnTo>
                      <a:pt x="1924977" y="763397"/>
                    </a:lnTo>
                    <a:lnTo>
                      <a:pt x="1902091" y="809739"/>
                    </a:lnTo>
                    <a:lnTo>
                      <a:pt x="1872742" y="852093"/>
                    </a:lnTo>
                    <a:lnTo>
                      <a:pt x="1837969" y="890460"/>
                    </a:lnTo>
                    <a:lnTo>
                      <a:pt x="1798802" y="924826"/>
                    </a:lnTo>
                    <a:lnTo>
                      <a:pt x="1756283" y="955205"/>
                    </a:lnTo>
                    <a:lnTo>
                      <a:pt x="1713750" y="980782"/>
                    </a:lnTo>
                    <a:lnTo>
                      <a:pt x="1669415" y="1003833"/>
                    </a:lnTo>
                    <a:lnTo>
                      <a:pt x="1623555" y="1024559"/>
                    </a:lnTo>
                    <a:lnTo>
                      <a:pt x="1576451" y="1043139"/>
                    </a:lnTo>
                    <a:lnTo>
                      <a:pt x="1528394" y="1059738"/>
                    </a:lnTo>
                    <a:lnTo>
                      <a:pt x="1479664" y="1074559"/>
                    </a:lnTo>
                    <a:lnTo>
                      <a:pt x="1430566" y="1087755"/>
                    </a:lnTo>
                    <a:lnTo>
                      <a:pt x="1381379" y="1099527"/>
                    </a:lnTo>
                    <a:lnTo>
                      <a:pt x="1332395" y="1110056"/>
                    </a:lnTo>
                    <a:lnTo>
                      <a:pt x="1283893" y="1119492"/>
                    </a:lnTo>
                    <a:lnTo>
                      <a:pt x="1234186" y="1128318"/>
                    </a:lnTo>
                    <a:lnTo>
                      <a:pt x="1184313" y="1136281"/>
                    </a:lnTo>
                    <a:lnTo>
                      <a:pt x="1134300" y="1143368"/>
                    </a:lnTo>
                    <a:lnTo>
                      <a:pt x="1084148" y="1149553"/>
                    </a:lnTo>
                    <a:lnTo>
                      <a:pt x="1033881" y="1154811"/>
                    </a:lnTo>
                    <a:lnTo>
                      <a:pt x="983551" y="1159116"/>
                    </a:lnTo>
                    <a:lnTo>
                      <a:pt x="933157" y="1162456"/>
                    </a:lnTo>
                    <a:lnTo>
                      <a:pt x="882738" y="1164793"/>
                    </a:lnTo>
                    <a:lnTo>
                      <a:pt x="834923" y="1166164"/>
                    </a:lnTo>
                    <a:lnTo>
                      <a:pt x="786955" y="1166672"/>
                    </a:lnTo>
                    <a:lnTo>
                      <a:pt x="738911" y="1166190"/>
                    </a:lnTo>
                    <a:lnTo>
                      <a:pt x="690867" y="1164551"/>
                    </a:lnTo>
                    <a:lnTo>
                      <a:pt x="642886" y="1161605"/>
                    </a:lnTo>
                    <a:lnTo>
                      <a:pt x="595071" y="1157211"/>
                    </a:lnTo>
                    <a:lnTo>
                      <a:pt x="547458" y="1151204"/>
                    </a:lnTo>
                    <a:lnTo>
                      <a:pt x="500164" y="1143431"/>
                    </a:lnTo>
                    <a:lnTo>
                      <a:pt x="453237" y="1133754"/>
                    </a:lnTo>
                    <a:lnTo>
                      <a:pt x="407771" y="1122222"/>
                    </a:lnTo>
                    <a:lnTo>
                      <a:pt x="362356" y="1108062"/>
                    </a:lnTo>
                    <a:lnTo>
                      <a:pt x="317728" y="1090942"/>
                    </a:lnTo>
                    <a:lnTo>
                      <a:pt x="274624" y="1070508"/>
                    </a:lnTo>
                    <a:lnTo>
                      <a:pt x="233768" y="1046416"/>
                    </a:lnTo>
                    <a:lnTo>
                      <a:pt x="195897" y="1018311"/>
                    </a:lnTo>
                    <a:lnTo>
                      <a:pt x="161734" y="985837"/>
                    </a:lnTo>
                    <a:lnTo>
                      <a:pt x="132016" y="948664"/>
                    </a:lnTo>
                    <a:lnTo>
                      <a:pt x="109855" y="911440"/>
                    </a:lnTo>
                    <a:lnTo>
                      <a:pt x="92227" y="871194"/>
                    </a:lnTo>
                    <a:lnTo>
                      <a:pt x="79133" y="828586"/>
                    </a:lnTo>
                    <a:lnTo>
                      <a:pt x="70586" y="784301"/>
                    </a:lnTo>
                    <a:lnTo>
                      <a:pt x="66611" y="738987"/>
                    </a:lnTo>
                    <a:lnTo>
                      <a:pt x="67208" y="693331"/>
                    </a:lnTo>
                    <a:lnTo>
                      <a:pt x="72390" y="647979"/>
                    </a:lnTo>
                    <a:lnTo>
                      <a:pt x="82181" y="603605"/>
                    </a:lnTo>
                    <a:lnTo>
                      <a:pt x="96583" y="560870"/>
                    </a:lnTo>
                    <a:lnTo>
                      <a:pt x="115620" y="520458"/>
                    </a:lnTo>
                    <a:lnTo>
                      <a:pt x="139306" y="483019"/>
                    </a:lnTo>
                    <a:lnTo>
                      <a:pt x="167640" y="449211"/>
                    </a:lnTo>
                    <a:lnTo>
                      <a:pt x="192036" y="427405"/>
                    </a:lnTo>
                    <a:lnTo>
                      <a:pt x="224802" y="454190"/>
                    </a:lnTo>
                    <a:lnTo>
                      <a:pt x="232232" y="456615"/>
                    </a:lnTo>
                    <a:lnTo>
                      <a:pt x="239433" y="454533"/>
                    </a:lnTo>
                    <a:lnTo>
                      <a:pt x="243192" y="449364"/>
                    </a:lnTo>
                    <a:lnTo>
                      <a:pt x="240309" y="442493"/>
                    </a:lnTo>
                    <a:lnTo>
                      <a:pt x="206832" y="408012"/>
                    </a:lnTo>
                    <a:lnTo>
                      <a:pt x="174586" y="371729"/>
                    </a:lnTo>
                    <a:lnTo>
                      <a:pt x="144360" y="333692"/>
                    </a:lnTo>
                    <a:lnTo>
                      <a:pt x="116941" y="293916"/>
                    </a:lnTo>
                    <a:lnTo>
                      <a:pt x="93167" y="252450"/>
                    </a:lnTo>
                    <a:lnTo>
                      <a:pt x="73812" y="209308"/>
                    </a:lnTo>
                    <a:lnTo>
                      <a:pt x="59690" y="164528"/>
                    </a:lnTo>
                    <a:lnTo>
                      <a:pt x="51600" y="118135"/>
                    </a:lnTo>
                    <a:lnTo>
                      <a:pt x="50723" y="84582"/>
                    </a:lnTo>
                    <a:lnTo>
                      <a:pt x="63182" y="100291"/>
                    </a:lnTo>
                    <a:lnTo>
                      <a:pt x="98412" y="133591"/>
                    </a:lnTo>
                    <a:lnTo>
                      <a:pt x="137312" y="163360"/>
                    </a:lnTo>
                    <a:lnTo>
                      <a:pt x="177571" y="189699"/>
                    </a:lnTo>
                    <a:lnTo>
                      <a:pt x="216903" y="212699"/>
                    </a:lnTo>
                    <a:lnTo>
                      <a:pt x="262585" y="236105"/>
                    </a:lnTo>
                    <a:lnTo>
                      <a:pt x="309918" y="256438"/>
                    </a:lnTo>
                    <a:lnTo>
                      <a:pt x="358495" y="274091"/>
                    </a:lnTo>
                    <a:lnTo>
                      <a:pt x="407873" y="289496"/>
                    </a:lnTo>
                    <a:lnTo>
                      <a:pt x="457682" y="303060"/>
                    </a:lnTo>
                    <a:lnTo>
                      <a:pt x="507479" y="315163"/>
                    </a:lnTo>
                    <a:lnTo>
                      <a:pt x="521563" y="313550"/>
                    </a:lnTo>
                    <a:lnTo>
                      <a:pt x="528231" y="304482"/>
                    </a:lnTo>
                    <a:lnTo>
                      <a:pt x="526122" y="293700"/>
                    </a:lnTo>
                    <a:lnTo>
                      <a:pt x="513905" y="286969"/>
                    </a:lnTo>
                    <a:lnTo>
                      <a:pt x="459219" y="275640"/>
                    </a:lnTo>
                    <a:lnTo>
                      <a:pt x="428028" y="266128"/>
                    </a:lnTo>
                    <a:lnTo>
                      <a:pt x="479361" y="243903"/>
                    </a:lnTo>
                    <a:lnTo>
                      <a:pt x="519684" y="227774"/>
                    </a:lnTo>
                    <a:lnTo>
                      <a:pt x="560451" y="212788"/>
                    </a:lnTo>
                    <a:lnTo>
                      <a:pt x="609447" y="196316"/>
                    </a:lnTo>
                    <a:lnTo>
                      <a:pt x="658863" y="181038"/>
                    </a:lnTo>
                    <a:lnTo>
                      <a:pt x="708634" y="166979"/>
                    </a:lnTo>
                    <a:lnTo>
                      <a:pt x="758748" y="154139"/>
                    </a:lnTo>
                    <a:lnTo>
                      <a:pt x="809167" y="142544"/>
                    </a:lnTo>
                    <a:lnTo>
                      <a:pt x="859853" y="132194"/>
                    </a:lnTo>
                    <a:lnTo>
                      <a:pt x="910767" y="123101"/>
                    </a:lnTo>
                    <a:lnTo>
                      <a:pt x="961898" y="115277"/>
                    </a:lnTo>
                    <a:lnTo>
                      <a:pt x="1013193" y="108724"/>
                    </a:lnTo>
                    <a:lnTo>
                      <a:pt x="1064641" y="103466"/>
                    </a:lnTo>
                    <a:lnTo>
                      <a:pt x="1116190" y="99491"/>
                    </a:lnTo>
                    <a:lnTo>
                      <a:pt x="1167803" y="96837"/>
                    </a:lnTo>
                    <a:lnTo>
                      <a:pt x="1219479" y="95478"/>
                    </a:lnTo>
                    <a:lnTo>
                      <a:pt x="1267218" y="95173"/>
                    </a:lnTo>
                    <a:lnTo>
                      <a:pt x="1316012" y="95719"/>
                    </a:lnTo>
                    <a:lnTo>
                      <a:pt x="1365465" y="97536"/>
                    </a:lnTo>
                    <a:lnTo>
                      <a:pt x="1415186" y="100990"/>
                    </a:lnTo>
                    <a:lnTo>
                      <a:pt x="1464792" y="106476"/>
                    </a:lnTo>
                    <a:lnTo>
                      <a:pt x="1513890" y="114388"/>
                    </a:lnTo>
                    <a:lnTo>
                      <a:pt x="1562100" y="125107"/>
                    </a:lnTo>
                    <a:lnTo>
                      <a:pt x="1609026" y="139026"/>
                    </a:lnTo>
                    <a:lnTo>
                      <a:pt x="1654302" y="156527"/>
                    </a:lnTo>
                    <a:lnTo>
                      <a:pt x="1697507" y="178003"/>
                    </a:lnTo>
                    <a:lnTo>
                      <a:pt x="1738287" y="203835"/>
                    </a:lnTo>
                    <a:lnTo>
                      <a:pt x="1776234" y="234416"/>
                    </a:lnTo>
                    <a:lnTo>
                      <a:pt x="1810969" y="270129"/>
                    </a:lnTo>
                    <a:lnTo>
                      <a:pt x="1838845" y="306273"/>
                    </a:lnTo>
                    <a:lnTo>
                      <a:pt x="1863521" y="345452"/>
                    </a:lnTo>
                    <a:lnTo>
                      <a:pt x="1885073" y="386905"/>
                    </a:lnTo>
                    <a:lnTo>
                      <a:pt x="1903590" y="429907"/>
                    </a:lnTo>
                    <a:lnTo>
                      <a:pt x="1919160" y="473697"/>
                    </a:lnTo>
                    <a:lnTo>
                      <a:pt x="1931860" y="517512"/>
                    </a:lnTo>
                    <a:lnTo>
                      <a:pt x="1942096" y="565823"/>
                    </a:lnTo>
                    <a:lnTo>
                      <a:pt x="1947519" y="614883"/>
                    </a:lnTo>
                    <a:lnTo>
                      <a:pt x="1947519" y="413600"/>
                    </a:lnTo>
                    <a:lnTo>
                      <a:pt x="1929206" y="371995"/>
                    </a:lnTo>
                    <a:lnTo>
                      <a:pt x="1905292" y="327609"/>
                    </a:lnTo>
                    <a:lnTo>
                      <a:pt x="1877910" y="285534"/>
                    </a:lnTo>
                    <a:lnTo>
                      <a:pt x="1847164" y="246265"/>
                    </a:lnTo>
                    <a:lnTo>
                      <a:pt x="1813153" y="210324"/>
                    </a:lnTo>
                    <a:lnTo>
                      <a:pt x="1776018" y="178206"/>
                    </a:lnTo>
                    <a:lnTo>
                      <a:pt x="1735848" y="150418"/>
                    </a:lnTo>
                    <a:lnTo>
                      <a:pt x="1693329" y="127419"/>
                    </a:lnTo>
                    <a:lnTo>
                      <a:pt x="1648866" y="108661"/>
                    </a:lnTo>
                    <a:lnTo>
                      <a:pt x="1602879" y="93662"/>
                    </a:lnTo>
                    <a:lnTo>
                      <a:pt x="1555775" y="81927"/>
                    </a:lnTo>
                    <a:lnTo>
                      <a:pt x="1507998" y="72999"/>
                    </a:lnTo>
                    <a:lnTo>
                      <a:pt x="1459953" y="66382"/>
                    </a:lnTo>
                    <a:lnTo>
                      <a:pt x="1412100" y="61582"/>
                    </a:lnTo>
                    <a:lnTo>
                      <a:pt x="1364678" y="58216"/>
                    </a:lnTo>
                    <a:lnTo>
                      <a:pt x="1317282" y="56108"/>
                    </a:lnTo>
                    <a:lnTo>
                      <a:pt x="1269911" y="55295"/>
                    </a:lnTo>
                    <a:lnTo>
                      <a:pt x="1222540" y="55791"/>
                    </a:lnTo>
                    <a:lnTo>
                      <a:pt x="1175194" y="57581"/>
                    </a:lnTo>
                    <a:lnTo>
                      <a:pt x="1127861" y="60706"/>
                    </a:lnTo>
                    <a:lnTo>
                      <a:pt x="1080541" y="65163"/>
                    </a:lnTo>
                    <a:lnTo>
                      <a:pt x="1029068" y="71399"/>
                    </a:lnTo>
                    <a:lnTo>
                      <a:pt x="977950" y="78892"/>
                    </a:lnTo>
                    <a:lnTo>
                      <a:pt x="927163" y="87642"/>
                    </a:lnTo>
                    <a:lnTo>
                      <a:pt x="876719" y="97624"/>
                    </a:lnTo>
                    <a:lnTo>
                      <a:pt x="826604" y="108839"/>
                    </a:lnTo>
                    <a:lnTo>
                      <a:pt x="776833" y="121272"/>
                    </a:lnTo>
                    <a:lnTo>
                      <a:pt x="727405" y="134899"/>
                    </a:lnTo>
                    <a:lnTo>
                      <a:pt x="678307" y="149733"/>
                    </a:lnTo>
                    <a:lnTo>
                      <a:pt x="629539" y="165735"/>
                    </a:lnTo>
                    <a:lnTo>
                      <a:pt x="581126" y="182918"/>
                    </a:lnTo>
                    <a:lnTo>
                      <a:pt x="533044" y="201256"/>
                    </a:lnTo>
                    <a:lnTo>
                      <a:pt x="485292" y="220751"/>
                    </a:lnTo>
                    <a:lnTo>
                      <a:pt x="437883" y="241376"/>
                    </a:lnTo>
                    <a:lnTo>
                      <a:pt x="402196" y="257860"/>
                    </a:lnTo>
                    <a:lnTo>
                      <a:pt x="355130" y="239204"/>
                    </a:lnTo>
                    <a:lnTo>
                      <a:pt x="305231" y="215353"/>
                    </a:lnTo>
                    <a:lnTo>
                      <a:pt x="256451" y="188569"/>
                    </a:lnTo>
                    <a:lnTo>
                      <a:pt x="199948" y="154025"/>
                    </a:lnTo>
                    <a:lnTo>
                      <a:pt x="145402" y="116484"/>
                    </a:lnTo>
                    <a:lnTo>
                      <a:pt x="92557" y="72758"/>
                    </a:lnTo>
                    <a:lnTo>
                      <a:pt x="58801" y="20637"/>
                    </a:lnTo>
                    <a:lnTo>
                      <a:pt x="56324" y="15455"/>
                    </a:lnTo>
                    <a:lnTo>
                      <a:pt x="48196" y="5003"/>
                    </a:lnTo>
                    <a:lnTo>
                      <a:pt x="35153" y="0"/>
                    </a:lnTo>
                    <a:lnTo>
                      <a:pt x="22021" y="1968"/>
                    </a:lnTo>
                    <a:lnTo>
                      <a:pt x="13601" y="12471"/>
                    </a:lnTo>
                    <a:lnTo>
                      <a:pt x="3898" y="62484"/>
                    </a:lnTo>
                    <a:lnTo>
                      <a:pt x="3111" y="112991"/>
                    </a:lnTo>
                    <a:lnTo>
                      <a:pt x="10363" y="163080"/>
                    </a:lnTo>
                    <a:lnTo>
                      <a:pt x="24790" y="211848"/>
                    </a:lnTo>
                    <a:lnTo>
                      <a:pt x="45504" y="258356"/>
                    </a:lnTo>
                    <a:lnTo>
                      <a:pt x="73533" y="304253"/>
                    </a:lnTo>
                    <a:lnTo>
                      <a:pt x="106565" y="346011"/>
                    </a:lnTo>
                    <a:lnTo>
                      <a:pt x="143497" y="384416"/>
                    </a:lnTo>
                    <a:lnTo>
                      <a:pt x="176796" y="414413"/>
                    </a:lnTo>
                    <a:lnTo>
                      <a:pt x="163766" y="422541"/>
                    </a:lnTo>
                    <a:lnTo>
                      <a:pt x="119430" y="465429"/>
                    </a:lnTo>
                    <a:lnTo>
                      <a:pt x="77965" y="529539"/>
                    </a:lnTo>
                    <a:lnTo>
                      <a:pt x="59956" y="571563"/>
                    </a:lnTo>
                    <a:lnTo>
                      <a:pt x="46799" y="615823"/>
                    </a:lnTo>
                    <a:lnTo>
                      <a:pt x="38455" y="661657"/>
                    </a:lnTo>
                    <a:lnTo>
                      <a:pt x="34886" y="708431"/>
                    </a:lnTo>
                    <a:lnTo>
                      <a:pt x="36055" y="755472"/>
                    </a:lnTo>
                    <a:lnTo>
                      <a:pt x="41922" y="802144"/>
                    </a:lnTo>
                    <a:lnTo>
                      <a:pt x="52425" y="847763"/>
                    </a:lnTo>
                    <a:lnTo>
                      <a:pt x="67551" y="891705"/>
                    </a:lnTo>
                    <a:lnTo>
                      <a:pt x="87236" y="933284"/>
                    </a:lnTo>
                    <a:lnTo>
                      <a:pt x="111455" y="971880"/>
                    </a:lnTo>
                    <a:lnTo>
                      <a:pt x="140169" y="1006805"/>
                    </a:lnTo>
                    <a:lnTo>
                      <a:pt x="176072" y="1040574"/>
                    </a:lnTo>
                    <a:lnTo>
                      <a:pt x="215480" y="1069898"/>
                    </a:lnTo>
                    <a:lnTo>
                      <a:pt x="257771" y="1095121"/>
                    </a:lnTo>
                    <a:lnTo>
                      <a:pt x="302348" y="1116609"/>
                    </a:lnTo>
                    <a:lnTo>
                      <a:pt x="348615" y="1134745"/>
                    </a:lnTo>
                    <a:lnTo>
                      <a:pt x="395960" y="1149870"/>
                    </a:lnTo>
                    <a:lnTo>
                      <a:pt x="443788" y="1162354"/>
                    </a:lnTo>
                    <a:lnTo>
                      <a:pt x="491502" y="1172540"/>
                    </a:lnTo>
                    <a:lnTo>
                      <a:pt x="542391" y="1181392"/>
                    </a:lnTo>
                    <a:lnTo>
                      <a:pt x="593534" y="1188351"/>
                    </a:lnTo>
                    <a:lnTo>
                      <a:pt x="644906" y="1193558"/>
                    </a:lnTo>
                    <a:lnTo>
                      <a:pt x="696429" y="1197152"/>
                    </a:lnTo>
                    <a:lnTo>
                      <a:pt x="748055" y="1199248"/>
                    </a:lnTo>
                    <a:lnTo>
                      <a:pt x="799731" y="1199959"/>
                    </a:lnTo>
                    <a:lnTo>
                      <a:pt x="851408" y="1199451"/>
                    </a:lnTo>
                    <a:lnTo>
                      <a:pt x="903033" y="1197813"/>
                    </a:lnTo>
                    <a:lnTo>
                      <a:pt x="954557" y="1195184"/>
                    </a:lnTo>
                    <a:lnTo>
                      <a:pt x="1005763" y="1191717"/>
                    </a:lnTo>
                    <a:lnTo>
                      <a:pt x="1056932" y="1187411"/>
                    </a:lnTo>
                    <a:lnTo>
                      <a:pt x="1108062" y="1182243"/>
                    </a:lnTo>
                    <a:lnTo>
                      <a:pt x="1159090" y="1176159"/>
                    </a:lnTo>
                    <a:lnTo>
                      <a:pt x="1209992" y="1169162"/>
                    </a:lnTo>
                    <a:lnTo>
                      <a:pt x="1260741" y="1161186"/>
                    </a:lnTo>
                    <a:lnTo>
                      <a:pt x="1311313" y="1152220"/>
                    </a:lnTo>
                    <a:lnTo>
                      <a:pt x="1361681" y="1142225"/>
                    </a:lnTo>
                    <a:lnTo>
                      <a:pt x="1409166" y="1131811"/>
                    </a:lnTo>
                    <a:lnTo>
                      <a:pt x="1457337" y="1120127"/>
                    </a:lnTo>
                    <a:lnTo>
                      <a:pt x="1505813" y="1106982"/>
                    </a:lnTo>
                    <a:lnTo>
                      <a:pt x="1554226" y="1092200"/>
                    </a:lnTo>
                    <a:lnTo>
                      <a:pt x="1602193" y="1075601"/>
                    </a:lnTo>
                    <a:lnTo>
                      <a:pt x="1649361" y="1056995"/>
                    </a:lnTo>
                    <a:lnTo>
                      <a:pt x="1695348" y="1036193"/>
                    </a:lnTo>
                    <a:lnTo>
                      <a:pt x="1739785" y="1013015"/>
                    </a:lnTo>
                    <a:lnTo>
                      <a:pt x="1782292" y="987298"/>
                    </a:lnTo>
                    <a:lnTo>
                      <a:pt x="1822513" y="958824"/>
                    </a:lnTo>
                    <a:lnTo>
                      <a:pt x="1860067" y="927417"/>
                    </a:lnTo>
                    <a:lnTo>
                      <a:pt x="1896186" y="890435"/>
                    </a:lnTo>
                    <a:lnTo>
                      <a:pt x="1927098" y="850188"/>
                    </a:lnTo>
                    <a:lnTo>
                      <a:pt x="1952485" y="806970"/>
                    </a:lnTo>
                    <a:lnTo>
                      <a:pt x="1972056" y="761111"/>
                    </a:lnTo>
                    <a:lnTo>
                      <a:pt x="1985492" y="712914"/>
                    </a:lnTo>
                    <a:lnTo>
                      <a:pt x="1992528" y="662711"/>
                    </a:lnTo>
                    <a:lnTo>
                      <a:pt x="1992858" y="610806"/>
                    </a:ln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48" name="TextBox 847">
              <a:extLst>
                <a:ext uri="{FF2B5EF4-FFF2-40B4-BE49-F238E27FC236}">
                  <a16:creationId xmlns:a16="http://schemas.microsoft.com/office/drawing/2014/main" id="{114AA886-FC2C-4C00-A575-BB33C51799C7}"/>
                </a:ext>
              </a:extLst>
            </p:cNvPr>
            <p:cNvSpPr txBox="1"/>
            <p:nvPr/>
          </p:nvSpPr>
          <p:spPr>
            <a:xfrm>
              <a:off x="4389941" y="2571021"/>
              <a:ext cx="62196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탐구 계획을 모두 세웠다면</a:t>
              </a:r>
              <a:endPara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나만의 골드버그 장치를 </a:t>
              </a:r>
              <a:endPara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32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만들어 봅시다</a:t>
              </a:r>
              <a:r>
                <a:rPr lang="en-US" altLang="ko-KR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28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DBB354E9-7619-49C8-A438-20A9F648CF54}"/>
              </a:ext>
            </a:extLst>
          </p:cNvPr>
          <p:cNvSpPr/>
          <p:nvPr/>
        </p:nvSpPr>
        <p:spPr>
          <a:xfrm>
            <a:off x="462279" y="253855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완성된 </a:t>
            </a:r>
            <a:r>
              <a:rPr lang="ko-KR" altLang="en-US" sz="2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골드버그 장치에 </a:t>
            </a: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구슬을 굴려보고 구슬이 내려오는 데 </a:t>
            </a:r>
            <a:endParaRPr lang="en-US" altLang="ko-KR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걸리는 시간을 측정해 봅시다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걸리는 시간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(          )</a:t>
            </a: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</a:t>
            </a:r>
            <a:endParaRPr lang="en-US" altLang="ko-KR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447BC3F-EE8D-4B5E-9869-DB177BE6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56" y="188261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B394617-7B59-41B7-89F2-742790BD0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26" y="188261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사각형: 빗면 1">
            <a:extLst>
              <a:ext uri="{FF2B5EF4-FFF2-40B4-BE49-F238E27FC236}">
                <a16:creationId xmlns:a16="http://schemas.microsoft.com/office/drawing/2014/main" id="{FA79AEFB-E664-410C-8393-D1678980189E}"/>
              </a:ext>
            </a:extLst>
          </p:cNvPr>
          <p:cNvSpPr/>
          <p:nvPr/>
        </p:nvSpPr>
        <p:spPr>
          <a:xfrm rot="1291415">
            <a:off x="1958732" y="3007403"/>
            <a:ext cx="2895600" cy="2389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빗면 11">
            <a:extLst>
              <a:ext uri="{FF2B5EF4-FFF2-40B4-BE49-F238E27FC236}">
                <a16:creationId xmlns:a16="http://schemas.microsoft.com/office/drawing/2014/main" id="{57A76D2D-996C-4E71-A8ED-FAB82133BF55}"/>
              </a:ext>
            </a:extLst>
          </p:cNvPr>
          <p:cNvSpPr/>
          <p:nvPr/>
        </p:nvSpPr>
        <p:spPr>
          <a:xfrm rot="20457670">
            <a:off x="2384130" y="4398201"/>
            <a:ext cx="2895600" cy="2389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빗면 13">
            <a:extLst>
              <a:ext uri="{FF2B5EF4-FFF2-40B4-BE49-F238E27FC236}">
                <a16:creationId xmlns:a16="http://schemas.microsoft.com/office/drawing/2014/main" id="{05B1F11C-390C-4A53-B2DB-8ADF0943340B}"/>
              </a:ext>
            </a:extLst>
          </p:cNvPr>
          <p:cNvSpPr/>
          <p:nvPr/>
        </p:nvSpPr>
        <p:spPr>
          <a:xfrm rot="621232">
            <a:off x="7181448" y="2863307"/>
            <a:ext cx="2766764" cy="26696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빗면 15">
            <a:extLst>
              <a:ext uri="{FF2B5EF4-FFF2-40B4-BE49-F238E27FC236}">
                <a16:creationId xmlns:a16="http://schemas.microsoft.com/office/drawing/2014/main" id="{11600C7C-AC3D-4C4F-8FAF-4F437A3FA157}"/>
              </a:ext>
            </a:extLst>
          </p:cNvPr>
          <p:cNvSpPr/>
          <p:nvPr/>
        </p:nvSpPr>
        <p:spPr>
          <a:xfrm rot="21152721">
            <a:off x="7505646" y="4066641"/>
            <a:ext cx="2895600" cy="2389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E1ABAA4-B582-4B14-9F71-30981953F0BE}"/>
              </a:ext>
            </a:extLst>
          </p:cNvPr>
          <p:cNvSpPr/>
          <p:nvPr/>
        </p:nvSpPr>
        <p:spPr>
          <a:xfrm>
            <a:off x="2168855" y="2170765"/>
            <a:ext cx="510989" cy="5101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A76BF15-2405-477F-963F-9572CF90F48A}"/>
              </a:ext>
            </a:extLst>
          </p:cNvPr>
          <p:cNvSpPr/>
          <p:nvPr/>
        </p:nvSpPr>
        <p:spPr>
          <a:xfrm>
            <a:off x="7246885" y="2309730"/>
            <a:ext cx="510989" cy="5101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D9ABF4F-1197-4D95-A705-9C600368CF9E}"/>
              </a:ext>
            </a:extLst>
          </p:cNvPr>
          <p:cNvSpPr/>
          <p:nvPr/>
        </p:nvSpPr>
        <p:spPr>
          <a:xfrm>
            <a:off x="462278" y="253854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구슬을 굴렸을 때 구슬이 내려오는 속도가 너무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빠르다면 </a:t>
            </a:r>
            <a:endParaRPr lang="en-US" altLang="ko-KR" sz="28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경사면의 기울기를 어떻게 바꿔야 할까요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19" name="Picture 2" descr="Hand, Curser, Shadow, Click, Symbol, White, Outline">
            <a:extLst>
              <a:ext uri="{FF2B5EF4-FFF2-40B4-BE49-F238E27FC236}">
                <a16:creationId xmlns:a16="http://schemas.microsoft.com/office/drawing/2014/main" id="{729316E8-1348-46EC-AD10-299E94B4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0356">
            <a:off x="10054926" y="4895870"/>
            <a:ext cx="947354" cy="12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D97A9F-16FB-4B65-A983-54C38B2D81BF}"/>
              </a:ext>
            </a:extLst>
          </p:cNvPr>
          <p:cNvSpPr txBox="1"/>
          <p:nvPr/>
        </p:nvSpPr>
        <p:spPr>
          <a:xfrm>
            <a:off x="7356512" y="58846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경사면의 기울기를 완만하게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D6354-5D83-4D69-9835-EA7073407CB7}"/>
              </a:ext>
            </a:extLst>
          </p:cNvPr>
          <p:cNvSpPr txBox="1"/>
          <p:nvPr/>
        </p:nvSpPr>
        <p:spPr>
          <a:xfrm>
            <a:off x="2168855" y="58901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경사면의 기울기를 가파르게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118 L 0.00235 -0.0118 C 0.0043 -0.00972 0.00625 -0.00764 0.00821 -0.00532 C 0.00912 -0.00416 0.01003 -0.00231 0.01107 -0.00139 C 0.01303 -2.59259E-6 0.01693 0.00116 0.01693 0.00116 C 0.02566 0.01135 0.01732 0.00255 0.04193 0.0051 C 0.04271 0.0051 0.04336 0.00602 0.04415 0.00648 C 0.04584 0.00695 0.04766 0.00718 0.04935 0.00764 C 0.05157 0.00903 0.05365 0.01088 0.05599 0.01158 C 0.06159 0.01366 0.05834 0.01273 0.0655 0.01435 L 0.07058 0.0169 C 0.07162 0.01736 0.07266 0.0176 0.07357 0.01806 C 0.07487 0.01898 0.07592 0.02014 0.07722 0.02084 C 0.07865 0.02153 0.08021 0.02153 0.08165 0.02199 C 0.08295 0.02246 0.08412 0.02292 0.08529 0.02338 C 0.08607 0.02385 0.08672 0.02454 0.0875 0.02477 C 0.0892 0.02523 0.09102 0.02547 0.09271 0.02593 C 0.10183 0.02871 0.08907 0.02593 0.10365 0.02871 C 0.10756 0.0301 0.10899 0.03056 0.11329 0.03125 C 0.11771 0.03195 0.12214 0.03218 0.12644 0.03264 L 0.13829 0.0338 C 0.14115 0.03472 0.14441 0.03403 0.14714 0.03658 C 0.14805 0.03727 0.14896 0.03843 0.15 0.03912 C 0.15391 0.04167 0.15769 0.0426 0.16172 0.04422 C 0.1625 0.04468 0.16329 0.04537 0.16394 0.0456 C 0.16615 0.04653 0.16836 0.04769 0.17058 0.04815 C 0.1823 0.05139 0.17513 0.04722 0.18672 0.05209 C 0.18829 0.05278 0.18972 0.05417 0.19115 0.05486 C 0.20079 0.05903 0.20013 0.05857 0.20886 0.05996 C 0.20977 0.06042 0.21081 0.06088 0.21172 0.06135 C 0.21303 0.06181 0.21459 0.06111 0.21537 0.06273 C 0.21628 0.06412 0.21589 0.0669 0.21615 0.06922 C 0.21641 0.09306 0.21628 0.11713 0.21693 0.14121 C 0.21719 0.15023 0.21915 0.14815 0.22136 0.15556 C 0.22305 0.16135 0.22579 0.17385 0.22579 0.17385 C 0.225 0.17732 0.22527 0.18218 0.22357 0.18426 C 0.22123 0.18681 0.2181 0.18496 0.21537 0.18565 C 0.21003 0.18681 0.21146 0.18704 0.20586 0.18959 C 0.19922 0.19236 0.19987 0.1919 0.19336 0.19352 C 0.17995 0.19931 0.19245 0.19468 0.16693 0.19746 C 0.16563 0.19746 0.16446 0.19838 0.16329 0.19861 C 0.16133 0.19931 0.15938 0.19931 0.15743 0.2 C 0.153 0.20116 0.14987 0.20301 0.14558 0.20394 C 0.1431 0.2044 0.14063 0.20463 0.13829 0.20533 C 0.12383 0.20903 0.13711 0.20672 0.12579 0.20903 C 0.11029 0.21227 0.12527 0.2088 0.11329 0.21181 C 0.10912 0.21482 0.10521 0.21968 0.10079 0.22084 C 0.09909 0.2213 0.09727 0.22176 0.09558 0.22222 C 0.09467 0.22246 0.09362 0.22315 0.09271 0.22361 C 0.09076 0.22408 0.08881 0.22431 0.08685 0.22477 C 0.08438 0.22616 0.08191 0.22778 0.07943 0.22871 C 0.07748 0.22963 0.07553 0.22963 0.07357 0.2301 C 0.06224 0.23218 0.06094 0.23172 0.04636 0.23264 C 0.04388 0.2331 0.04141 0.23334 0.03907 0.23403 C 0.03803 0.23426 0.03711 0.23542 0.03607 0.23542 C 0.03099 0.23542 0.02071 0.23403 0.02071 0.23403 L 0.02071 0.23403 " pathEditMode="relative" ptsTypes="AAAAAAAAA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447BC3F-EE8D-4B5E-9869-DB177BE6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56" y="188261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B394617-7B59-41B7-89F2-742790BD0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26" y="188261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사각형: 빗면 1">
            <a:extLst>
              <a:ext uri="{FF2B5EF4-FFF2-40B4-BE49-F238E27FC236}">
                <a16:creationId xmlns:a16="http://schemas.microsoft.com/office/drawing/2014/main" id="{FA79AEFB-E664-410C-8393-D1678980189E}"/>
              </a:ext>
            </a:extLst>
          </p:cNvPr>
          <p:cNvSpPr/>
          <p:nvPr/>
        </p:nvSpPr>
        <p:spPr>
          <a:xfrm rot="1291415">
            <a:off x="1958732" y="3007403"/>
            <a:ext cx="2895600" cy="2389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빗면 11">
            <a:extLst>
              <a:ext uri="{FF2B5EF4-FFF2-40B4-BE49-F238E27FC236}">
                <a16:creationId xmlns:a16="http://schemas.microsoft.com/office/drawing/2014/main" id="{57A76D2D-996C-4E71-A8ED-FAB82133BF55}"/>
              </a:ext>
            </a:extLst>
          </p:cNvPr>
          <p:cNvSpPr/>
          <p:nvPr/>
        </p:nvSpPr>
        <p:spPr>
          <a:xfrm rot="20457670">
            <a:off x="2384130" y="4398201"/>
            <a:ext cx="2895600" cy="2389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빗면 13">
            <a:extLst>
              <a:ext uri="{FF2B5EF4-FFF2-40B4-BE49-F238E27FC236}">
                <a16:creationId xmlns:a16="http://schemas.microsoft.com/office/drawing/2014/main" id="{05B1F11C-390C-4A53-B2DB-8ADF0943340B}"/>
              </a:ext>
            </a:extLst>
          </p:cNvPr>
          <p:cNvSpPr/>
          <p:nvPr/>
        </p:nvSpPr>
        <p:spPr>
          <a:xfrm rot="621232">
            <a:off x="7181448" y="2863307"/>
            <a:ext cx="2766764" cy="26696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빗면 15">
            <a:extLst>
              <a:ext uri="{FF2B5EF4-FFF2-40B4-BE49-F238E27FC236}">
                <a16:creationId xmlns:a16="http://schemas.microsoft.com/office/drawing/2014/main" id="{11600C7C-AC3D-4C4F-8FAF-4F437A3FA157}"/>
              </a:ext>
            </a:extLst>
          </p:cNvPr>
          <p:cNvSpPr/>
          <p:nvPr/>
        </p:nvSpPr>
        <p:spPr>
          <a:xfrm rot="21152721">
            <a:off x="7505646" y="4066641"/>
            <a:ext cx="2895600" cy="2389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E1ABAA4-B582-4B14-9F71-30981953F0BE}"/>
              </a:ext>
            </a:extLst>
          </p:cNvPr>
          <p:cNvSpPr/>
          <p:nvPr/>
        </p:nvSpPr>
        <p:spPr>
          <a:xfrm>
            <a:off x="2168855" y="2170765"/>
            <a:ext cx="510989" cy="5101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A76BF15-2405-477F-963F-9572CF90F48A}"/>
              </a:ext>
            </a:extLst>
          </p:cNvPr>
          <p:cNvSpPr/>
          <p:nvPr/>
        </p:nvSpPr>
        <p:spPr>
          <a:xfrm>
            <a:off x="7246885" y="2309730"/>
            <a:ext cx="510989" cy="5101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D9ABF4F-1197-4D95-A705-9C600368CF9E}"/>
              </a:ext>
            </a:extLst>
          </p:cNvPr>
          <p:cNvSpPr/>
          <p:nvPr/>
        </p:nvSpPr>
        <p:spPr>
          <a:xfrm>
            <a:off x="462280" y="233221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구슬을 굴렸을 때 구슬이 내려오는 속도가 너무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느리다면</a:t>
            </a:r>
            <a:endParaRPr lang="en-US" altLang="ko-KR" sz="28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경사면의 기울기를 어떻게 바꿔야 할까요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19" name="Picture 2" descr="Hand, Curser, Shadow, Click, Symbol, White, Outline">
            <a:extLst>
              <a:ext uri="{FF2B5EF4-FFF2-40B4-BE49-F238E27FC236}">
                <a16:creationId xmlns:a16="http://schemas.microsoft.com/office/drawing/2014/main" id="{729316E8-1348-46EC-AD10-299E94B4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0356">
            <a:off x="4886178" y="4969762"/>
            <a:ext cx="947354" cy="125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D97A9F-16FB-4B65-A983-54C38B2D81BF}"/>
              </a:ext>
            </a:extLst>
          </p:cNvPr>
          <p:cNvSpPr txBox="1"/>
          <p:nvPr/>
        </p:nvSpPr>
        <p:spPr>
          <a:xfrm>
            <a:off x="7356512" y="58846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경사면의 기울기를 완만하게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D6354-5D83-4D69-9835-EA7073407CB7}"/>
              </a:ext>
            </a:extLst>
          </p:cNvPr>
          <p:cNvSpPr txBox="1"/>
          <p:nvPr/>
        </p:nvSpPr>
        <p:spPr>
          <a:xfrm>
            <a:off x="2168855" y="58901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경사면의 기울기를 가파르게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D4ACDBD-3CD2-4D46-A7CF-B25AC1E14F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solidFill>
              <a:schemeClr val="accent1">
                <a:shade val="50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/>
              <a:t>경사면의 기울기 외에도</a:t>
            </a:r>
            <a:endParaRPr lang="en-US" altLang="ko-KR" sz="2800" dirty="0"/>
          </a:p>
          <a:p>
            <a:pPr algn="ctr"/>
            <a:r>
              <a:rPr lang="ko-KR" altLang="en-US" sz="2800" dirty="0"/>
              <a:t>다양한 장애물을 설치하거나 구슬의 </a:t>
            </a:r>
            <a:r>
              <a:rPr lang="ko-KR" altLang="en-US" sz="2800" dirty="0" smtClean="0"/>
              <a:t>종류 등을 바꿔도 좋습니다</a:t>
            </a:r>
            <a:r>
              <a:rPr lang="en-US" altLang="ko-KR" sz="2800" dirty="0" smtClean="0"/>
              <a:t>.</a:t>
            </a:r>
            <a:endParaRPr lang="en-US" altLang="ko-KR" sz="2800" dirty="0"/>
          </a:p>
          <a:p>
            <a:pPr algn="ctr"/>
            <a:r>
              <a:rPr lang="ko-KR" altLang="en-US" sz="2800" dirty="0"/>
              <a:t>문제가 있다면 그 </a:t>
            </a:r>
            <a:r>
              <a:rPr lang="ko-KR" altLang="en-US" sz="2800" dirty="0" smtClean="0"/>
              <a:t>원인과 해결 방법을 </a:t>
            </a:r>
            <a:r>
              <a:rPr lang="ko-KR" altLang="en-US" sz="2800" dirty="0"/>
              <a:t>찾아 작품을 개선해 봅시다</a:t>
            </a:r>
            <a:r>
              <a:rPr lang="en-US" altLang="ko-KR" sz="2800" dirty="0"/>
              <a:t>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7435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92 L 0.00117 -0.00092 C 0.00338 -0.00069 0.00573 -0.00092 0.00794 0.00024 C 0.01068 0.00186 0.01289 0.0051 0.01549 0.00695 C 0.01901 0.00973 0.02265 0.01204 0.02604 0.01505 C 0.02916 0.01783 0.03815 0.02616 0.04206 0.02871 C 0.04323 0.0294 0.04453 0.0294 0.04583 0.02986 C 0.04726 0.03125 0.0487 0.03287 0.05039 0.03403 C 0.05156 0.03473 0.05299 0.03449 0.05416 0.03542 C 0.05599 0.03681 0.05768 0.03912 0.05937 0.04074 C 0.0707 0.05139 0.05677 0.03774 0.06927 0.04885 C 0.07578 0.05463 0.07031 0.05162 0.07604 0.05417 C 0.07838 0.05649 0.0806 0.05903 0.08294 0.06088 C 0.08541 0.06297 0.08815 0.06389 0.09049 0.06644 C 0.09323 0.06922 0.09544 0.07385 0.09805 0.07709 C 0.09974 0.07917 0.10169 0.08033 0.10338 0.08241 C 0.10599 0.08588 0.1082 0.09005 0.11094 0.09329 C 0.1125 0.09514 0.11458 0.09584 0.11627 0.09723 C 0.12031 0.10116 0.12422 0.10556 0.12838 0.10949 C 0.12903 0.11019 0.12995 0.11019 0.1306 0.11088 C 0.13893 0.1169 0.14752 0.12246 0.1556 0.12963 C 0.15768 0.13149 0.1595 0.1338 0.16172 0.13496 C 0.16666 0.1382 0.17174 0.14028 0.17682 0.14306 C 0.17838 0.14399 0.17982 0.14491 0.18138 0.14584 C 0.1832 0.14676 0.18489 0.14746 0.18672 0.14861 C 0.1957 0.15348 0.18672 0.14861 0.19583 0.15533 C 0.19726 0.15625 0.19883 0.15718 0.20039 0.15787 C 0.20013 0.16736 0.20026 0.17686 0.19961 0.18635 C 0.19948 0.1882 0.19831 0.18982 0.19805 0.19167 C 0.19752 0.19468 0.19752 0.19792 0.19726 0.20116 C 0.197 0.20371 0.19726 0.20672 0.19648 0.20926 C 0.19609 0.21065 0.19505 0.21135 0.19427 0.21181 C 0.1901 0.21482 0.18555 0.21644 0.18138 0.21991 C 0.17643 0.22408 0.17226 0.23172 0.16706 0.23473 L 0.16015 0.23889 C 0.1582 0.24005 0.15612 0.24167 0.15416 0.24283 C 0.15143 0.24445 0.14857 0.24537 0.14583 0.24699 C 0.13294 0.25417 0.147 0.24838 0.13216 0.25371 C 0.12982 0.25533 0.12773 0.25764 0.12539 0.25903 C 0.12291 0.26042 0.12018 0.26019 0.11771 0.26181 C 0.11484 0.26366 0.11224 0.26736 0.10937 0.26991 C 0.10703 0.27199 0.1043 0.27292 0.10182 0.27524 C 0.09974 0.27709 0.09791 0.2801 0.09583 0.28195 C 0.09284 0.28449 0.08958 0.28588 0.08672 0.28866 C 0.08372 0.29167 0.08138 0.2963 0.07838 0.29954 C 0.07344 0.3044 0.06849 0.30903 0.06328 0.31297 C 0.05482 0.31922 0.0543 0.32037 0.04583 0.32361 C 0.04401 0.32431 0.04232 0.32454 0.04049 0.325 C 0.02331 0.33727 0.04466 0.32338 0.01927 0.33311 C -0.00013 0.34051 0.02448 0.33843 0.0026 0.33843 L 0.0026 0.33843 " pathEditMode="relative" ptsTypes="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2989"/>
          <a:stretch/>
        </p:blipFill>
        <p:spPr>
          <a:xfrm>
            <a:off x="1227535" y="0"/>
            <a:ext cx="973693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0"/>
            <a:ext cx="1676400" cy="6858000"/>
          </a:xfrm>
          <a:prstGeom prst="rect">
            <a:avLst/>
          </a:prstGeom>
          <a:solidFill>
            <a:srgbClr val="DF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0515600" y="0"/>
            <a:ext cx="1676400" cy="6858000"/>
          </a:xfrm>
          <a:prstGeom prst="rect">
            <a:avLst/>
          </a:prstGeom>
          <a:solidFill>
            <a:srgbClr val="DF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4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E4A8E4-1ADB-43CC-B71B-212430B91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50"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grpSp>
        <p:nvGrpSpPr>
          <p:cNvPr id="9" name="object 85"/>
          <p:cNvGrpSpPr/>
          <p:nvPr/>
        </p:nvGrpSpPr>
        <p:grpSpPr>
          <a:xfrm flipH="1">
            <a:off x="1582300" y="713257"/>
            <a:ext cx="2037200" cy="5495077"/>
            <a:chOff x="8088777" y="1873037"/>
            <a:chExt cx="1632585" cy="4627880"/>
          </a:xfrm>
        </p:grpSpPr>
        <p:pic>
          <p:nvPicPr>
            <p:cNvPr id="10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8777" y="1873037"/>
              <a:ext cx="1632472" cy="4627265"/>
            </a:xfrm>
            <a:prstGeom prst="rect">
              <a:avLst/>
            </a:prstGeom>
          </p:spPr>
        </p:pic>
        <p:pic>
          <p:nvPicPr>
            <p:cNvPr id="11" name="object 8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1167" y="2659659"/>
              <a:ext cx="152369" cy="199034"/>
            </a:xfrm>
            <a:prstGeom prst="rect">
              <a:avLst/>
            </a:prstGeom>
          </p:spPr>
        </p:pic>
        <p:sp>
          <p:nvSpPr>
            <p:cNvPr id="12" name="object 88"/>
            <p:cNvSpPr/>
            <p:nvPr/>
          </p:nvSpPr>
          <p:spPr>
            <a:xfrm>
              <a:off x="8913038" y="2678607"/>
              <a:ext cx="57150" cy="38100"/>
            </a:xfrm>
            <a:custGeom>
              <a:avLst/>
              <a:gdLst/>
              <a:ahLst/>
              <a:cxnLst/>
              <a:rect l="l" t="t" r="r" b="b"/>
              <a:pathLst>
                <a:path w="57150" h="38100">
                  <a:moveTo>
                    <a:pt x="35306" y="12179"/>
                  </a:moveTo>
                  <a:lnTo>
                    <a:pt x="31508" y="9220"/>
                  </a:lnTo>
                  <a:lnTo>
                    <a:pt x="27584" y="6184"/>
                  </a:lnTo>
                  <a:lnTo>
                    <a:pt x="18186" y="9550"/>
                  </a:lnTo>
                  <a:lnTo>
                    <a:pt x="2997" y="23672"/>
                  </a:lnTo>
                  <a:lnTo>
                    <a:pt x="0" y="31864"/>
                  </a:lnTo>
                  <a:lnTo>
                    <a:pt x="7759" y="37719"/>
                  </a:lnTo>
                  <a:lnTo>
                    <a:pt x="17157" y="34620"/>
                  </a:lnTo>
                  <a:lnTo>
                    <a:pt x="32359" y="20383"/>
                  </a:lnTo>
                  <a:lnTo>
                    <a:pt x="35306" y="12179"/>
                  </a:lnTo>
                  <a:close/>
                </a:path>
                <a:path w="57150" h="38100">
                  <a:moveTo>
                    <a:pt x="56603" y="4737"/>
                  </a:moveTo>
                  <a:lnTo>
                    <a:pt x="55549" y="2565"/>
                  </a:lnTo>
                  <a:lnTo>
                    <a:pt x="54495" y="317"/>
                  </a:lnTo>
                  <a:lnTo>
                    <a:pt x="50863" y="0"/>
                  </a:lnTo>
                  <a:lnTo>
                    <a:pt x="44297" y="3429"/>
                  </a:lnTo>
                  <a:lnTo>
                    <a:pt x="42354" y="6667"/>
                  </a:lnTo>
                  <a:lnTo>
                    <a:pt x="44348" y="10985"/>
                  </a:lnTo>
                  <a:lnTo>
                    <a:pt x="47866" y="11341"/>
                  </a:lnTo>
                  <a:lnTo>
                    <a:pt x="54724" y="7848"/>
                  </a:lnTo>
                  <a:lnTo>
                    <a:pt x="56603" y="4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9619" y="2652141"/>
              <a:ext cx="97361" cy="127584"/>
            </a:xfrm>
            <a:prstGeom prst="rect">
              <a:avLst/>
            </a:prstGeom>
          </p:spPr>
        </p:pic>
        <p:pic>
          <p:nvPicPr>
            <p:cNvPr id="14" name="object 9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2555" y="1892903"/>
              <a:ext cx="1606269" cy="3171212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E14F290-6D2A-4CA9-BB8D-1C4FDFAAC1BD}"/>
              </a:ext>
            </a:extLst>
          </p:cNvPr>
          <p:cNvGrpSpPr/>
          <p:nvPr/>
        </p:nvGrpSpPr>
        <p:grpSpPr>
          <a:xfrm>
            <a:off x="3920958" y="1527306"/>
            <a:ext cx="6986995" cy="3803389"/>
            <a:chOff x="3920958" y="1527306"/>
            <a:chExt cx="6986995" cy="3803389"/>
          </a:xfrm>
        </p:grpSpPr>
        <p:grpSp>
          <p:nvGrpSpPr>
            <p:cNvPr id="2" name="그룹 1"/>
            <p:cNvGrpSpPr/>
            <p:nvPr/>
          </p:nvGrpSpPr>
          <p:grpSpPr>
            <a:xfrm rot="10591834" flipH="1" flipV="1">
              <a:off x="3920958" y="1527306"/>
              <a:ext cx="6986995" cy="3803389"/>
              <a:chOff x="5461686" y="2908248"/>
              <a:chExt cx="1993264" cy="1200150"/>
            </a:xfrm>
          </p:grpSpPr>
          <p:sp>
            <p:nvSpPr>
              <p:cNvPr id="15" name="object 13"/>
              <p:cNvSpPr/>
              <p:nvPr/>
            </p:nvSpPr>
            <p:spPr>
              <a:xfrm>
                <a:off x="5513773" y="2983400"/>
                <a:ext cx="191897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1918970" h="1108075">
                    <a:moveTo>
                      <a:pt x="1215561" y="0"/>
                    </a:moveTo>
                    <a:lnTo>
                      <a:pt x="1169875" y="196"/>
                    </a:lnTo>
                    <a:lnTo>
                      <a:pt x="1123582" y="1564"/>
                    </a:lnTo>
                    <a:lnTo>
                      <a:pt x="1076736" y="4119"/>
                    </a:lnTo>
                    <a:lnTo>
                      <a:pt x="1029389" y="7877"/>
                    </a:lnTo>
                    <a:lnTo>
                      <a:pt x="981593" y="12855"/>
                    </a:lnTo>
                    <a:lnTo>
                      <a:pt x="933401" y="19068"/>
                    </a:lnTo>
                    <a:lnTo>
                      <a:pt x="884865" y="26533"/>
                    </a:lnTo>
                    <a:lnTo>
                      <a:pt x="836037" y="35265"/>
                    </a:lnTo>
                    <a:lnTo>
                      <a:pt x="786970" y="45282"/>
                    </a:lnTo>
                    <a:lnTo>
                      <a:pt x="737716" y="56598"/>
                    </a:lnTo>
                    <a:lnTo>
                      <a:pt x="688328" y="69230"/>
                    </a:lnTo>
                    <a:lnTo>
                      <a:pt x="638858" y="83194"/>
                    </a:lnTo>
                    <a:lnTo>
                      <a:pt x="589358" y="98506"/>
                    </a:lnTo>
                    <a:lnTo>
                      <a:pt x="539882" y="115183"/>
                    </a:lnTo>
                    <a:lnTo>
                      <a:pt x="490480" y="133240"/>
                    </a:lnTo>
                    <a:lnTo>
                      <a:pt x="441206" y="152693"/>
                    </a:lnTo>
                    <a:lnTo>
                      <a:pt x="392112" y="173559"/>
                    </a:lnTo>
                    <a:lnTo>
                      <a:pt x="343250" y="195854"/>
                    </a:lnTo>
                    <a:lnTo>
                      <a:pt x="142311" y="338360"/>
                    </a:lnTo>
                    <a:lnTo>
                      <a:pt x="111995" y="362152"/>
                    </a:lnTo>
                    <a:lnTo>
                      <a:pt x="81513" y="395601"/>
                    </a:lnTo>
                    <a:lnTo>
                      <a:pt x="55036" y="432538"/>
                    </a:lnTo>
                    <a:lnTo>
                      <a:pt x="36736" y="466795"/>
                    </a:lnTo>
                    <a:lnTo>
                      <a:pt x="21427" y="509292"/>
                    </a:lnTo>
                    <a:lnTo>
                      <a:pt x="10117" y="553360"/>
                    </a:lnTo>
                    <a:lnTo>
                      <a:pt x="2933" y="598457"/>
                    </a:lnTo>
                    <a:lnTo>
                      <a:pt x="0" y="644040"/>
                    </a:lnTo>
                    <a:lnTo>
                      <a:pt x="1442" y="689566"/>
                    </a:lnTo>
                    <a:lnTo>
                      <a:pt x="9456" y="745077"/>
                    </a:lnTo>
                    <a:lnTo>
                      <a:pt x="24594" y="798624"/>
                    </a:lnTo>
                    <a:lnTo>
                      <a:pt x="47105" y="849175"/>
                    </a:lnTo>
                    <a:lnTo>
                      <a:pt x="77236" y="895700"/>
                    </a:lnTo>
                    <a:lnTo>
                      <a:pt x="104982" y="927524"/>
                    </a:lnTo>
                    <a:lnTo>
                      <a:pt x="136576" y="956292"/>
                    </a:lnTo>
                    <a:lnTo>
                      <a:pt x="171732" y="982128"/>
                    </a:lnTo>
                    <a:lnTo>
                      <a:pt x="210166" y="1005154"/>
                    </a:lnTo>
                    <a:lnTo>
                      <a:pt x="251591" y="1025491"/>
                    </a:lnTo>
                    <a:lnTo>
                      <a:pt x="295722" y="1043263"/>
                    </a:lnTo>
                    <a:lnTo>
                      <a:pt x="342274" y="1058592"/>
                    </a:lnTo>
                    <a:lnTo>
                      <a:pt x="390961" y="1071600"/>
                    </a:lnTo>
                    <a:lnTo>
                      <a:pt x="441497" y="1082410"/>
                    </a:lnTo>
                    <a:lnTo>
                      <a:pt x="493597" y="1091143"/>
                    </a:lnTo>
                    <a:lnTo>
                      <a:pt x="546976" y="1097924"/>
                    </a:lnTo>
                    <a:lnTo>
                      <a:pt x="601347" y="1102873"/>
                    </a:lnTo>
                    <a:lnTo>
                      <a:pt x="656425" y="1106113"/>
                    </a:lnTo>
                    <a:lnTo>
                      <a:pt x="711926" y="1107767"/>
                    </a:lnTo>
                    <a:lnTo>
                      <a:pt x="767562" y="1107957"/>
                    </a:lnTo>
                    <a:lnTo>
                      <a:pt x="823049" y="1106805"/>
                    </a:lnTo>
                    <a:lnTo>
                      <a:pt x="878101" y="1104434"/>
                    </a:lnTo>
                    <a:lnTo>
                      <a:pt x="932432" y="1100966"/>
                    </a:lnTo>
                    <a:lnTo>
                      <a:pt x="985758" y="1096524"/>
                    </a:lnTo>
                    <a:lnTo>
                      <a:pt x="1037791" y="1091230"/>
                    </a:lnTo>
                    <a:lnTo>
                      <a:pt x="1088248" y="1085206"/>
                    </a:lnTo>
                    <a:lnTo>
                      <a:pt x="1136842" y="1078575"/>
                    </a:lnTo>
                    <a:lnTo>
                      <a:pt x="1183288" y="1071460"/>
                    </a:lnTo>
                    <a:lnTo>
                      <a:pt x="1227300" y="1063982"/>
                    </a:lnTo>
                    <a:lnTo>
                      <a:pt x="1268593" y="1056263"/>
                    </a:lnTo>
                    <a:lnTo>
                      <a:pt x="1306881" y="1048428"/>
                    </a:lnTo>
                    <a:lnTo>
                      <a:pt x="1373301" y="1032893"/>
                    </a:lnTo>
                    <a:lnTo>
                      <a:pt x="1470505" y="1003927"/>
                    </a:lnTo>
                    <a:lnTo>
                      <a:pt x="1531559" y="983612"/>
                    </a:lnTo>
                    <a:lnTo>
                      <a:pt x="1602018" y="956024"/>
                    </a:lnTo>
                    <a:lnTo>
                      <a:pt x="1639081" y="939070"/>
                    </a:lnTo>
                    <a:lnTo>
                      <a:pt x="1676463" y="919778"/>
                    </a:lnTo>
                    <a:lnTo>
                      <a:pt x="1713488" y="897975"/>
                    </a:lnTo>
                    <a:lnTo>
                      <a:pt x="1749478" y="873488"/>
                    </a:lnTo>
                    <a:lnTo>
                      <a:pt x="1783756" y="846143"/>
                    </a:lnTo>
                    <a:lnTo>
                      <a:pt x="1815645" y="815768"/>
                    </a:lnTo>
                    <a:lnTo>
                      <a:pt x="1844467" y="782188"/>
                    </a:lnTo>
                    <a:lnTo>
                      <a:pt x="1869545" y="745232"/>
                    </a:lnTo>
                    <a:lnTo>
                      <a:pt x="1890202" y="704724"/>
                    </a:lnTo>
                    <a:lnTo>
                      <a:pt x="1905761" y="660494"/>
                    </a:lnTo>
                    <a:lnTo>
                      <a:pt x="1915545" y="612366"/>
                    </a:lnTo>
                    <a:lnTo>
                      <a:pt x="1918875" y="560168"/>
                    </a:lnTo>
                    <a:lnTo>
                      <a:pt x="1915077" y="503727"/>
                    </a:lnTo>
                    <a:lnTo>
                      <a:pt x="1903471" y="442869"/>
                    </a:lnTo>
                    <a:lnTo>
                      <a:pt x="1891506" y="401133"/>
                    </a:lnTo>
                    <a:lnTo>
                      <a:pt x="1875816" y="357429"/>
                    </a:lnTo>
                    <a:lnTo>
                      <a:pt x="1856222" y="311717"/>
                    </a:lnTo>
                    <a:lnTo>
                      <a:pt x="1832541" y="263951"/>
                    </a:lnTo>
                    <a:lnTo>
                      <a:pt x="1805792" y="219851"/>
                    </a:lnTo>
                    <a:lnTo>
                      <a:pt x="1774213" y="179271"/>
                    </a:lnTo>
                    <a:lnTo>
                      <a:pt x="1738244" y="142628"/>
                    </a:lnTo>
                    <a:lnTo>
                      <a:pt x="1698325" y="110341"/>
                    </a:lnTo>
                    <a:lnTo>
                      <a:pt x="1654896" y="82829"/>
                    </a:lnTo>
                    <a:lnTo>
                      <a:pt x="1608399" y="60510"/>
                    </a:lnTo>
                    <a:lnTo>
                      <a:pt x="1559857" y="43106"/>
                    </a:lnTo>
                    <a:lnTo>
                      <a:pt x="1510127" y="29618"/>
                    </a:lnTo>
                    <a:lnTo>
                      <a:pt x="1459486" y="19457"/>
                    </a:lnTo>
                    <a:lnTo>
                      <a:pt x="1408217" y="12035"/>
                    </a:lnTo>
                    <a:lnTo>
                      <a:pt x="1356597" y="6764"/>
                    </a:lnTo>
                    <a:lnTo>
                      <a:pt x="1304907" y="3055"/>
                    </a:lnTo>
                    <a:lnTo>
                      <a:pt x="1260589" y="958"/>
                    </a:lnTo>
                    <a:lnTo>
                      <a:pt x="1215561" y="0"/>
                    </a:lnTo>
                    <a:close/>
                  </a:path>
                </a:pathLst>
              </a:custGeom>
              <a:solidFill>
                <a:srgbClr val="DFDFD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4"/>
              <p:cNvSpPr/>
              <p:nvPr/>
            </p:nvSpPr>
            <p:spPr>
              <a:xfrm>
                <a:off x="5487822" y="2927324"/>
                <a:ext cx="1931035" cy="1085850"/>
              </a:xfrm>
              <a:custGeom>
                <a:avLst/>
                <a:gdLst/>
                <a:ahLst/>
                <a:cxnLst/>
                <a:rect l="l" t="t" r="r" b="b"/>
                <a:pathLst>
                  <a:path w="1931034" h="1085850">
                    <a:moveTo>
                      <a:pt x="1930933" y="556158"/>
                    </a:moveTo>
                    <a:lnTo>
                      <a:pt x="1929422" y="498944"/>
                    </a:lnTo>
                    <a:lnTo>
                      <a:pt x="1917446" y="457212"/>
                    </a:lnTo>
                    <a:lnTo>
                      <a:pt x="1901761" y="413512"/>
                    </a:lnTo>
                    <a:lnTo>
                      <a:pt x="1882165" y="367804"/>
                    </a:lnTo>
                    <a:lnTo>
                      <a:pt x="1858492" y="320027"/>
                    </a:lnTo>
                    <a:lnTo>
                      <a:pt x="1831733" y="275932"/>
                    </a:lnTo>
                    <a:lnTo>
                      <a:pt x="1800161" y="235356"/>
                    </a:lnTo>
                    <a:lnTo>
                      <a:pt x="1764195" y="198704"/>
                    </a:lnTo>
                    <a:lnTo>
                      <a:pt x="1724266" y="166420"/>
                    </a:lnTo>
                    <a:lnTo>
                      <a:pt x="1680845" y="138912"/>
                    </a:lnTo>
                    <a:lnTo>
                      <a:pt x="1634350" y="116586"/>
                    </a:lnTo>
                    <a:lnTo>
                      <a:pt x="1585798" y="99187"/>
                    </a:lnTo>
                    <a:lnTo>
                      <a:pt x="1536077" y="85699"/>
                    </a:lnTo>
                    <a:lnTo>
                      <a:pt x="1485430" y="75539"/>
                    </a:lnTo>
                    <a:lnTo>
                      <a:pt x="1434160" y="68122"/>
                    </a:lnTo>
                    <a:lnTo>
                      <a:pt x="1382547" y="62852"/>
                    </a:lnTo>
                    <a:lnTo>
                      <a:pt x="1330858" y="59131"/>
                    </a:lnTo>
                    <a:lnTo>
                      <a:pt x="1286535" y="57035"/>
                    </a:lnTo>
                    <a:lnTo>
                      <a:pt x="1241501" y="56083"/>
                    </a:lnTo>
                    <a:lnTo>
                      <a:pt x="1195819" y="56273"/>
                    </a:lnTo>
                    <a:lnTo>
                      <a:pt x="1149527" y="57645"/>
                    </a:lnTo>
                    <a:lnTo>
                      <a:pt x="1102677" y="60198"/>
                    </a:lnTo>
                    <a:lnTo>
                      <a:pt x="1055331" y="63957"/>
                    </a:lnTo>
                    <a:lnTo>
                      <a:pt x="1007541" y="68935"/>
                    </a:lnTo>
                    <a:lnTo>
                      <a:pt x="959345" y="75145"/>
                    </a:lnTo>
                    <a:lnTo>
                      <a:pt x="910805" y="82613"/>
                    </a:lnTo>
                    <a:lnTo>
                      <a:pt x="861987" y="91351"/>
                    </a:lnTo>
                    <a:lnTo>
                      <a:pt x="812914" y="101358"/>
                    </a:lnTo>
                    <a:lnTo>
                      <a:pt x="763663" y="112674"/>
                    </a:lnTo>
                    <a:lnTo>
                      <a:pt x="714273" y="125310"/>
                    </a:lnTo>
                    <a:lnTo>
                      <a:pt x="664806" y="139280"/>
                    </a:lnTo>
                    <a:lnTo>
                      <a:pt x="615302" y="154584"/>
                    </a:lnTo>
                    <a:lnTo>
                      <a:pt x="565823" y="171259"/>
                    </a:lnTo>
                    <a:lnTo>
                      <a:pt x="516420" y="189318"/>
                    </a:lnTo>
                    <a:lnTo>
                      <a:pt x="467156" y="208775"/>
                    </a:lnTo>
                    <a:lnTo>
                      <a:pt x="418058" y="229641"/>
                    </a:lnTo>
                    <a:lnTo>
                      <a:pt x="369671" y="251714"/>
                    </a:lnTo>
                    <a:lnTo>
                      <a:pt x="341503" y="242176"/>
                    </a:lnTo>
                    <a:lnTo>
                      <a:pt x="294830" y="223431"/>
                    </a:lnTo>
                    <a:lnTo>
                      <a:pt x="249275" y="202133"/>
                    </a:lnTo>
                    <a:lnTo>
                      <a:pt x="204965" y="178333"/>
                    </a:lnTo>
                    <a:lnTo>
                      <a:pt x="162052" y="152120"/>
                    </a:lnTo>
                    <a:lnTo>
                      <a:pt x="120675" y="123532"/>
                    </a:lnTo>
                    <a:lnTo>
                      <a:pt x="80975" y="92659"/>
                    </a:lnTo>
                    <a:lnTo>
                      <a:pt x="37528" y="51130"/>
                    </a:lnTo>
                    <a:lnTo>
                      <a:pt x="8458" y="0"/>
                    </a:lnTo>
                    <a:lnTo>
                      <a:pt x="0" y="48844"/>
                    </a:lnTo>
                    <a:lnTo>
                      <a:pt x="368" y="98361"/>
                    </a:lnTo>
                    <a:lnTo>
                      <a:pt x="8610" y="147535"/>
                    </a:lnTo>
                    <a:lnTo>
                      <a:pt x="23787" y="195338"/>
                    </a:lnTo>
                    <a:lnTo>
                      <a:pt x="44958" y="240715"/>
                    </a:lnTo>
                    <a:lnTo>
                      <a:pt x="71005" y="283108"/>
                    </a:lnTo>
                    <a:lnTo>
                      <a:pt x="100965" y="322821"/>
                    </a:lnTo>
                    <a:lnTo>
                      <a:pt x="134048" y="360197"/>
                    </a:lnTo>
                    <a:lnTo>
                      <a:pt x="168287" y="394411"/>
                    </a:lnTo>
                    <a:lnTo>
                      <a:pt x="137934" y="418236"/>
                    </a:lnTo>
                    <a:lnTo>
                      <a:pt x="107454" y="451688"/>
                    </a:lnTo>
                    <a:lnTo>
                      <a:pt x="80975" y="488619"/>
                    </a:lnTo>
                    <a:lnTo>
                      <a:pt x="62687" y="522871"/>
                    </a:lnTo>
                    <a:lnTo>
                      <a:pt x="47371" y="565378"/>
                    </a:lnTo>
                    <a:lnTo>
                      <a:pt x="36068" y="609447"/>
                    </a:lnTo>
                    <a:lnTo>
                      <a:pt x="28879" y="654545"/>
                    </a:lnTo>
                    <a:lnTo>
                      <a:pt x="25946" y="700125"/>
                    </a:lnTo>
                    <a:lnTo>
                      <a:pt x="27393" y="745642"/>
                    </a:lnTo>
                    <a:lnTo>
                      <a:pt x="52260" y="812711"/>
                    </a:lnTo>
                    <a:lnTo>
                      <a:pt x="89712" y="873556"/>
                    </a:lnTo>
                    <a:lnTo>
                      <a:pt x="117449" y="905383"/>
                    </a:lnTo>
                    <a:lnTo>
                      <a:pt x="149047" y="934161"/>
                    </a:lnTo>
                    <a:lnTo>
                      <a:pt x="184200" y="959993"/>
                    </a:lnTo>
                    <a:lnTo>
                      <a:pt x="222631" y="983018"/>
                    </a:lnTo>
                    <a:lnTo>
                      <a:pt x="264058" y="1003350"/>
                    </a:lnTo>
                    <a:lnTo>
                      <a:pt x="308190" y="1021130"/>
                    </a:lnTo>
                    <a:lnTo>
                      <a:pt x="354736" y="1036459"/>
                    </a:lnTo>
                    <a:lnTo>
                      <a:pt x="403428" y="1049464"/>
                    </a:lnTo>
                    <a:lnTo>
                      <a:pt x="453961" y="1060272"/>
                    </a:lnTo>
                    <a:lnTo>
                      <a:pt x="506056" y="1069009"/>
                    </a:lnTo>
                    <a:lnTo>
                      <a:pt x="559435" y="1075791"/>
                    </a:lnTo>
                    <a:lnTo>
                      <a:pt x="613803" y="1080731"/>
                    </a:lnTo>
                    <a:lnTo>
                      <a:pt x="668883" y="1083970"/>
                    </a:lnTo>
                    <a:lnTo>
                      <a:pt x="724382" y="1085634"/>
                    </a:lnTo>
                    <a:lnTo>
                      <a:pt x="780008" y="1085824"/>
                    </a:lnTo>
                    <a:lnTo>
                      <a:pt x="835494" y="1084668"/>
                    </a:lnTo>
                    <a:lnTo>
                      <a:pt x="890549" y="1082294"/>
                    </a:lnTo>
                    <a:lnTo>
                      <a:pt x="944880" y="1078826"/>
                    </a:lnTo>
                    <a:lnTo>
                      <a:pt x="998207" y="1074381"/>
                    </a:lnTo>
                    <a:lnTo>
                      <a:pt x="1050239" y="1069098"/>
                    </a:lnTo>
                    <a:lnTo>
                      <a:pt x="1100696" y="1063066"/>
                    </a:lnTo>
                    <a:lnTo>
                      <a:pt x="1149286" y="1056436"/>
                    </a:lnTo>
                    <a:lnTo>
                      <a:pt x="1195730" y="1049324"/>
                    </a:lnTo>
                    <a:lnTo>
                      <a:pt x="1239748" y="1041844"/>
                    </a:lnTo>
                    <a:lnTo>
                      <a:pt x="1281036" y="1034122"/>
                    </a:lnTo>
                    <a:lnTo>
                      <a:pt x="1319339" y="1026287"/>
                    </a:lnTo>
                    <a:lnTo>
                      <a:pt x="1385760" y="1010754"/>
                    </a:lnTo>
                    <a:lnTo>
                      <a:pt x="1485112" y="981125"/>
                    </a:lnTo>
                    <a:lnTo>
                      <a:pt x="1549247" y="959624"/>
                    </a:lnTo>
                    <a:lnTo>
                      <a:pt x="1585328" y="945972"/>
                    </a:lnTo>
                    <a:lnTo>
                      <a:pt x="1623085" y="930135"/>
                    </a:lnTo>
                    <a:lnTo>
                      <a:pt x="1661731" y="911923"/>
                    </a:lnTo>
                    <a:lnTo>
                      <a:pt x="1700530" y="891133"/>
                    </a:lnTo>
                    <a:lnTo>
                      <a:pt x="1738718" y="867575"/>
                    </a:lnTo>
                    <a:lnTo>
                      <a:pt x="1775523" y="841057"/>
                    </a:lnTo>
                    <a:lnTo>
                      <a:pt x="1810207" y="811390"/>
                    </a:lnTo>
                    <a:lnTo>
                      <a:pt x="1841982" y="778357"/>
                    </a:lnTo>
                    <a:lnTo>
                      <a:pt x="1870125" y="741781"/>
                    </a:lnTo>
                    <a:lnTo>
                      <a:pt x="1893836" y="701471"/>
                    </a:lnTo>
                    <a:lnTo>
                      <a:pt x="1912391" y="657225"/>
                    </a:lnTo>
                    <a:lnTo>
                      <a:pt x="1925002" y="608850"/>
                    </a:lnTo>
                    <a:lnTo>
                      <a:pt x="1930933" y="5561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5"/>
              <p:cNvSpPr/>
              <p:nvPr/>
            </p:nvSpPr>
            <p:spPr>
              <a:xfrm>
                <a:off x="5461686" y="2908248"/>
                <a:ext cx="1993264" cy="1200150"/>
              </a:xfrm>
              <a:custGeom>
                <a:avLst/>
                <a:gdLst/>
                <a:ahLst/>
                <a:cxnLst/>
                <a:rect l="l" t="t" r="r" b="b"/>
                <a:pathLst>
                  <a:path w="1993265" h="1200150">
                    <a:moveTo>
                      <a:pt x="348107" y="1171067"/>
                    </a:moveTo>
                    <a:lnTo>
                      <a:pt x="343941" y="1167714"/>
                    </a:lnTo>
                    <a:lnTo>
                      <a:pt x="293865" y="1149794"/>
                    </a:lnTo>
                    <a:lnTo>
                      <a:pt x="246126" y="1128064"/>
                    </a:lnTo>
                    <a:lnTo>
                      <a:pt x="200926" y="1101509"/>
                    </a:lnTo>
                    <a:lnTo>
                      <a:pt x="158521" y="1069111"/>
                    </a:lnTo>
                    <a:lnTo>
                      <a:pt x="125476" y="1036510"/>
                    </a:lnTo>
                    <a:lnTo>
                      <a:pt x="96647" y="1000277"/>
                    </a:lnTo>
                    <a:lnTo>
                      <a:pt x="71970" y="961034"/>
                    </a:lnTo>
                    <a:lnTo>
                      <a:pt x="51371" y="919378"/>
                    </a:lnTo>
                    <a:lnTo>
                      <a:pt x="34785" y="875906"/>
                    </a:lnTo>
                    <a:lnTo>
                      <a:pt x="22148" y="831215"/>
                    </a:lnTo>
                    <a:lnTo>
                      <a:pt x="13398" y="785888"/>
                    </a:lnTo>
                    <a:lnTo>
                      <a:pt x="12420" y="779373"/>
                    </a:lnTo>
                    <a:lnTo>
                      <a:pt x="482" y="779818"/>
                    </a:lnTo>
                    <a:lnTo>
                      <a:pt x="228" y="786511"/>
                    </a:lnTo>
                    <a:lnTo>
                      <a:pt x="0" y="834567"/>
                    </a:lnTo>
                    <a:lnTo>
                      <a:pt x="4000" y="882726"/>
                    </a:lnTo>
                    <a:lnTo>
                      <a:pt x="13855" y="929805"/>
                    </a:lnTo>
                    <a:lnTo>
                      <a:pt x="31203" y="974598"/>
                    </a:lnTo>
                    <a:lnTo>
                      <a:pt x="71843" y="1036853"/>
                    </a:lnTo>
                    <a:lnTo>
                      <a:pt x="125399" y="1088377"/>
                    </a:lnTo>
                    <a:lnTo>
                      <a:pt x="164604" y="1114234"/>
                    </a:lnTo>
                    <a:lnTo>
                      <a:pt x="206311" y="1134897"/>
                    </a:lnTo>
                    <a:lnTo>
                      <a:pt x="249796" y="1151750"/>
                    </a:lnTo>
                    <a:lnTo>
                      <a:pt x="294373" y="1166114"/>
                    </a:lnTo>
                    <a:lnTo>
                      <a:pt x="339331" y="1179372"/>
                    </a:lnTo>
                    <a:lnTo>
                      <a:pt x="344792" y="1178979"/>
                    </a:lnTo>
                    <a:lnTo>
                      <a:pt x="348056" y="1175512"/>
                    </a:lnTo>
                    <a:lnTo>
                      <a:pt x="348107" y="1171067"/>
                    </a:lnTo>
                    <a:close/>
                  </a:path>
                  <a:path w="1993265" h="1200150">
                    <a:moveTo>
                      <a:pt x="1992858" y="610806"/>
                    </a:moveTo>
                    <a:lnTo>
                      <a:pt x="1987943" y="562495"/>
                    </a:lnTo>
                    <a:lnTo>
                      <a:pt x="1979015" y="513943"/>
                    </a:lnTo>
                    <a:lnTo>
                      <a:pt x="1966175" y="465670"/>
                    </a:lnTo>
                    <a:lnTo>
                      <a:pt x="1949538" y="418185"/>
                    </a:lnTo>
                    <a:lnTo>
                      <a:pt x="1947519" y="413600"/>
                    </a:lnTo>
                    <a:lnTo>
                      <a:pt x="1947519" y="614883"/>
                    </a:lnTo>
                    <a:lnTo>
                      <a:pt x="1947227" y="664146"/>
                    </a:lnTo>
                    <a:lnTo>
                      <a:pt x="1940356" y="713054"/>
                    </a:lnTo>
                    <a:lnTo>
                      <a:pt x="1924977" y="763397"/>
                    </a:lnTo>
                    <a:lnTo>
                      <a:pt x="1902091" y="809739"/>
                    </a:lnTo>
                    <a:lnTo>
                      <a:pt x="1872742" y="852093"/>
                    </a:lnTo>
                    <a:lnTo>
                      <a:pt x="1837969" y="890460"/>
                    </a:lnTo>
                    <a:lnTo>
                      <a:pt x="1798802" y="924826"/>
                    </a:lnTo>
                    <a:lnTo>
                      <a:pt x="1756283" y="955205"/>
                    </a:lnTo>
                    <a:lnTo>
                      <a:pt x="1713750" y="980782"/>
                    </a:lnTo>
                    <a:lnTo>
                      <a:pt x="1669415" y="1003833"/>
                    </a:lnTo>
                    <a:lnTo>
                      <a:pt x="1623555" y="1024559"/>
                    </a:lnTo>
                    <a:lnTo>
                      <a:pt x="1576451" y="1043139"/>
                    </a:lnTo>
                    <a:lnTo>
                      <a:pt x="1528394" y="1059738"/>
                    </a:lnTo>
                    <a:lnTo>
                      <a:pt x="1479664" y="1074559"/>
                    </a:lnTo>
                    <a:lnTo>
                      <a:pt x="1430566" y="1087755"/>
                    </a:lnTo>
                    <a:lnTo>
                      <a:pt x="1381379" y="1099527"/>
                    </a:lnTo>
                    <a:lnTo>
                      <a:pt x="1332395" y="1110056"/>
                    </a:lnTo>
                    <a:lnTo>
                      <a:pt x="1283893" y="1119492"/>
                    </a:lnTo>
                    <a:lnTo>
                      <a:pt x="1234186" y="1128318"/>
                    </a:lnTo>
                    <a:lnTo>
                      <a:pt x="1184313" y="1136281"/>
                    </a:lnTo>
                    <a:lnTo>
                      <a:pt x="1134300" y="1143368"/>
                    </a:lnTo>
                    <a:lnTo>
                      <a:pt x="1084148" y="1149553"/>
                    </a:lnTo>
                    <a:lnTo>
                      <a:pt x="1033881" y="1154811"/>
                    </a:lnTo>
                    <a:lnTo>
                      <a:pt x="983551" y="1159116"/>
                    </a:lnTo>
                    <a:lnTo>
                      <a:pt x="933157" y="1162456"/>
                    </a:lnTo>
                    <a:lnTo>
                      <a:pt x="882738" y="1164793"/>
                    </a:lnTo>
                    <a:lnTo>
                      <a:pt x="834923" y="1166164"/>
                    </a:lnTo>
                    <a:lnTo>
                      <a:pt x="786955" y="1166672"/>
                    </a:lnTo>
                    <a:lnTo>
                      <a:pt x="738911" y="1166190"/>
                    </a:lnTo>
                    <a:lnTo>
                      <a:pt x="690867" y="1164551"/>
                    </a:lnTo>
                    <a:lnTo>
                      <a:pt x="642886" y="1161605"/>
                    </a:lnTo>
                    <a:lnTo>
                      <a:pt x="595071" y="1157211"/>
                    </a:lnTo>
                    <a:lnTo>
                      <a:pt x="547458" y="1151204"/>
                    </a:lnTo>
                    <a:lnTo>
                      <a:pt x="500164" y="1143431"/>
                    </a:lnTo>
                    <a:lnTo>
                      <a:pt x="453237" y="1133754"/>
                    </a:lnTo>
                    <a:lnTo>
                      <a:pt x="407771" y="1122222"/>
                    </a:lnTo>
                    <a:lnTo>
                      <a:pt x="362356" y="1108062"/>
                    </a:lnTo>
                    <a:lnTo>
                      <a:pt x="317728" y="1090942"/>
                    </a:lnTo>
                    <a:lnTo>
                      <a:pt x="274624" y="1070508"/>
                    </a:lnTo>
                    <a:lnTo>
                      <a:pt x="233768" y="1046416"/>
                    </a:lnTo>
                    <a:lnTo>
                      <a:pt x="195897" y="1018311"/>
                    </a:lnTo>
                    <a:lnTo>
                      <a:pt x="161734" y="985837"/>
                    </a:lnTo>
                    <a:lnTo>
                      <a:pt x="132016" y="948664"/>
                    </a:lnTo>
                    <a:lnTo>
                      <a:pt x="109855" y="911440"/>
                    </a:lnTo>
                    <a:lnTo>
                      <a:pt x="92227" y="871194"/>
                    </a:lnTo>
                    <a:lnTo>
                      <a:pt x="79133" y="828586"/>
                    </a:lnTo>
                    <a:lnTo>
                      <a:pt x="70586" y="784301"/>
                    </a:lnTo>
                    <a:lnTo>
                      <a:pt x="66611" y="738987"/>
                    </a:lnTo>
                    <a:lnTo>
                      <a:pt x="67208" y="693331"/>
                    </a:lnTo>
                    <a:lnTo>
                      <a:pt x="72390" y="647979"/>
                    </a:lnTo>
                    <a:lnTo>
                      <a:pt x="82181" y="603605"/>
                    </a:lnTo>
                    <a:lnTo>
                      <a:pt x="96583" y="560870"/>
                    </a:lnTo>
                    <a:lnTo>
                      <a:pt x="115620" y="520458"/>
                    </a:lnTo>
                    <a:lnTo>
                      <a:pt x="139306" y="483019"/>
                    </a:lnTo>
                    <a:lnTo>
                      <a:pt x="167640" y="449211"/>
                    </a:lnTo>
                    <a:lnTo>
                      <a:pt x="192036" y="427405"/>
                    </a:lnTo>
                    <a:lnTo>
                      <a:pt x="224802" y="454190"/>
                    </a:lnTo>
                    <a:lnTo>
                      <a:pt x="232232" y="456615"/>
                    </a:lnTo>
                    <a:lnTo>
                      <a:pt x="239433" y="454533"/>
                    </a:lnTo>
                    <a:lnTo>
                      <a:pt x="243192" y="449364"/>
                    </a:lnTo>
                    <a:lnTo>
                      <a:pt x="240309" y="442493"/>
                    </a:lnTo>
                    <a:lnTo>
                      <a:pt x="206832" y="408012"/>
                    </a:lnTo>
                    <a:lnTo>
                      <a:pt x="174586" y="371729"/>
                    </a:lnTo>
                    <a:lnTo>
                      <a:pt x="144360" y="333692"/>
                    </a:lnTo>
                    <a:lnTo>
                      <a:pt x="116941" y="293916"/>
                    </a:lnTo>
                    <a:lnTo>
                      <a:pt x="93167" y="252450"/>
                    </a:lnTo>
                    <a:lnTo>
                      <a:pt x="73812" y="209308"/>
                    </a:lnTo>
                    <a:lnTo>
                      <a:pt x="59690" y="164528"/>
                    </a:lnTo>
                    <a:lnTo>
                      <a:pt x="51600" y="118135"/>
                    </a:lnTo>
                    <a:lnTo>
                      <a:pt x="50723" y="84582"/>
                    </a:lnTo>
                    <a:lnTo>
                      <a:pt x="63182" y="100291"/>
                    </a:lnTo>
                    <a:lnTo>
                      <a:pt x="98412" y="133591"/>
                    </a:lnTo>
                    <a:lnTo>
                      <a:pt x="137312" y="163360"/>
                    </a:lnTo>
                    <a:lnTo>
                      <a:pt x="177571" y="189699"/>
                    </a:lnTo>
                    <a:lnTo>
                      <a:pt x="216903" y="212699"/>
                    </a:lnTo>
                    <a:lnTo>
                      <a:pt x="262585" y="236105"/>
                    </a:lnTo>
                    <a:lnTo>
                      <a:pt x="309918" y="256438"/>
                    </a:lnTo>
                    <a:lnTo>
                      <a:pt x="358495" y="274091"/>
                    </a:lnTo>
                    <a:lnTo>
                      <a:pt x="407873" y="289496"/>
                    </a:lnTo>
                    <a:lnTo>
                      <a:pt x="457682" y="303060"/>
                    </a:lnTo>
                    <a:lnTo>
                      <a:pt x="507479" y="315163"/>
                    </a:lnTo>
                    <a:lnTo>
                      <a:pt x="521563" y="313550"/>
                    </a:lnTo>
                    <a:lnTo>
                      <a:pt x="528231" y="304482"/>
                    </a:lnTo>
                    <a:lnTo>
                      <a:pt x="526122" y="293700"/>
                    </a:lnTo>
                    <a:lnTo>
                      <a:pt x="513905" y="286969"/>
                    </a:lnTo>
                    <a:lnTo>
                      <a:pt x="459219" y="275640"/>
                    </a:lnTo>
                    <a:lnTo>
                      <a:pt x="428028" y="266128"/>
                    </a:lnTo>
                    <a:lnTo>
                      <a:pt x="479361" y="243903"/>
                    </a:lnTo>
                    <a:lnTo>
                      <a:pt x="519684" y="227774"/>
                    </a:lnTo>
                    <a:lnTo>
                      <a:pt x="560451" y="212788"/>
                    </a:lnTo>
                    <a:lnTo>
                      <a:pt x="609447" y="196316"/>
                    </a:lnTo>
                    <a:lnTo>
                      <a:pt x="658863" y="181038"/>
                    </a:lnTo>
                    <a:lnTo>
                      <a:pt x="708634" y="166979"/>
                    </a:lnTo>
                    <a:lnTo>
                      <a:pt x="758748" y="154139"/>
                    </a:lnTo>
                    <a:lnTo>
                      <a:pt x="809167" y="142544"/>
                    </a:lnTo>
                    <a:lnTo>
                      <a:pt x="859853" y="132194"/>
                    </a:lnTo>
                    <a:lnTo>
                      <a:pt x="910767" y="123101"/>
                    </a:lnTo>
                    <a:lnTo>
                      <a:pt x="961898" y="115277"/>
                    </a:lnTo>
                    <a:lnTo>
                      <a:pt x="1013193" y="108724"/>
                    </a:lnTo>
                    <a:lnTo>
                      <a:pt x="1064641" y="103466"/>
                    </a:lnTo>
                    <a:lnTo>
                      <a:pt x="1116190" y="99491"/>
                    </a:lnTo>
                    <a:lnTo>
                      <a:pt x="1167803" y="96837"/>
                    </a:lnTo>
                    <a:lnTo>
                      <a:pt x="1219479" y="95478"/>
                    </a:lnTo>
                    <a:lnTo>
                      <a:pt x="1267218" y="95173"/>
                    </a:lnTo>
                    <a:lnTo>
                      <a:pt x="1316012" y="95719"/>
                    </a:lnTo>
                    <a:lnTo>
                      <a:pt x="1365465" y="97536"/>
                    </a:lnTo>
                    <a:lnTo>
                      <a:pt x="1415186" y="100990"/>
                    </a:lnTo>
                    <a:lnTo>
                      <a:pt x="1464792" y="106476"/>
                    </a:lnTo>
                    <a:lnTo>
                      <a:pt x="1513890" y="114388"/>
                    </a:lnTo>
                    <a:lnTo>
                      <a:pt x="1562100" y="125107"/>
                    </a:lnTo>
                    <a:lnTo>
                      <a:pt x="1609026" y="139026"/>
                    </a:lnTo>
                    <a:lnTo>
                      <a:pt x="1654302" y="156527"/>
                    </a:lnTo>
                    <a:lnTo>
                      <a:pt x="1697507" y="178003"/>
                    </a:lnTo>
                    <a:lnTo>
                      <a:pt x="1738287" y="203835"/>
                    </a:lnTo>
                    <a:lnTo>
                      <a:pt x="1776234" y="234416"/>
                    </a:lnTo>
                    <a:lnTo>
                      <a:pt x="1810969" y="270129"/>
                    </a:lnTo>
                    <a:lnTo>
                      <a:pt x="1838845" y="306273"/>
                    </a:lnTo>
                    <a:lnTo>
                      <a:pt x="1863521" y="345452"/>
                    </a:lnTo>
                    <a:lnTo>
                      <a:pt x="1885073" y="386905"/>
                    </a:lnTo>
                    <a:lnTo>
                      <a:pt x="1903590" y="429907"/>
                    </a:lnTo>
                    <a:lnTo>
                      <a:pt x="1919160" y="473697"/>
                    </a:lnTo>
                    <a:lnTo>
                      <a:pt x="1931860" y="517512"/>
                    </a:lnTo>
                    <a:lnTo>
                      <a:pt x="1942096" y="565823"/>
                    </a:lnTo>
                    <a:lnTo>
                      <a:pt x="1947519" y="614883"/>
                    </a:lnTo>
                    <a:lnTo>
                      <a:pt x="1947519" y="413600"/>
                    </a:lnTo>
                    <a:lnTo>
                      <a:pt x="1929206" y="371995"/>
                    </a:lnTo>
                    <a:lnTo>
                      <a:pt x="1905292" y="327609"/>
                    </a:lnTo>
                    <a:lnTo>
                      <a:pt x="1877910" y="285534"/>
                    </a:lnTo>
                    <a:lnTo>
                      <a:pt x="1847164" y="246265"/>
                    </a:lnTo>
                    <a:lnTo>
                      <a:pt x="1813153" y="210324"/>
                    </a:lnTo>
                    <a:lnTo>
                      <a:pt x="1776018" y="178206"/>
                    </a:lnTo>
                    <a:lnTo>
                      <a:pt x="1735848" y="150418"/>
                    </a:lnTo>
                    <a:lnTo>
                      <a:pt x="1693329" y="127419"/>
                    </a:lnTo>
                    <a:lnTo>
                      <a:pt x="1648866" y="108661"/>
                    </a:lnTo>
                    <a:lnTo>
                      <a:pt x="1602879" y="93662"/>
                    </a:lnTo>
                    <a:lnTo>
                      <a:pt x="1555775" y="81927"/>
                    </a:lnTo>
                    <a:lnTo>
                      <a:pt x="1507998" y="72999"/>
                    </a:lnTo>
                    <a:lnTo>
                      <a:pt x="1459953" y="66382"/>
                    </a:lnTo>
                    <a:lnTo>
                      <a:pt x="1412100" y="61582"/>
                    </a:lnTo>
                    <a:lnTo>
                      <a:pt x="1364678" y="58216"/>
                    </a:lnTo>
                    <a:lnTo>
                      <a:pt x="1317282" y="56108"/>
                    </a:lnTo>
                    <a:lnTo>
                      <a:pt x="1269911" y="55295"/>
                    </a:lnTo>
                    <a:lnTo>
                      <a:pt x="1222540" y="55791"/>
                    </a:lnTo>
                    <a:lnTo>
                      <a:pt x="1175194" y="57581"/>
                    </a:lnTo>
                    <a:lnTo>
                      <a:pt x="1127861" y="60706"/>
                    </a:lnTo>
                    <a:lnTo>
                      <a:pt x="1080541" y="65163"/>
                    </a:lnTo>
                    <a:lnTo>
                      <a:pt x="1029068" y="71399"/>
                    </a:lnTo>
                    <a:lnTo>
                      <a:pt x="977950" y="78892"/>
                    </a:lnTo>
                    <a:lnTo>
                      <a:pt x="927163" y="87642"/>
                    </a:lnTo>
                    <a:lnTo>
                      <a:pt x="876719" y="97624"/>
                    </a:lnTo>
                    <a:lnTo>
                      <a:pt x="826604" y="108839"/>
                    </a:lnTo>
                    <a:lnTo>
                      <a:pt x="776833" y="121272"/>
                    </a:lnTo>
                    <a:lnTo>
                      <a:pt x="727405" y="134899"/>
                    </a:lnTo>
                    <a:lnTo>
                      <a:pt x="678307" y="149733"/>
                    </a:lnTo>
                    <a:lnTo>
                      <a:pt x="629539" y="165735"/>
                    </a:lnTo>
                    <a:lnTo>
                      <a:pt x="581126" y="182918"/>
                    </a:lnTo>
                    <a:lnTo>
                      <a:pt x="533044" y="201256"/>
                    </a:lnTo>
                    <a:lnTo>
                      <a:pt x="485292" y="220751"/>
                    </a:lnTo>
                    <a:lnTo>
                      <a:pt x="437883" y="241376"/>
                    </a:lnTo>
                    <a:lnTo>
                      <a:pt x="402196" y="257860"/>
                    </a:lnTo>
                    <a:lnTo>
                      <a:pt x="355130" y="239204"/>
                    </a:lnTo>
                    <a:lnTo>
                      <a:pt x="305231" y="215353"/>
                    </a:lnTo>
                    <a:lnTo>
                      <a:pt x="256451" y="188569"/>
                    </a:lnTo>
                    <a:lnTo>
                      <a:pt x="199948" y="154025"/>
                    </a:lnTo>
                    <a:lnTo>
                      <a:pt x="145402" y="116484"/>
                    </a:lnTo>
                    <a:lnTo>
                      <a:pt x="92557" y="72758"/>
                    </a:lnTo>
                    <a:lnTo>
                      <a:pt x="58801" y="20637"/>
                    </a:lnTo>
                    <a:lnTo>
                      <a:pt x="56324" y="15455"/>
                    </a:lnTo>
                    <a:lnTo>
                      <a:pt x="48196" y="5003"/>
                    </a:lnTo>
                    <a:lnTo>
                      <a:pt x="35153" y="0"/>
                    </a:lnTo>
                    <a:lnTo>
                      <a:pt x="22021" y="1968"/>
                    </a:lnTo>
                    <a:lnTo>
                      <a:pt x="13601" y="12471"/>
                    </a:lnTo>
                    <a:lnTo>
                      <a:pt x="3898" y="62484"/>
                    </a:lnTo>
                    <a:lnTo>
                      <a:pt x="3111" y="112991"/>
                    </a:lnTo>
                    <a:lnTo>
                      <a:pt x="10363" y="163080"/>
                    </a:lnTo>
                    <a:lnTo>
                      <a:pt x="24790" y="211848"/>
                    </a:lnTo>
                    <a:lnTo>
                      <a:pt x="45504" y="258356"/>
                    </a:lnTo>
                    <a:lnTo>
                      <a:pt x="73533" y="304253"/>
                    </a:lnTo>
                    <a:lnTo>
                      <a:pt x="106565" y="346011"/>
                    </a:lnTo>
                    <a:lnTo>
                      <a:pt x="143497" y="384416"/>
                    </a:lnTo>
                    <a:lnTo>
                      <a:pt x="176796" y="414413"/>
                    </a:lnTo>
                    <a:lnTo>
                      <a:pt x="163766" y="422541"/>
                    </a:lnTo>
                    <a:lnTo>
                      <a:pt x="119430" y="465429"/>
                    </a:lnTo>
                    <a:lnTo>
                      <a:pt x="77965" y="529539"/>
                    </a:lnTo>
                    <a:lnTo>
                      <a:pt x="59956" y="571563"/>
                    </a:lnTo>
                    <a:lnTo>
                      <a:pt x="46799" y="615823"/>
                    </a:lnTo>
                    <a:lnTo>
                      <a:pt x="38455" y="661657"/>
                    </a:lnTo>
                    <a:lnTo>
                      <a:pt x="34886" y="708431"/>
                    </a:lnTo>
                    <a:lnTo>
                      <a:pt x="36055" y="755472"/>
                    </a:lnTo>
                    <a:lnTo>
                      <a:pt x="41922" y="802144"/>
                    </a:lnTo>
                    <a:lnTo>
                      <a:pt x="52425" y="847763"/>
                    </a:lnTo>
                    <a:lnTo>
                      <a:pt x="67551" y="891705"/>
                    </a:lnTo>
                    <a:lnTo>
                      <a:pt x="87236" y="933284"/>
                    </a:lnTo>
                    <a:lnTo>
                      <a:pt x="111455" y="971880"/>
                    </a:lnTo>
                    <a:lnTo>
                      <a:pt x="140169" y="1006805"/>
                    </a:lnTo>
                    <a:lnTo>
                      <a:pt x="176072" y="1040574"/>
                    </a:lnTo>
                    <a:lnTo>
                      <a:pt x="215480" y="1069898"/>
                    </a:lnTo>
                    <a:lnTo>
                      <a:pt x="257771" y="1095121"/>
                    </a:lnTo>
                    <a:lnTo>
                      <a:pt x="302348" y="1116609"/>
                    </a:lnTo>
                    <a:lnTo>
                      <a:pt x="348615" y="1134745"/>
                    </a:lnTo>
                    <a:lnTo>
                      <a:pt x="395960" y="1149870"/>
                    </a:lnTo>
                    <a:lnTo>
                      <a:pt x="443788" y="1162354"/>
                    </a:lnTo>
                    <a:lnTo>
                      <a:pt x="491502" y="1172540"/>
                    </a:lnTo>
                    <a:lnTo>
                      <a:pt x="542391" y="1181392"/>
                    </a:lnTo>
                    <a:lnTo>
                      <a:pt x="593534" y="1188351"/>
                    </a:lnTo>
                    <a:lnTo>
                      <a:pt x="644906" y="1193558"/>
                    </a:lnTo>
                    <a:lnTo>
                      <a:pt x="696429" y="1197152"/>
                    </a:lnTo>
                    <a:lnTo>
                      <a:pt x="748055" y="1199248"/>
                    </a:lnTo>
                    <a:lnTo>
                      <a:pt x="799731" y="1199959"/>
                    </a:lnTo>
                    <a:lnTo>
                      <a:pt x="851408" y="1199451"/>
                    </a:lnTo>
                    <a:lnTo>
                      <a:pt x="903033" y="1197813"/>
                    </a:lnTo>
                    <a:lnTo>
                      <a:pt x="954557" y="1195184"/>
                    </a:lnTo>
                    <a:lnTo>
                      <a:pt x="1005763" y="1191717"/>
                    </a:lnTo>
                    <a:lnTo>
                      <a:pt x="1056932" y="1187411"/>
                    </a:lnTo>
                    <a:lnTo>
                      <a:pt x="1108062" y="1182243"/>
                    </a:lnTo>
                    <a:lnTo>
                      <a:pt x="1159090" y="1176159"/>
                    </a:lnTo>
                    <a:lnTo>
                      <a:pt x="1209992" y="1169162"/>
                    </a:lnTo>
                    <a:lnTo>
                      <a:pt x="1260741" y="1161186"/>
                    </a:lnTo>
                    <a:lnTo>
                      <a:pt x="1311313" y="1152220"/>
                    </a:lnTo>
                    <a:lnTo>
                      <a:pt x="1361681" y="1142225"/>
                    </a:lnTo>
                    <a:lnTo>
                      <a:pt x="1409166" y="1131811"/>
                    </a:lnTo>
                    <a:lnTo>
                      <a:pt x="1457337" y="1120127"/>
                    </a:lnTo>
                    <a:lnTo>
                      <a:pt x="1505813" y="1106982"/>
                    </a:lnTo>
                    <a:lnTo>
                      <a:pt x="1554226" y="1092200"/>
                    </a:lnTo>
                    <a:lnTo>
                      <a:pt x="1602193" y="1075601"/>
                    </a:lnTo>
                    <a:lnTo>
                      <a:pt x="1649361" y="1056995"/>
                    </a:lnTo>
                    <a:lnTo>
                      <a:pt x="1695348" y="1036193"/>
                    </a:lnTo>
                    <a:lnTo>
                      <a:pt x="1739785" y="1013015"/>
                    </a:lnTo>
                    <a:lnTo>
                      <a:pt x="1782292" y="987298"/>
                    </a:lnTo>
                    <a:lnTo>
                      <a:pt x="1822513" y="958824"/>
                    </a:lnTo>
                    <a:lnTo>
                      <a:pt x="1860067" y="927417"/>
                    </a:lnTo>
                    <a:lnTo>
                      <a:pt x="1896186" y="890435"/>
                    </a:lnTo>
                    <a:lnTo>
                      <a:pt x="1927098" y="850188"/>
                    </a:lnTo>
                    <a:lnTo>
                      <a:pt x="1952485" y="806970"/>
                    </a:lnTo>
                    <a:lnTo>
                      <a:pt x="1972056" y="761111"/>
                    </a:lnTo>
                    <a:lnTo>
                      <a:pt x="1985492" y="712914"/>
                    </a:lnTo>
                    <a:lnTo>
                      <a:pt x="1992528" y="662711"/>
                    </a:lnTo>
                    <a:lnTo>
                      <a:pt x="1992858" y="610806"/>
                    </a:lnTo>
                    <a:close/>
                  </a:path>
                </a:pathLst>
              </a:custGeom>
              <a:solidFill>
                <a:srgbClr val="1F1F1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48" name="TextBox 847">
              <a:extLst>
                <a:ext uri="{FF2B5EF4-FFF2-40B4-BE49-F238E27FC236}">
                  <a16:creationId xmlns:a16="http://schemas.microsoft.com/office/drawing/2014/main" id="{114AA886-FC2C-4C00-A575-BB33C51799C7}"/>
                </a:ext>
              </a:extLst>
            </p:cNvPr>
            <p:cNvSpPr txBox="1"/>
            <p:nvPr/>
          </p:nvSpPr>
          <p:spPr>
            <a:xfrm>
              <a:off x="4279925" y="2482805"/>
              <a:ext cx="6219618" cy="2213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골드버그 장치를 완성했나요</a:t>
              </a:r>
              <a:r>
                <a:rPr lang="en-US" altLang="ko-KR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그럼 이제 탐정학교 수료식에서 </a:t>
              </a:r>
              <a:endPara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발표할 자료를 준비해 봅시다</a:t>
              </a:r>
              <a:r>
                <a:rPr lang="en-US" altLang="ko-KR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81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2232A6-9B65-4ADB-98DE-55121B86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8C3392-AF8E-4EFD-BE87-3A6CB042B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Steinbach, Mennonite Heritage Village, Manitoba, Canada">
            <a:extLst>
              <a:ext uri="{FF2B5EF4-FFF2-40B4-BE49-F238E27FC236}">
                <a16:creationId xmlns:a16="http://schemas.microsoft.com/office/drawing/2014/main" id="{35D00028-51A0-4E74-9A8F-5C0B437BE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401A22B-89C4-4702-A987-F075B1D82084}"/>
              </a:ext>
            </a:extLst>
          </p:cNvPr>
          <p:cNvSpPr/>
          <p:nvPr/>
        </p:nvSpPr>
        <p:spPr>
          <a:xfrm>
            <a:off x="462279" y="242526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우선 발표 방법을 정해 봅시다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" name="사각형: 빗면 3">
            <a:extLst>
              <a:ext uri="{FF2B5EF4-FFF2-40B4-BE49-F238E27FC236}">
                <a16:creationId xmlns:a16="http://schemas.microsoft.com/office/drawing/2014/main" id="{16724632-18CE-45D0-A362-255B88960419}"/>
              </a:ext>
            </a:extLst>
          </p:cNvPr>
          <p:cNvSpPr/>
          <p:nvPr/>
        </p:nvSpPr>
        <p:spPr>
          <a:xfrm>
            <a:off x="905435" y="2043487"/>
            <a:ext cx="4365812" cy="155089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시청각 자료</a:t>
            </a:r>
            <a:r>
              <a:rPr lang="en-US" altLang="ko-KR" sz="2400" dirty="0"/>
              <a:t>(PPT, </a:t>
            </a:r>
            <a:r>
              <a:rPr lang="ko-KR" altLang="en-US" sz="2400" dirty="0" err="1"/>
              <a:t>프레지</a:t>
            </a:r>
            <a:r>
              <a:rPr lang="ko-KR" altLang="en-US" sz="2400" dirty="0"/>
              <a:t> 등</a:t>
            </a:r>
            <a:r>
              <a:rPr lang="en-US" altLang="ko-KR" sz="2400" dirty="0"/>
              <a:t>)</a:t>
            </a:r>
            <a:r>
              <a:rPr lang="ko-KR" altLang="en-US" sz="2400" dirty="0"/>
              <a:t> 만들기</a:t>
            </a:r>
          </a:p>
        </p:txBody>
      </p:sp>
      <p:sp>
        <p:nvSpPr>
          <p:cNvPr id="7" name="사각형: 빗면 6">
            <a:extLst>
              <a:ext uri="{FF2B5EF4-FFF2-40B4-BE49-F238E27FC236}">
                <a16:creationId xmlns:a16="http://schemas.microsoft.com/office/drawing/2014/main" id="{67F0435A-B118-4A2F-B098-35C6F2801F54}"/>
              </a:ext>
            </a:extLst>
          </p:cNvPr>
          <p:cNvSpPr/>
          <p:nvPr/>
        </p:nvSpPr>
        <p:spPr>
          <a:xfrm>
            <a:off x="6409764" y="2043487"/>
            <a:ext cx="4365812" cy="155089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포스터 만들기</a:t>
            </a:r>
          </a:p>
        </p:txBody>
      </p:sp>
      <p:sp>
        <p:nvSpPr>
          <p:cNvPr id="8" name="사각형: 빗면 7">
            <a:extLst>
              <a:ext uri="{FF2B5EF4-FFF2-40B4-BE49-F238E27FC236}">
                <a16:creationId xmlns:a16="http://schemas.microsoft.com/office/drawing/2014/main" id="{5509232A-3DE2-4E56-A18C-74C7C61CF14A}"/>
              </a:ext>
            </a:extLst>
          </p:cNvPr>
          <p:cNvSpPr/>
          <p:nvPr/>
        </p:nvSpPr>
        <p:spPr>
          <a:xfrm>
            <a:off x="905435" y="4191141"/>
            <a:ext cx="4365812" cy="155089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시연</a:t>
            </a:r>
            <a:r>
              <a:rPr lang="en-US" altLang="ko-KR" sz="2400" dirty="0"/>
              <a:t>•</a:t>
            </a:r>
            <a:r>
              <a:rPr lang="ko-KR" altLang="en-US" sz="2400" dirty="0"/>
              <a:t>시범 보이기</a:t>
            </a:r>
          </a:p>
        </p:txBody>
      </p:sp>
      <p:sp>
        <p:nvSpPr>
          <p:cNvPr id="9" name="사각형: 빗면 8">
            <a:extLst>
              <a:ext uri="{FF2B5EF4-FFF2-40B4-BE49-F238E27FC236}">
                <a16:creationId xmlns:a16="http://schemas.microsoft.com/office/drawing/2014/main" id="{DD50D089-02DC-4FD2-9DAE-C6B9EDFDBEE5}"/>
              </a:ext>
            </a:extLst>
          </p:cNvPr>
          <p:cNvSpPr/>
          <p:nvPr/>
        </p:nvSpPr>
        <p:spPr>
          <a:xfrm>
            <a:off x="6409764" y="4191141"/>
            <a:ext cx="4365812" cy="155089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동영상 만들기</a:t>
            </a:r>
          </a:p>
        </p:txBody>
      </p:sp>
    </p:spTree>
    <p:extLst>
      <p:ext uri="{BB962C8B-B14F-4D97-AF65-F5344CB8AC3E}">
        <p14:creationId xmlns:p14="http://schemas.microsoft.com/office/powerpoint/2010/main" val="9776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2232A6-9B65-4ADB-98DE-55121B86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8C3392-AF8E-4EFD-BE87-3A6CB042B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Steinbach, Mennonite Heritage Village, Manitoba, Canada">
            <a:extLst>
              <a:ext uri="{FF2B5EF4-FFF2-40B4-BE49-F238E27FC236}">
                <a16:creationId xmlns:a16="http://schemas.microsoft.com/office/drawing/2014/main" id="{35D00028-51A0-4E74-9A8F-5C0B437BE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401A22B-89C4-4702-A987-F075B1D82084}"/>
              </a:ext>
            </a:extLst>
          </p:cNvPr>
          <p:cNvSpPr/>
          <p:nvPr/>
        </p:nvSpPr>
        <p:spPr>
          <a:xfrm>
            <a:off x="462279" y="242526"/>
            <a:ext cx="11267439" cy="12797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발표 자료에 들어갈 내용을 정리해 봅시다</a:t>
            </a:r>
            <a:r>
              <a:rPr lang="en-US" altLang="ko-KR" sz="2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Picture 4" descr="Note, Sticky Note, Yellow, Tape, Office, Reminder">
            <a:extLst>
              <a:ext uri="{FF2B5EF4-FFF2-40B4-BE49-F238E27FC236}">
                <a16:creationId xmlns:a16="http://schemas.microsoft.com/office/drawing/2014/main" id="{ACAABD25-AD5E-4FDD-850A-C4B41C92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381" y="1073366"/>
            <a:ext cx="13199308" cy="69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0F291D-F9C9-4B34-8010-87420948D82C}"/>
              </a:ext>
            </a:extLst>
          </p:cNvPr>
          <p:cNvSpPr txBox="1"/>
          <p:nvPr/>
        </p:nvSpPr>
        <p:spPr>
          <a:xfrm>
            <a:off x="1169892" y="3539282"/>
            <a:ext cx="10183908" cy="13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탐구 문제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탐구 기간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탐구 장소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탐구한 사람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준비물</a:t>
            </a:r>
            <a:endParaRPr lang="en-US" altLang="ko-KR" sz="2800" b="1" dirty="0">
              <a:solidFill>
                <a:srgbClr val="000000"/>
              </a:solidFill>
              <a:latin typeface="+mn-ea"/>
              <a:cs typeface="함초롬바탕" panose="020306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탐구 순서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역할 분담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탐구 결과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결론</a:t>
            </a:r>
            <a:r>
              <a:rPr lang="en-US" altLang="ko-KR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+mn-ea"/>
                <a:cs typeface="함초롬바탕" panose="02030604000101010101" pitchFamily="18" charset="-127"/>
              </a:rPr>
              <a:t>느낀 점 등</a:t>
            </a:r>
            <a:endParaRPr lang="en-US" altLang="ko-KR" sz="2800" b="1" dirty="0">
              <a:solidFill>
                <a:srgbClr val="000000"/>
              </a:solidFill>
              <a:latin typeface="+mn-ea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3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68B244-42D0-473A-BC6E-23CE5F13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00F58A-5350-4736-A00A-5C09036C8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Theatre, Curtains, Stage, Drapes, Velvet, Red, Backdrop">
            <a:extLst>
              <a:ext uri="{FF2B5EF4-FFF2-40B4-BE49-F238E27FC236}">
                <a16:creationId xmlns:a16="http://schemas.microsoft.com/office/drawing/2014/main" id="{BA1D8BF4-65D2-4795-B2EC-CD23C2A0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39572-1F21-466B-8B3F-7D347CBB7312}"/>
              </a:ext>
            </a:extLst>
          </p:cNvPr>
          <p:cNvSpPr txBox="1"/>
          <p:nvPr/>
        </p:nvSpPr>
        <p:spPr>
          <a:xfrm>
            <a:off x="1169892" y="131186"/>
            <a:ext cx="10183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b="1" dirty="0">
                <a:solidFill>
                  <a:schemeClr val="bg1"/>
                </a:solidFill>
                <a:latin typeface="+mn-ea"/>
                <a:cs typeface="함초롬바탕" panose="02030604000101010101" pitchFamily="18" charset="-127"/>
              </a:rPr>
              <a:t>탐정학교 </a:t>
            </a:r>
            <a:r>
              <a:rPr lang="ko-KR" altLang="en-US" sz="4000" b="1" dirty="0" err="1">
                <a:solidFill>
                  <a:schemeClr val="bg1"/>
                </a:solidFill>
                <a:latin typeface="+mn-ea"/>
                <a:cs typeface="함초롬바탕" panose="02030604000101010101" pitchFamily="18" charset="-127"/>
              </a:rPr>
              <a:t>수료식</a:t>
            </a:r>
            <a:r>
              <a:rPr lang="en-US" altLang="ko-KR" sz="4000" b="1" dirty="0">
                <a:solidFill>
                  <a:schemeClr val="bg1"/>
                </a:solidFill>
                <a:latin typeface="+mn-ea"/>
                <a:cs typeface="함초롬바탕" panose="02030604000101010101" pitchFamily="18" charset="-127"/>
              </a:rPr>
              <a:t> </a:t>
            </a:r>
            <a:r>
              <a:rPr lang="ko-KR" altLang="en-US" sz="4000" b="1" dirty="0" smtClean="0">
                <a:solidFill>
                  <a:schemeClr val="bg1"/>
                </a:solidFill>
                <a:latin typeface="+mn-ea"/>
                <a:cs typeface="함초롬바탕" panose="02030604000101010101" pitchFamily="18" charset="-127"/>
              </a:rPr>
              <a:t>탐구 결과 </a:t>
            </a:r>
            <a:r>
              <a:rPr lang="ko-KR" altLang="en-US" sz="4000" b="1" dirty="0">
                <a:solidFill>
                  <a:schemeClr val="bg1"/>
                </a:solidFill>
                <a:latin typeface="+mn-ea"/>
                <a:cs typeface="함초롬바탕" panose="02030604000101010101" pitchFamily="18" charset="-127"/>
              </a:rPr>
              <a:t>발표회</a:t>
            </a:r>
            <a:endParaRPr lang="en-US" altLang="ko-KR" sz="4000" b="1" dirty="0">
              <a:solidFill>
                <a:schemeClr val="bg1"/>
              </a:solidFill>
              <a:latin typeface="+mn-ea"/>
              <a:cs typeface="함초롬바탕" panose="02030604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78373-566E-43D2-AB79-9C7181A6A5DE}"/>
              </a:ext>
            </a:extLst>
          </p:cNvPr>
          <p:cNvSpPr txBox="1"/>
          <p:nvPr/>
        </p:nvSpPr>
        <p:spPr>
          <a:xfrm>
            <a:off x="1004046" y="3307258"/>
            <a:ext cx="10183908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000" dirty="0">
                <a:latin typeface="+mn-ea"/>
                <a:cs typeface="함초롬바탕" panose="02030604000101010101" pitchFamily="18" charset="-127"/>
              </a:rPr>
              <a:t>친구들의 발표를 듣고</a:t>
            </a:r>
            <a:endParaRPr lang="en-US" altLang="ko-KR" sz="3000" dirty="0">
              <a:latin typeface="+mn-ea"/>
              <a:cs typeface="함초롬바탕" panose="020306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000" dirty="0">
                <a:latin typeface="+mn-ea"/>
                <a:cs typeface="함초롬바탕" panose="02030604000101010101" pitchFamily="18" charset="-127"/>
              </a:rPr>
              <a:t>잘한 점과 보완할 점을 생각해 봅시다</a:t>
            </a:r>
            <a:r>
              <a:rPr lang="en-US" altLang="ko-KR" sz="3000" dirty="0">
                <a:latin typeface="+mn-ea"/>
                <a:cs typeface="함초롬바탕" panose="02030604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E4A8E4-1ADB-43CC-B71B-212430B91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50"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grpSp>
        <p:nvGrpSpPr>
          <p:cNvPr id="873" name="그룹 872">
            <a:extLst>
              <a:ext uri="{FF2B5EF4-FFF2-40B4-BE49-F238E27FC236}">
                <a16:creationId xmlns:a16="http://schemas.microsoft.com/office/drawing/2014/main" id="{E7EB9DCD-9113-4E3F-B9B0-8A03A102DFF0}"/>
              </a:ext>
            </a:extLst>
          </p:cNvPr>
          <p:cNvGrpSpPr/>
          <p:nvPr/>
        </p:nvGrpSpPr>
        <p:grpSpPr>
          <a:xfrm rot="17600180">
            <a:off x="1834920" y="186938"/>
            <a:ext cx="5524098" cy="6247534"/>
            <a:chOff x="3284486" y="2702775"/>
            <a:chExt cx="1584325" cy="1678939"/>
          </a:xfrm>
        </p:grpSpPr>
        <p:sp>
          <p:nvSpPr>
            <p:cNvPr id="870" name="object 30">
              <a:extLst>
                <a:ext uri="{FF2B5EF4-FFF2-40B4-BE49-F238E27FC236}">
                  <a16:creationId xmlns:a16="http://schemas.microsoft.com/office/drawing/2014/main" id="{EE3A383E-BD64-4BB6-A6FA-ECCBF1EF68C8}"/>
                </a:ext>
              </a:extLst>
            </p:cNvPr>
            <p:cNvSpPr/>
            <p:nvPr/>
          </p:nvSpPr>
          <p:spPr>
            <a:xfrm>
              <a:off x="3368095" y="2723299"/>
              <a:ext cx="1478915" cy="1645285"/>
            </a:xfrm>
            <a:custGeom>
              <a:avLst/>
              <a:gdLst/>
              <a:ahLst/>
              <a:cxnLst/>
              <a:rect l="l" t="t" r="r" b="b"/>
              <a:pathLst>
                <a:path w="1478914" h="1645285">
                  <a:moveTo>
                    <a:pt x="762643" y="0"/>
                  </a:moveTo>
                  <a:lnTo>
                    <a:pt x="693545" y="1183"/>
                  </a:lnTo>
                  <a:lnTo>
                    <a:pt x="628635" y="6089"/>
                  </a:lnTo>
                  <a:lnTo>
                    <a:pt x="567788" y="14519"/>
                  </a:lnTo>
                  <a:lnTo>
                    <a:pt x="510877" y="26271"/>
                  </a:lnTo>
                  <a:lnTo>
                    <a:pt x="457778" y="41148"/>
                  </a:lnTo>
                  <a:lnTo>
                    <a:pt x="408365" y="58949"/>
                  </a:lnTo>
                  <a:lnTo>
                    <a:pt x="362513" y="79475"/>
                  </a:lnTo>
                  <a:lnTo>
                    <a:pt x="320096" y="102526"/>
                  </a:lnTo>
                  <a:lnTo>
                    <a:pt x="280988" y="127904"/>
                  </a:lnTo>
                  <a:lnTo>
                    <a:pt x="245065" y="155408"/>
                  </a:lnTo>
                  <a:lnTo>
                    <a:pt x="212201" y="184838"/>
                  </a:lnTo>
                  <a:lnTo>
                    <a:pt x="182271" y="215997"/>
                  </a:lnTo>
                  <a:lnTo>
                    <a:pt x="155149" y="248683"/>
                  </a:lnTo>
                  <a:lnTo>
                    <a:pt x="130709" y="282698"/>
                  </a:lnTo>
                  <a:lnTo>
                    <a:pt x="108827" y="317842"/>
                  </a:lnTo>
                  <a:lnTo>
                    <a:pt x="89376" y="353916"/>
                  </a:lnTo>
                  <a:lnTo>
                    <a:pt x="72232" y="390719"/>
                  </a:lnTo>
                  <a:lnTo>
                    <a:pt x="57269" y="428053"/>
                  </a:lnTo>
                  <a:lnTo>
                    <a:pt x="44361" y="465718"/>
                  </a:lnTo>
                  <a:lnTo>
                    <a:pt x="33384" y="503515"/>
                  </a:lnTo>
                  <a:lnTo>
                    <a:pt x="24211" y="541243"/>
                  </a:lnTo>
                  <a:lnTo>
                    <a:pt x="16718" y="578704"/>
                  </a:lnTo>
                  <a:lnTo>
                    <a:pt x="6267" y="652026"/>
                  </a:lnTo>
                  <a:lnTo>
                    <a:pt x="1029" y="721884"/>
                  </a:lnTo>
                  <a:lnTo>
                    <a:pt x="0" y="786682"/>
                  </a:lnTo>
                  <a:lnTo>
                    <a:pt x="749" y="816685"/>
                  </a:lnTo>
                  <a:lnTo>
                    <a:pt x="4152" y="870901"/>
                  </a:lnTo>
                  <a:lnTo>
                    <a:pt x="9255" y="916068"/>
                  </a:lnTo>
                  <a:lnTo>
                    <a:pt x="17902" y="963358"/>
                  </a:lnTo>
                  <a:lnTo>
                    <a:pt x="33092" y="1016193"/>
                  </a:lnTo>
                  <a:lnTo>
                    <a:pt x="51663" y="1066321"/>
                  </a:lnTo>
                  <a:lnTo>
                    <a:pt x="73360" y="1113810"/>
                  </a:lnTo>
                  <a:lnTo>
                    <a:pt x="97930" y="1158731"/>
                  </a:lnTo>
                  <a:lnTo>
                    <a:pt x="125120" y="1201153"/>
                  </a:lnTo>
                  <a:lnTo>
                    <a:pt x="154675" y="1241146"/>
                  </a:lnTo>
                  <a:lnTo>
                    <a:pt x="186343" y="1278778"/>
                  </a:lnTo>
                  <a:lnTo>
                    <a:pt x="219868" y="1314120"/>
                  </a:lnTo>
                  <a:lnTo>
                    <a:pt x="254998" y="1347241"/>
                  </a:lnTo>
                  <a:lnTo>
                    <a:pt x="302848" y="1387257"/>
                  </a:lnTo>
                  <a:lnTo>
                    <a:pt x="352439" y="1423750"/>
                  </a:lnTo>
                  <a:lnTo>
                    <a:pt x="403206" y="1456876"/>
                  </a:lnTo>
                  <a:lnTo>
                    <a:pt x="454579" y="1486786"/>
                  </a:lnTo>
                  <a:lnTo>
                    <a:pt x="505993" y="1513635"/>
                  </a:lnTo>
                  <a:lnTo>
                    <a:pt x="556880" y="1537577"/>
                  </a:lnTo>
                  <a:lnTo>
                    <a:pt x="606673" y="1558765"/>
                  </a:lnTo>
                  <a:lnTo>
                    <a:pt x="654804" y="1577352"/>
                  </a:lnTo>
                  <a:lnTo>
                    <a:pt x="700707" y="1593493"/>
                  </a:lnTo>
                  <a:lnTo>
                    <a:pt x="743815" y="1607341"/>
                  </a:lnTo>
                  <a:lnTo>
                    <a:pt x="783560" y="1619049"/>
                  </a:lnTo>
                  <a:lnTo>
                    <a:pt x="885160" y="1644713"/>
                  </a:lnTo>
                  <a:lnTo>
                    <a:pt x="852955" y="1623826"/>
                  </a:lnTo>
                  <a:lnTo>
                    <a:pt x="821672" y="1601557"/>
                  </a:lnTo>
                  <a:lnTo>
                    <a:pt x="791380" y="1577942"/>
                  </a:lnTo>
                  <a:lnTo>
                    <a:pt x="762147" y="1553019"/>
                  </a:lnTo>
                  <a:lnTo>
                    <a:pt x="722834" y="1515807"/>
                  </a:lnTo>
                  <a:lnTo>
                    <a:pt x="685896" y="1476264"/>
                  </a:lnTo>
                  <a:lnTo>
                    <a:pt x="651471" y="1434536"/>
                  </a:lnTo>
                  <a:lnTo>
                    <a:pt x="619696" y="1390768"/>
                  </a:lnTo>
                  <a:lnTo>
                    <a:pt x="590710" y="1345107"/>
                  </a:lnTo>
                  <a:lnTo>
                    <a:pt x="582023" y="1339062"/>
                  </a:lnTo>
                  <a:lnTo>
                    <a:pt x="657275" y="1346315"/>
                  </a:lnTo>
                  <a:lnTo>
                    <a:pt x="732709" y="1350645"/>
                  </a:lnTo>
                  <a:lnTo>
                    <a:pt x="805024" y="1351754"/>
                  </a:lnTo>
                  <a:lnTo>
                    <a:pt x="841160" y="1350582"/>
                  </a:lnTo>
                  <a:lnTo>
                    <a:pt x="924667" y="1341432"/>
                  </a:lnTo>
                  <a:lnTo>
                    <a:pt x="971544" y="1331693"/>
                  </a:lnTo>
                  <a:lnTo>
                    <a:pt x="1017651" y="1318743"/>
                  </a:lnTo>
                  <a:lnTo>
                    <a:pt x="1062776" y="1302676"/>
                  </a:lnTo>
                  <a:lnTo>
                    <a:pt x="1106702" y="1283586"/>
                  </a:lnTo>
                  <a:lnTo>
                    <a:pt x="1149215" y="1261568"/>
                  </a:lnTo>
                  <a:lnTo>
                    <a:pt x="1190101" y="1236718"/>
                  </a:lnTo>
                  <a:lnTo>
                    <a:pt x="1229145" y="1209129"/>
                  </a:lnTo>
                  <a:lnTo>
                    <a:pt x="1266133" y="1178897"/>
                  </a:lnTo>
                  <a:lnTo>
                    <a:pt x="1300851" y="1146117"/>
                  </a:lnTo>
                  <a:lnTo>
                    <a:pt x="1333083" y="1110883"/>
                  </a:lnTo>
                  <a:lnTo>
                    <a:pt x="1362616" y="1073289"/>
                  </a:lnTo>
                  <a:lnTo>
                    <a:pt x="1388984" y="1033518"/>
                  </a:lnTo>
                  <a:lnTo>
                    <a:pt x="1411882" y="991906"/>
                  </a:lnTo>
                  <a:lnTo>
                    <a:pt x="1431349" y="948689"/>
                  </a:lnTo>
                  <a:lnTo>
                    <a:pt x="1447421" y="904109"/>
                  </a:lnTo>
                  <a:lnTo>
                    <a:pt x="1460138" y="858403"/>
                  </a:lnTo>
                  <a:lnTo>
                    <a:pt x="1469536" y="811810"/>
                  </a:lnTo>
                  <a:lnTo>
                    <a:pt x="1475652" y="764571"/>
                  </a:lnTo>
                  <a:lnTo>
                    <a:pt x="1478526" y="716922"/>
                  </a:lnTo>
                  <a:lnTo>
                    <a:pt x="1478193" y="669105"/>
                  </a:lnTo>
                  <a:lnTo>
                    <a:pt x="1474692" y="621356"/>
                  </a:lnTo>
                  <a:lnTo>
                    <a:pt x="1468060" y="573917"/>
                  </a:lnTo>
                  <a:lnTo>
                    <a:pt x="1458336" y="527024"/>
                  </a:lnTo>
                  <a:lnTo>
                    <a:pt x="1442949" y="470972"/>
                  </a:lnTo>
                  <a:lnTo>
                    <a:pt x="1425054" y="419046"/>
                  </a:lnTo>
                  <a:lnTo>
                    <a:pt x="1404855" y="371090"/>
                  </a:lnTo>
                  <a:lnTo>
                    <a:pt x="1382559" y="326949"/>
                  </a:lnTo>
                  <a:lnTo>
                    <a:pt x="1358370" y="286466"/>
                  </a:lnTo>
                  <a:lnTo>
                    <a:pt x="1332494" y="249484"/>
                  </a:lnTo>
                  <a:lnTo>
                    <a:pt x="1305136" y="215849"/>
                  </a:lnTo>
                  <a:lnTo>
                    <a:pt x="1260254" y="169860"/>
                  </a:lnTo>
                  <a:lnTo>
                    <a:pt x="1213080" y="130946"/>
                  </a:lnTo>
                  <a:lnTo>
                    <a:pt x="1164385" y="98512"/>
                  </a:lnTo>
                  <a:lnTo>
                    <a:pt x="1114934" y="71965"/>
                  </a:lnTo>
                  <a:lnTo>
                    <a:pt x="1065497" y="50711"/>
                  </a:lnTo>
                  <a:lnTo>
                    <a:pt x="1016841" y="34157"/>
                  </a:lnTo>
                  <a:lnTo>
                    <a:pt x="969734" y="21709"/>
                  </a:lnTo>
                  <a:lnTo>
                    <a:pt x="924945" y="12773"/>
                  </a:lnTo>
                  <a:lnTo>
                    <a:pt x="883242" y="6756"/>
                  </a:lnTo>
                  <a:lnTo>
                    <a:pt x="812163" y="1102"/>
                  </a:lnTo>
                  <a:lnTo>
                    <a:pt x="784324" y="279"/>
                  </a:lnTo>
                  <a:lnTo>
                    <a:pt x="762643" y="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31">
              <a:extLst>
                <a:ext uri="{FF2B5EF4-FFF2-40B4-BE49-F238E27FC236}">
                  <a16:creationId xmlns:a16="http://schemas.microsoft.com/office/drawing/2014/main" id="{67D27CFD-1E29-480D-B3BD-3DDC372F438F}"/>
                </a:ext>
              </a:extLst>
            </p:cNvPr>
            <p:cNvSpPr/>
            <p:nvPr/>
          </p:nvSpPr>
          <p:spPr>
            <a:xfrm>
              <a:off x="3430033" y="2784297"/>
              <a:ext cx="1416685" cy="1576070"/>
            </a:xfrm>
            <a:custGeom>
              <a:avLst/>
              <a:gdLst/>
              <a:ahLst/>
              <a:cxnLst/>
              <a:rect l="l" t="t" r="r" b="b"/>
              <a:pathLst>
                <a:path w="1416685" h="1576070">
                  <a:moveTo>
                    <a:pt x="762604" y="0"/>
                  </a:moveTo>
                  <a:lnTo>
                    <a:pt x="693506" y="1183"/>
                  </a:lnTo>
                  <a:lnTo>
                    <a:pt x="628596" y="6089"/>
                  </a:lnTo>
                  <a:lnTo>
                    <a:pt x="567749" y="14519"/>
                  </a:lnTo>
                  <a:lnTo>
                    <a:pt x="510839" y="26271"/>
                  </a:lnTo>
                  <a:lnTo>
                    <a:pt x="457741" y="41148"/>
                  </a:lnTo>
                  <a:lnTo>
                    <a:pt x="408330" y="58949"/>
                  </a:lnTo>
                  <a:lnTo>
                    <a:pt x="362480" y="79475"/>
                  </a:lnTo>
                  <a:lnTo>
                    <a:pt x="320065" y="102526"/>
                  </a:lnTo>
                  <a:lnTo>
                    <a:pt x="280960" y="127904"/>
                  </a:lnTo>
                  <a:lnTo>
                    <a:pt x="245040" y="155408"/>
                  </a:lnTo>
                  <a:lnTo>
                    <a:pt x="212179" y="184838"/>
                  </a:lnTo>
                  <a:lnTo>
                    <a:pt x="182252" y="215997"/>
                  </a:lnTo>
                  <a:lnTo>
                    <a:pt x="155132" y="248683"/>
                  </a:lnTo>
                  <a:lnTo>
                    <a:pt x="130696" y="282698"/>
                  </a:lnTo>
                  <a:lnTo>
                    <a:pt x="108816" y="317842"/>
                  </a:lnTo>
                  <a:lnTo>
                    <a:pt x="89369" y="353916"/>
                  </a:lnTo>
                  <a:lnTo>
                    <a:pt x="72227" y="390719"/>
                  </a:lnTo>
                  <a:lnTo>
                    <a:pt x="57267" y="428053"/>
                  </a:lnTo>
                  <a:lnTo>
                    <a:pt x="44361" y="465718"/>
                  </a:lnTo>
                  <a:lnTo>
                    <a:pt x="33386" y="503515"/>
                  </a:lnTo>
                  <a:lnTo>
                    <a:pt x="24215" y="541243"/>
                  </a:lnTo>
                  <a:lnTo>
                    <a:pt x="16722" y="578704"/>
                  </a:lnTo>
                  <a:lnTo>
                    <a:pt x="6273" y="652026"/>
                  </a:lnTo>
                  <a:lnTo>
                    <a:pt x="1033" y="721884"/>
                  </a:lnTo>
                  <a:lnTo>
                    <a:pt x="0" y="786682"/>
                  </a:lnTo>
                  <a:lnTo>
                    <a:pt x="746" y="816685"/>
                  </a:lnTo>
                  <a:lnTo>
                    <a:pt x="4140" y="870901"/>
                  </a:lnTo>
                  <a:lnTo>
                    <a:pt x="9230" y="916068"/>
                  </a:lnTo>
                  <a:lnTo>
                    <a:pt x="17851" y="963358"/>
                  </a:lnTo>
                  <a:lnTo>
                    <a:pt x="33528" y="1017696"/>
                  </a:lnTo>
                  <a:lnTo>
                    <a:pt x="52783" y="1069180"/>
                  </a:lnTo>
                  <a:lnTo>
                    <a:pt x="75339" y="1117880"/>
                  </a:lnTo>
                  <a:lnTo>
                    <a:pt x="100921" y="1163865"/>
                  </a:lnTo>
                  <a:lnTo>
                    <a:pt x="129254" y="1207207"/>
                  </a:lnTo>
                  <a:lnTo>
                    <a:pt x="160063" y="1247976"/>
                  </a:lnTo>
                  <a:lnTo>
                    <a:pt x="193072" y="1286243"/>
                  </a:lnTo>
                  <a:lnTo>
                    <a:pt x="240922" y="1326256"/>
                  </a:lnTo>
                  <a:lnTo>
                    <a:pt x="290513" y="1362748"/>
                  </a:lnTo>
                  <a:lnTo>
                    <a:pt x="341278" y="1395872"/>
                  </a:lnTo>
                  <a:lnTo>
                    <a:pt x="392651" y="1425782"/>
                  </a:lnTo>
                  <a:lnTo>
                    <a:pt x="444064" y="1452632"/>
                  </a:lnTo>
                  <a:lnTo>
                    <a:pt x="494950" y="1476574"/>
                  </a:lnTo>
                  <a:lnTo>
                    <a:pt x="544742" y="1497763"/>
                  </a:lnTo>
                  <a:lnTo>
                    <a:pt x="592873" y="1516351"/>
                  </a:lnTo>
                  <a:lnTo>
                    <a:pt x="638776" y="1532493"/>
                  </a:lnTo>
                  <a:lnTo>
                    <a:pt x="681884" y="1546341"/>
                  </a:lnTo>
                  <a:lnTo>
                    <a:pt x="721630" y="1558050"/>
                  </a:lnTo>
                  <a:lnTo>
                    <a:pt x="788766" y="1575663"/>
                  </a:lnTo>
                  <a:lnTo>
                    <a:pt x="765519" y="1555975"/>
                  </a:lnTo>
                  <a:lnTo>
                    <a:pt x="742978" y="1535441"/>
                  </a:lnTo>
                  <a:lnTo>
                    <a:pt x="721191" y="1514104"/>
                  </a:lnTo>
                  <a:lnTo>
                    <a:pt x="700209" y="1492008"/>
                  </a:lnTo>
                  <a:lnTo>
                    <a:pt x="660901" y="1454798"/>
                  </a:lnTo>
                  <a:lnTo>
                    <a:pt x="623963" y="1415257"/>
                  </a:lnTo>
                  <a:lnTo>
                    <a:pt x="589536" y="1373530"/>
                  </a:lnTo>
                  <a:lnTo>
                    <a:pt x="557759" y="1329762"/>
                  </a:lnTo>
                  <a:lnTo>
                    <a:pt x="528772" y="1284097"/>
                  </a:lnTo>
                  <a:lnTo>
                    <a:pt x="520097" y="1278064"/>
                  </a:lnTo>
                  <a:lnTo>
                    <a:pt x="595345" y="1285306"/>
                  </a:lnTo>
                  <a:lnTo>
                    <a:pt x="670783" y="1289634"/>
                  </a:lnTo>
                  <a:lnTo>
                    <a:pt x="743089" y="1290750"/>
                  </a:lnTo>
                  <a:lnTo>
                    <a:pt x="779227" y="1289578"/>
                  </a:lnTo>
                  <a:lnTo>
                    <a:pt x="862741" y="1280431"/>
                  </a:lnTo>
                  <a:lnTo>
                    <a:pt x="909618" y="1270690"/>
                  </a:lnTo>
                  <a:lnTo>
                    <a:pt x="955726" y="1257738"/>
                  </a:lnTo>
                  <a:lnTo>
                    <a:pt x="1000850" y="1241669"/>
                  </a:lnTo>
                  <a:lnTo>
                    <a:pt x="1044776" y="1222578"/>
                  </a:lnTo>
                  <a:lnTo>
                    <a:pt x="1087289" y="1200561"/>
                  </a:lnTo>
                  <a:lnTo>
                    <a:pt x="1128175" y="1175711"/>
                  </a:lnTo>
                  <a:lnTo>
                    <a:pt x="1167219" y="1148123"/>
                  </a:lnTo>
                  <a:lnTo>
                    <a:pt x="1204208" y="1117892"/>
                  </a:lnTo>
                  <a:lnTo>
                    <a:pt x="1238925" y="1085114"/>
                  </a:lnTo>
                  <a:lnTo>
                    <a:pt x="1271157" y="1049882"/>
                  </a:lnTo>
                  <a:lnTo>
                    <a:pt x="1300690" y="1012291"/>
                  </a:lnTo>
                  <a:lnTo>
                    <a:pt x="1327055" y="972518"/>
                  </a:lnTo>
                  <a:lnTo>
                    <a:pt x="1349951" y="930903"/>
                  </a:lnTo>
                  <a:lnTo>
                    <a:pt x="1369416" y="887686"/>
                  </a:lnTo>
                  <a:lnTo>
                    <a:pt x="1385487" y="843105"/>
                  </a:lnTo>
                  <a:lnTo>
                    <a:pt x="1398203" y="797399"/>
                  </a:lnTo>
                  <a:lnTo>
                    <a:pt x="1407600" y="750808"/>
                  </a:lnTo>
                  <a:lnTo>
                    <a:pt x="1413717" y="703569"/>
                  </a:lnTo>
                  <a:lnTo>
                    <a:pt x="1416591" y="655922"/>
                  </a:lnTo>
                  <a:lnTo>
                    <a:pt x="1416260" y="608105"/>
                  </a:lnTo>
                  <a:lnTo>
                    <a:pt x="1412761" y="560357"/>
                  </a:lnTo>
                  <a:lnTo>
                    <a:pt x="1406132" y="512918"/>
                  </a:lnTo>
                  <a:lnTo>
                    <a:pt x="1396410" y="466026"/>
                  </a:lnTo>
                  <a:lnTo>
                    <a:pt x="1381019" y="409973"/>
                  </a:lnTo>
                  <a:lnTo>
                    <a:pt x="1363122" y="358047"/>
                  </a:lnTo>
                  <a:lnTo>
                    <a:pt x="1342924" y="310091"/>
                  </a:lnTo>
                  <a:lnTo>
                    <a:pt x="1320629" y="265948"/>
                  </a:lnTo>
                  <a:lnTo>
                    <a:pt x="1296442" y="225463"/>
                  </a:lnTo>
                  <a:lnTo>
                    <a:pt x="1270568" y="188478"/>
                  </a:lnTo>
                  <a:lnTo>
                    <a:pt x="1243210" y="154838"/>
                  </a:lnTo>
                  <a:lnTo>
                    <a:pt x="1192598" y="116464"/>
                  </a:lnTo>
                  <a:lnTo>
                    <a:pt x="1140643" y="85053"/>
                  </a:lnTo>
                  <a:lnTo>
                    <a:pt x="1088255" y="59905"/>
                  </a:lnTo>
                  <a:lnTo>
                    <a:pt x="1036341" y="40318"/>
                  </a:lnTo>
                  <a:lnTo>
                    <a:pt x="985811" y="25591"/>
                  </a:lnTo>
                  <a:lnTo>
                    <a:pt x="937575" y="15022"/>
                  </a:lnTo>
                  <a:lnTo>
                    <a:pt x="892540" y="7910"/>
                  </a:lnTo>
                  <a:lnTo>
                    <a:pt x="851617" y="3553"/>
                  </a:lnTo>
                  <a:lnTo>
                    <a:pt x="785740" y="299"/>
                  </a:lnTo>
                  <a:lnTo>
                    <a:pt x="762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32">
              <a:extLst>
                <a:ext uri="{FF2B5EF4-FFF2-40B4-BE49-F238E27FC236}">
                  <a16:creationId xmlns:a16="http://schemas.microsoft.com/office/drawing/2014/main" id="{2FC8761B-2047-42FE-AAAF-5A8AEEAE3F54}"/>
                </a:ext>
              </a:extLst>
            </p:cNvPr>
            <p:cNvSpPr/>
            <p:nvPr/>
          </p:nvSpPr>
          <p:spPr>
            <a:xfrm>
              <a:off x="3284486" y="2702775"/>
              <a:ext cx="1584325" cy="1678939"/>
            </a:xfrm>
            <a:custGeom>
              <a:avLst/>
              <a:gdLst/>
              <a:ahLst/>
              <a:cxnLst/>
              <a:rect l="l" t="t" r="r" b="b"/>
              <a:pathLst>
                <a:path w="1584325" h="1678939">
                  <a:moveTo>
                    <a:pt x="160515" y="1254633"/>
                  </a:moveTo>
                  <a:lnTo>
                    <a:pt x="134632" y="1204353"/>
                  </a:lnTo>
                  <a:lnTo>
                    <a:pt x="112509" y="1158125"/>
                  </a:lnTo>
                  <a:lnTo>
                    <a:pt x="91998" y="1111084"/>
                  </a:lnTo>
                  <a:lnTo>
                    <a:pt x="73533" y="1063244"/>
                  </a:lnTo>
                  <a:lnTo>
                    <a:pt x="57556" y="1014603"/>
                  </a:lnTo>
                  <a:lnTo>
                    <a:pt x="44500" y="965174"/>
                  </a:lnTo>
                  <a:lnTo>
                    <a:pt x="34798" y="914946"/>
                  </a:lnTo>
                  <a:lnTo>
                    <a:pt x="29425" y="870458"/>
                  </a:lnTo>
                  <a:lnTo>
                    <a:pt x="26911" y="825881"/>
                  </a:lnTo>
                  <a:lnTo>
                    <a:pt x="26873" y="781215"/>
                  </a:lnTo>
                  <a:lnTo>
                    <a:pt x="28917" y="736447"/>
                  </a:lnTo>
                  <a:lnTo>
                    <a:pt x="33807" y="691388"/>
                  </a:lnTo>
                  <a:lnTo>
                    <a:pt x="41656" y="647649"/>
                  </a:lnTo>
                  <a:lnTo>
                    <a:pt x="51282" y="604266"/>
                  </a:lnTo>
                  <a:lnTo>
                    <a:pt x="63296" y="552437"/>
                  </a:lnTo>
                  <a:lnTo>
                    <a:pt x="51993" y="549275"/>
                  </a:lnTo>
                  <a:lnTo>
                    <a:pt x="31800" y="598233"/>
                  </a:lnTo>
                  <a:lnTo>
                    <a:pt x="19024" y="643483"/>
                  </a:lnTo>
                  <a:lnTo>
                    <a:pt x="9753" y="689711"/>
                  </a:lnTo>
                  <a:lnTo>
                    <a:pt x="3429" y="734669"/>
                  </a:lnTo>
                  <a:lnTo>
                    <a:pt x="114" y="778154"/>
                  </a:lnTo>
                  <a:lnTo>
                    <a:pt x="0" y="821905"/>
                  </a:lnTo>
                  <a:lnTo>
                    <a:pt x="2705" y="865593"/>
                  </a:lnTo>
                  <a:lnTo>
                    <a:pt x="7861" y="908900"/>
                  </a:lnTo>
                  <a:lnTo>
                    <a:pt x="18300" y="962672"/>
                  </a:lnTo>
                  <a:lnTo>
                    <a:pt x="33147" y="1014006"/>
                  </a:lnTo>
                  <a:lnTo>
                    <a:pt x="51714" y="1063459"/>
                  </a:lnTo>
                  <a:lnTo>
                    <a:pt x="73342" y="1111567"/>
                  </a:lnTo>
                  <a:lnTo>
                    <a:pt x="97370" y="1158849"/>
                  </a:lnTo>
                  <a:lnTo>
                    <a:pt x="123139" y="1205865"/>
                  </a:lnTo>
                  <a:lnTo>
                    <a:pt x="152425" y="1257414"/>
                  </a:lnTo>
                  <a:lnTo>
                    <a:pt x="160515" y="1254633"/>
                  </a:lnTo>
                  <a:close/>
                </a:path>
                <a:path w="1584325" h="1678939">
                  <a:moveTo>
                    <a:pt x="1584236" y="736384"/>
                  </a:moveTo>
                  <a:lnTo>
                    <a:pt x="1583931" y="687438"/>
                  </a:lnTo>
                  <a:lnTo>
                    <a:pt x="1580426" y="638530"/>
                  </a:lnTo>
                  <a:lnTo>
                    <a:pt x="1573809" y="589889"/>
                  </a:lnTo>
                  <a:lnTo>
                    <a:pt x="1564144" y="541731"/>
                  </a:lnTo>
                  <a:lnTo>
                    <a:pt x="1551520" y="494296"/>
                  </a:lnTo>
                  <a:lnTo>
                    <a:pt x="1539024" y="456806"/>
                  </a:lnTo>
                  <a:lnTo>
                    <a:pt x="1539024" y="739813"/>
                  </a:lnTo>
                  <a:lnTo>
                    <a:pt x="1536230" y="786358"/>
                  </a:lnTo>
                  <a:lnTo>
                    <a:pt x="1530324" y="832497"/>
                  </a:lnTo>
                  <a:lnTo>
                    <a:pt x="1521244" y="878027"/>
                  </a:lnTo>
                  <a:lnTo>
                    <a:pt x="1508912" y="922743"/>
                  </a:lnTo>
                  <a:lnTo>
                    <a:pt x="1493266" y="966431"/>
                  </a:lnTo>
                  <a:lnTo>
                    <a:pt x="1474228" y="1008900"/>
                  </a:lnTo>
                  <a:lnTo>
                    <a:pt x="1451749" y="1049947"/>
                  </a:lnTo>
                  <a:lnTo>
                    <a:pt x="1425752" y="1089342"/>
                  </a:lnTo>
                  <a:lnTo>
                    <a:pt x="1396187" y="1126909"/>
                  </a:lnTo>
                  <a:lnTo>
                    <a:pt x="1360589" y="1165009"/>
                  </a:lnTo>
                  <a:lnTo>
                    <a:pt x="1322057" y="1199946"/>
                  </a:lnTo>
                  <a:lnTo>
                    <a:pt x="1280883" y="1231658"/>
                  </a:lnTo>
                  <a:lnTo>
                    <a:pt x="1237373" y="1260106"/>
                  </a:lnTo>
                  <a:lnTo>
                    <a:pt x="1191806" y="1285214"/>
                  </a:lnTo>
                  <a:lnTo>
                    <a:pt x="1144485" y="1306931"/>
                  </a:lnTo>
                  <a:lnTo>
                    <a:pt x="1095717" y="1325168"/>
                  </a:lnTo>
                  <a:lnTo>
                    <a:pt x="1049261" y="1338732"/>
                  </a:lnTo>
                  <a:lnTo>
                    <a:pt x="1002220" y="1348867"/>
                  </a:lnTo>
                  <a:lnTo>
                    <a:pt x="954722" y="1355902"/>
                  </a:lnTo>
                  <a:lnTo>
                    <a:pt x="906856" y="1360208"/>
                  </a:lnTo>
                  <a:lnTo>
                    <a:pt x="858748" y="1362113"/>
                  </a:lnTo>
                  <a:lnTo>
                    <a:pt x="810514" y="1361998"/>
                  </a:lnTo>
                  <a:lnTo>
                    <a:pt x="762254" y="1360195"/>
                  </a:lnTo>
                  <a:lnTo>
                    <a:pt x="714095" y="1357071"/>
                  </a:lnTo>
                  <a:lnTo>
                    <a:pt x="683171" y="1354416"/>
                  </a:lnTo>
                  <a:lnTo>
                    <a:pt x="679157" y="1351724"/>
                  </a:lnTo>
                  <a:lnTo>
                    <a:pt x="666457" y="1352397"/>
                  </a:lnTo>
                  <a:lnTo>
                    <a:pt x="665822" y="1352918"/>
                  </a:lnTo>
                  <a:lnTo>
                    <a:pt x="656437" y="1352029"/>
                  </a:lnTo>
                  <a:lnTo>
                    <a:pt x="655764" y="1364919"/>
                  </a:lnTo>
                  <a:lnTo>
                    <a:pt x="658063" y="1365224"/>
                  </a:lnTo>
                  <a:lnTo>
                    <a:pt x="658571" y="1372336"/>
                  </a:lnTo>
                  <a:lnTo>
                    <a:pt x="682586" y="1415110"/>
                  </a:lnTo>
                  <a:lnTo>
                    <a:pt x="709396" y="1455343"/>
                  </a:lnTo>
                  <a:lnTo>
                    <a:pt x="738797" y="1493189"/>
                  </a:lnTo>
                  <a:lnTo>
                    <a:pt x="770623" y="1528749"/>
                  </a:lnTo>
                  <a:lnTo>
                    <a:pt x="804697" y="1562150"/>
                  </a:lnTo>
                  <a:lnTo>
                    <a:pt x="840828" y="1593519"/>
                  </a:lnTo>
                  <a:lnTo>
                    <a:pt x="878852" y="1622996"/>
                  </a:lnTo>
                  <a:lnTo>
                    <a:pt x="889939" y="1630718"/>
                  </a:lnTo>
                  <a:lnTo>
                    <a:pt x="869518" y="1625104"/>
                  </a:lnTo>
                  <a:lnTo>
                    <a:pt x="821855" y="1610601"/>
                  </a:lnTo>
                  <a:lnTo>
                    <a:pt x="774357" y="1594624"/>
                  </a:lnTo>
                  <a:lnTo>
                    <a:pt x="727189" y="1577136"/>
                  </a:lnTo>
                  <a:lnTo>
                    <a:pt x="680504" y="1558112"/>
                  </a:lnTo>
                  <a:lnTo>
                    <a:pt x="634466" y="1537474"/>
                  </a:lnTo>
                  <a:lnTo>
                    <a:pt x="589254" y="1515186"/>
                  </a:lnTo>
                  <a:lnTo>
                    <a:pt x="545007" y="1491208"/>
                  </a:lnTo>
                  <a:lnTo>
                    <a:pt x="501904" y="1465478"/>
                  </a:lnTo>
                  <a:lnTo>
                    <a:pt x="460095" y="1437970"/>
                  </a:lnTo>
                  <a:lnTo>
                    <a:pt x="419747" y="1408633"/>
                  </a:lnTo>
                  <a:lnTo>
                    <a:pt x="381038" y="1377416"/>
                  </a:lnTo>
                  <a:lnTo>
                    <a:pt x="344106" y="1344256"/>
                  </a:lnTo>
                  <a:lnTo>
                    <a:pt x="309130" y="1309141"/>
                  </a:lnTo>
                  <a:lnTo>
                    <a:pt x="276275" y="1271993"/>
                  </a:lnTo>
                  <a:lnTo>
                    <a:pt x="245694" y="1232776"/>
                  </a:lnTo>
                  <a:lnTo>
                    <a:pt x="217538" y="1191450"/>
                  </a:lnTo>
                  <a:lnTo>
                    <a:pt x="191998" y="1147965"/>
                  </a:lnTo>
                  <a:lnTo>
                    <a:pt x="169227" y="1102271"/>
                  </a:lnTo>
                  <a:lnTo>
                    <a:pt x="150114" y="1055471"/>
                  </a:lnTo>
                  <a:lnTo>
                    <a:pt x="134607" y="1007110"/>
                  </a:lnTo>
                  <a:lnTo>
                    <a:pt x="122555" y="957453"/>
                  </a:lnTo>
                  <a:lnTo>
                    <a:pt x="113842" y="906805"/>
                  </a:lnTo>
                  <a:lnTo>
                    <a:pt x="108343" y="855446"/>
                  </a:lnTo>
                  <a:lnTo>
                    <a:pt x="105918" y="803668"/>
                  </a:lnTo>
                  <a:lnTo>
                    <a:pt x="106451" y="751751"/>
                  </a:lnTo>
                  <a:lnTo>
                    <a:pt x="109804" y="699985"/>
                  </a:lnTo>
                  <a:lnTo>
                    <a:pt x="115862" y="648652"/>
                  </a:lnTo>
                  <a:lnTo>
                    <a:pt x="124498" y="598055"/>
                  </a:lnTo>
                  <a:lnTo>
                    <a:pt x="135572" y="548462"/>
                  </a:lnTo>
                  <a:lnTo>
                    <a:pt x="148971" y="500151"/>
                  </a:lnTo>
                  <a:lnTo>
                    <a:pt x="164515" y="454304"/>
                  </a:lnTo>
                  <a:lnTo>
                    <a:pt x="182930" y="409613"/>
                  </a:lnTo>
                  <a:lnTo>
                    <a:pt x="204266" y="366369"/>
                  </a:lnTo>
                  <a:lnTo>
                    <a:pt x="228587" y="324840"/>
                  </a:lnTo>
                  <a:lnTo>
                    <a:pt x="255930" y="285343"/>
                  </a:lnTo>
                  <a:lnTo>
                    <a:pt x="286372" y="248145"/>
                  </a:lnTo>
                  <a:lnTo>
                    <a:pt x="319976" y="213537"/>
                  </a:lnTo>
                  <a:lnTo>
                    <a:pt x="356781" y="181800"/>
                  </a:lnTo>
                  <a:lnTo>
                    <a:pt x="399313" y="151472"/>
                  </a:lnTo>
                  <a:lnTo>
                    <a:pt x="444004" y="125387"/>
                  </a:lnTo>
                  <a:lnTo>
                    <a:pt x="490537" y="103276"/>
                  </a:lnTo>
                  <a:lnTo>
                    <a:pt x="538670" y="84937"/>
                  </a:lnTo>
                  <a:lnTo>
                    <a:pt x="588086" y="70116"/>
                  </a:lnTo>
                  <a:lnTo>
                    <a:pt x="638517" y="58585"/>
                  </a:lnTo>
                  <a:lnTo>
                    <a:pt x="689698" y="50114"/>
                  </a:lnTo>
                  <a:lnTo>
                    <a:pt x="741324" y="44437"/>
                  </a:lnTo>
                  <a:lnTo>
                    <a:pt x="793115" y="41351"/>
                  </a:lnTo>
                  <a:lnTo>
                    <a:pt x="844816" y="40601"/>
                  </a:lnTo>
                  <a:lnTo>
                    <a:pt x="893851" y="41884"/>
                  </a:lnTo>
                  <a:lnTo>
                    <a:pt x="942632" y="45275"/>
                  </a:lnTo>
                  <a:lnTo>
                    <a:pt x="991057" y="51117"/>
                  </a:lnTo>
                  <a:lnTo>
                    <a:pt x="1039025" y="59740"/>
                  </a:lnTo>
                  <a:lnTo>
                    <a:pt x="1086434" y="71450"/>
                  </a:lnTo>
                  <a:lnTo>
                    <a:pt x="1133208" y="86588"/>
                  </a:lnTo>
                  <a:lnTo>
                    <a:pt x="1179487" y="105803"/>
                  </a:lnTo>
                  <a:lnTo>
                    <a:pt x="1223378" y="128638"/>
                  </a:lnTo>
                  <a:lnTo>
                    <a:pt x="1264793" y="154901"/>
                  </a:lnTo>
                  <a:lnTo>
                    <a:pt x="1303616" y="184416"/>
                  </a:lnTo>
                  <a:lnTo>
                    <a:pt x="1339773" y="217004"/>
                  </a:lnTo>
                  <a:lnTo>
                    <a:pt x="1373149" y="252488"/>
                  </a:lnTo>
                  <a:lnTo>
                    <a:pt x="1403680" y="290677"/>
                  </a:lnTo>
                  <a:lnTo>
                    <a:pt x="1431239" y="331393"/>
                  </a:lnTo>
                  <a:lnTo>
                    <a:pt x="1455737" y="374459"/>
                  </a:lnTo>
                  <a:lnTo>
                    <a:pt x="1477098" y="419684"/>
                  </a:lnTo>
                  <a:lnTo>
                    <a:pt x="1494205" y="463384"/>
                  </a:lnTo>
                  <a:lnTo>
                    <a:pt x="1508671" y="508088"/>
                  </a:lnTo>
                  <a:lnTo>
                    <a:pt x="1520431" y="553618"/>
                  </a:lnTo>
                  <a:lnTo>
                    <a:pt x="1529410" y="599757"/>
                  </a:lnTo>
                  <a:lnTo>
                    <a:pt x="1535544" y="646303"/>
                  </a:lnTo>
                  <a:lnTo>
                    <a:pt x="1538782" y="693064"/>
                  </a:lnTo>
                  <a:lnTo>
                    <a:pt x="1539024" y="739813"/>
                  </a:lnTo>
                  <a:lnTo>
                    <a:pt x="1539024" y="456806"/>
                  </a:lnTo>
                  <a:lnTo>
                    <a:pt x="1517700" y="402424"/>
                  </a:lnTo>
                  <a:lnTo>
                    <a:pt x="1496644" y="358444"/>
                  </a:lnTo>
                  <a:lnTo>
                    <a:pt x="1472946" y="316064"/>
                  </a:lnTo>
                  <a:lnTo>
                    <a:pt x="1445755" y="274777"/>
                  </a:lnTo>
                  <a:lnTo>
                    <a:pt x="1415656" y="236143"/>
                  </a:lnTo>
                  <a:lnTo>
                    <a:pt x="1382814" y="200228"/>
                  </a:lnTo>
                  <a:lnTo>
                    <a:pt x="1347419" y="167132"/>
                  </a:lnTo>
                  <a:lnTo>
                    <a:pt x="1309636" y="136893"/>
                  </a:lnTo>
                  <a:lnTo>
                    <a:pt x="1269657" y="109601"/>
                  </a:lnTo>
                  <a:lnTo>
                    <a:pt x="1227632" y="85331"/>
                  </a:lnTo>
                  <a:lnTo>
                    <a:pt x="1183767" y="64147"/>
                  </a:lnTo>
                  <a:lnTo>
                    <a:pt x="1138224" y="46113"/>
                  </a:lnTo>
                  <a:lnTo>
                    <a:pt x="1091196" y="31318"/>
                  </a:lnTo>
                  <a:lnTo>
                    <a:pt x="1041768" y="19405"/>
                  </a:lnTo>
                  <a:lnTo>
                    <a:pt x="991654" y="10553"/>
                  </a:lnTo>
                  <a:lnTo>
                    <a:pt x="941044" y="4508"/>
                  </a:lnTo>
                  <a:lnTo>
                    <a:pt x="890117" y="1066"/>
                  </a:lnTo>
                  <a:lnTo>
                    <a:pt x="839089" y="0"/>
                  </a:lnTo>
                  <a:lnTo>
                    <a:pt x="788123" y="1054"/>
                  </a:lnTo>
                  <a:lnTo>
                    <a:pt x="737450" y="4025"/>
                  </a:lnTo>
                  <a:lnTo>
                    <a:pt x="686409" y="9271"/>
                  </a:lnTo>
                  <a:lnTo>
                    <a:pt x="635723" y="17246"/>
                  </a:lnTo>
                  <a:lnTo>
                    <a:pt x="585622" y="28105"/>
                  </a:lnTo>
                  <a:lnTo>
                    <a:pt x="536409" y="41960"/>
                  </a:lnTo>
                  <a:lnTo>
                    <a:pt x="488315" y="58940"/>
                  </a:lnTo>
                  <a:lnTo>
                    <a:pt x="441629" y="79184"/>
                  </a:lnTo>
                  <a:lnTo>
                    <a:pt x="396595" y="102806"/>
                  </a:lnTo>
                  <a:lnTo>
                    <a:pt x="353491" y="129946"/>
                  </a:lnTo>
                  <a:lnTo>
                    <a:pt x="312572" y="160718"/>
                  </a:lnTo>
                  <a:lnTo>
                    <a:pt x="274116" y="195237"/>
                  </a:lnTo>
                  <a:lnTo>
                    <a:pt x="239776" y="231927"/>
                  </a:lnTo>
                  <a:lnTo>
                    <a:pt x="208711" y="271106"/>
                  </a:lnTo>
                  <a:lnTo>
                    <a:pt x="180860" y="312534"/>
                  </a:lnTo>
                  <a:lnTo>
                    <a:pt x="156146" y="355904"/>
                  </a:lnTo>
                  <a:lnTo>
                    <a:pt x="134493" y="400951"/>
                  </a:lnTo>
                  <a:lnTo>
                    <a:pt x="115836" y="447408"/>
                  </a:lnTo>
                  <a:lnTo>
                    <a:pt x="100101" y="494969"/>
                  </a:lnTo>
                  <a:lnTo>
                    <a:pt x="87223" y="543369"/>
                  </a:lnTo>
                  <a:lnTo>
                    <a:pt x="77368" y="589953"/>
                  </a:lnTo>
                  <a:lnTo>
                    <a:pt x="69621" y="636943"/>
                  </a:lnTo>
                  <a:lnTo>
                    <a:pt x="63957" y="684237"/>
                  </a:lnTo>
                  <a:lnTo>
                    <a:pt x="60337" y="731748"/>
                  </a:lnTo>
                  <a:lnTo>
                    <a:pt x="58724" y="779360"/>
                  </a:lnTo>
                  <a:lnTo>
                    <a:pt x="59105" y="826998"/>
                  </a:lnTo>
                  <a:lnTo>
                    <a:pt x="61455" y="874547"/>
                  </a:lnTo>
                  <a:lnTo>
                    <a:pt x="67030" y="927633"/>
                  </a:lnTo>
                  <a:lnTo>
                    <a:pt x="76339" y="979678"/>
                  </a:lnTo>
                  <a:lnTo>
                    <a:pt x="89395" y="1030592"/>
                  </a:lnTo>
                  <a:lnTo>
                    <a:pt x="106210" y="1080325"/>
                  </a:lnTo>
                  <a:lnTo>
                    <a:pt x="126809" y="1128788"/>
                  </a:lnTo>
                  <a:lnTo>
                    <a:pt x="151218" y="1175905"/>
                  </a:lnTo>
                  <a:lnTo>
                    <a:pt x="179463" y="1221600"/>
                  </a:lnTo>
                  <a:lnTo>
                    <a:pt x="208343" y="1261884"/>
                  </a:lnTo>
                  <a:lnTo>
                    <a:pt x="239395" y="1299908"/>
                  </a:lnTo>
                  <a:lnTo>
                    <a:pt x="272453" y="1335786"/>
                  </a:lnTo>
                  <a:lnTo>
                    <a:pt x="307390" y="1369568"/>
                  </a:lnTo>
                  <a:lnTo>
                    <a:pt x="344068" y="1401343"/>
                  </a:lnTo>
                  <a:lnTo>
                    <a:pt x="382346" y="1431188"/>
                  </a:lnTo>
                  <a:lnTo>
                    <a:pt x="422097" y="1459179"/>
                  </a:lnTo>
                  <a:lnTo>
                    <a:pt x="463169" y="1485392"/>
                  </a:lnTo>
                  <a:lnTo>
                    <a:pt x="505434" y="1509903"/>
                  </a:lnTo>
                  <a:lnTo>
                    <a:pt x="548767" y="1532788"/>
                  </a:lnTo>
                  <a:lnTo>
                    <a:pt x="593001" y="1554124"/>
                  </a:lnTo>
                  <a:lnTo>
                    <a:pt x="638035" y="1573999"/>
                  </a:lnTo>
                  <a:lnTo>
                    <a:pt x="683704" y="1592465"/>
                  </a:lnTo>
                  <a:lnTo>
                    <a:pt x="729881" y="1609636"/>
                  </a:lnTo>
                  <a:lnTo>
                    <a:pt x="776427" y="1625549"/>
                  </a:lnTo>
                  <a:lnTo>
                    <a:pt x="823201" y="1640306"/>
                  </a:lnTo>
                  <a:lnTo>
                    <a:pt x="870077" y="1653984"/>
                  </a:lnTo>
                  <a:lnTo>
                    <a:pt x="916914" y="1666646"/>
                  </a:lnTo>
                  <a:lnTo>
                    <a:pt x="963587" y="1678368"/>
                  </a:lnTo>
                  <a:lnTo>
                    <a:pt x="974712" y="1677593"/>
                  </a:lnTo>
                  <a:lnTo>
                    <a:pt x="975855" y="1676692"/>
                  </a:lnTo>
                  <a:lnTo>
                    <a:pt x="982687" y="1671370"/>
                  </a:lnTo>
                  <a:lnTo>
                    <a:pt x="984643" y="1662468"/>
                  </a:lnTo>
                  <a:lnTo>
                    <a:pt x="977785" y="1653628"/>
                  </a:lnTo>
                  <a:lnTo>
                    <a:pt x="935482" y="1624241"/>
                  </a:lnTo>
                  <a:lnTo>
                    <a:pt x="895070" y="1592021"/>
                  </a:lnTo>
                  <a:lnTo>
                    <a:pt x="856500" y="1557312"/>
                  </a:lnTo>
                  <a:lnTo>
                    <a:pt x="819746" y="1520482"/>
                  </a:lnTo>
                  <a:lnTo>
                    <a:pt x="784758" y="1481886"/>
                  </a:lnTo>
                  <a:lnTo>
                    <a:pt x="751509" y="1441869"/>
                  </a:lnTo>
                  <a:lnTo>
                    <a:pt x="719950" y="1400797"/>
                  </a:lnTo>
                  <a:lnTo>
                    <a:pt x="698093" y="1370241"/>
                  </a:lnTo>
                  <a:lnTo>
                    <a:pt x="711720" y="1371930"/>
                  </a:lnTo>
                  <a:lnTo>
                    <a:pt x="758405" y="1376730"/>
                  </a:lnTo>
                  <a:lnTo>
                    <a:pt x="805218" y="1380363"/>
                  </a:lnTo>
                  <a:lnTo>
                    <a:pt x="852081" y="1382598"/>
                  </a:lnTo>
                  <a:lnTo>
                    <a:pt x="898956" y="1383195"/>
                  </a:lnTo>
                  <a:lnTo>
                    <a:pt x="946226" y="1381366"/>
                  </a:lnTo>
                  <a:lnTo>
                    <a:pt x="993190" y="1376476"/>
                  </a:lnTo>
                  <a:lnTo>
                    <a:pt x="1039634" y="1368577"/>
                  </a:lnTo>
                  <a:lnTo>
                    <a:pt x="1066876" y="1362113"/>
                  </a:lnTo>
                  <a:lnTo>
                    <a:pt x="1085392" y="1357731"/>
                  </a:lnTo>
                  <a:lnTo>
                    <a:pt x="1130274" y="1344002"/>
                  </a:lnTo>
                  <a:lnTo>
                    <a:pt x="1174115" y="1327429"/>
                  </a:lnTo>
                  <a:lnTo>
                    <a:pt x="1216723" y="1308087"/>
                  </a:lnTo>
                  <a:lnTo>
                    <a:pt x="1257909" y="1286014"/>
                  </a:lnTo>
                  <a:lnTo>
                    <a:pt x="1297495" y="1261287"/>
                  </a:lnTo>
                  <a:lnTo>
                    <a:pt x="1335316" y="1233957"/>
                  </a:lnTo>
                  <a:lnTo>
                    <a:pt x="1371168" y="1204087"/>
                  </a:lnTo>
                  <a:lnTo>
                    <a:pt x="1404886" y="1171714"/>
                  </a:lnTo>
                  <a:lnTo>
                    <a:pt x="1436281" y="1136904"/>
                  </a:lnTo>
                  <a:lnTo>
                    <a:pt x="1465173" y="1099718"/>
                  </a:lnTo>
                  <a:lnTo>
                    <a:pt x="1491386" y="1060208"/>
                  </a:lnTo>
                  <a:lnTo>
                    <a:pt x="1514741" y="1018438"/>
                  </a:lnTo>
                  <a:lnTo>
                    <a:pt x="1535201" y="973937"/>
                  </a:lnTo>
                  <a:lnTo>
                    <a:pt x="1552003" y="928128"/>
                  </a:lnTo>
                  <a:lnTo>
                    <a:pt x="1565236" y="881240"/>
                  </a:lnTo>
                  <a:lnTo>
                    <a:pt x="1574977" y="833513"/>
                  </a:lnTo>
                  <a:lnTo>
                    <a:pt x="1581277" y="785152"/>
                  </a:lnTo>
                  <a:lnTo>
                    <a:pt x="1584236" y="736384"/>
                  </a:lnTo>
                  <a:close/>
                </a:path>
              </a:pathLst>
            </a:custGeom>
            <a:solidFill>
              <a:srgbClr val="1F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1" name="그림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3542" y="1577587"/>
            <a:ext cx="3836393" cy="4324350"/>
          </a:xfrm>
          <a:prstGeom prst="rect">
            <a:avLst/>
          </a:prstGeom>
        </p:spPr>
      </p:pic>
      <p:sp>
        <p:nvSpPr>
          <p:cNvPr id="848" name="TextBox 847">
            <a:extLst>
              <a:ext uri="{FF2B5EF4-FFF2-40B4-BE49-F238E27FC236}">
                <a16:creationId xmlns:a16="http://schemas.microsoft.com/office/drawing/2014/main" id="{114AA886-FC2C-4C00-A575-BB33C51799C7}"/>
              </a:ext>
            </a:extLst>
          </p:cNvPr>
          <p:cNvSpPr txBox="1"/>
          <p:nvPr/>
        </p:nvSpPr>
        <p:spPr>
          <a:xfrm>
            <a:off x="1946762" y="779623"/>
            <a:ext cx="45246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정말 </a:t>
            </a:r>
            <a:r>
              <a:rPr lang="ko-KR" altLang="en-US" sz="3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고생했어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여러분 덕분에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탐정학교를 훌륭하게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수료할 수 있었어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보상으로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탐정 배지를 </a:t>
            </a:r>
            <a:endParaRPr lang="en-US" altLang="ko-KR" sz="3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줄게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73" y="883983"/>
            <a:ext cx="3998547" cy="48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7" name="object 85">
            <a:extLst>
              <a:ext uri="{FF2B5EF4-FFF2-40B4-BE49-F238E27FC236}">
                <a16:creationId xmlns:a16="http://schemas.microsoft.com/office/drawing/2014/main" id="{13B5C897-D041-49CE-BA8F-8457AA07DF0C}"/>
              </a:ext>
            </a:extLst>
          </p:cNvPr>
          <p:cNvGrpSpPr/>
          <p:nvPr/>
        </p:nvGrpSpPr>
        <p:grpSpPr>
          <a:xfrm>
            <a:off x="3703319" y="3253741"/>
            <a:ext cx="1038001" cy="2987040"/>
            <a:chOff x="8088777" y="1873037"/>
            <a:chExt cx="1632585" cy="4627880"/>
          </a:xfrm>
        </p:grpSpPr>
        <p:pic>
          <p:nvPicPr>
            <p:cNvPr id="8" name="object 86">
              <a:extLst>
                <a:ext uri="{FF2B5EF4-FFF2-40B4-BE49-F238E27FC236}">
                  <a16:creationId xmlns:a16="http://schemas.microsoft.com/office/drawing/2014/main" id="{4EA3600D-B40D-434B-AACB-F456EB40EBF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8777" y="1873037"/>
              <a:ext cx="1632472" cy="4627265"/>
            </a:xfrm>
            <a:prstGeom prst="rect">
              <a:avLst/>
            </a:prstGeom>
          </p:spPr>
        </p:pic>
        <p:pic>
          <p:nvPicPr>
            <p:cNvPr id="9" name="object 87">
              <a:extLst>
                <a:ext uri="{FF2B5EF4-FFF2-40B4-BE49-F238E27FC236}">
                  <a16:creationId xmlns:a16="http://schemas.microsoft.com/office/drawing/2014/main" id="{E598C5A4-EF82-41C9-9814-A9CE002C99D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1167" y="2659659"/>
              <a:ext cx="152369" cy="199034"/>
            </a:xfrm>
            <a:prstGeom prst="rect">
              <a:avLst/>
            </a:prstGeom>
          </p:spPr>
        </p:pic>
        <p:sp>
          <p:nvSpPr>
            <p:cNvPr id="10" name="object 88">
              <a:extLst>
                <a:ext uri="{FF2B5EF4-FFF2-40B4-BE49-F238E27FC236}">
                  <a16:creationId xmlns:a16="http://schemas.microsoft.com/office/drawing/2014/main" id="{9BDB2181-CEDD-495F-BA71-FBED0328112E}"/>
                </a:ext>
              </a:extLst>
            </p:cNvPr>
            <p:cNvSpPr/>
            <p:nvPr/>
          </p:nvSpPr>
          <p:spPr>
            <a:xfrm>
              <a:off x="8913038" y="2678607"/>
              <a:ext cx="57150" cy="38100"/>
            </a:xfrm>
            <a:custGeom>
              <a:avLst/>
              <a:gdLst/>
              <a:ahLst/>
              <a:cxnLst/>
              <a:rect l="l" t="t" r="r" b="b"/>
              <a:pathLst>
                <a:path w="57150" h="38100">
                  <a:moveTo>
                    <a:pt x="35306" y="12179"/>
                  </a:moveTo>
                  <a:lnTo>
                    <a:pt x="31508" y="9220"/>
                  </a:lnTo>
                  <a:lnTo>
                    <a:pt x="27584" y="6184"/>
                  </a:lnTo>
                  <a:lnTo>
                    <a:pt x="18186" y="9550"/>
                  </a:lnTo>
                  <a:lnTo>
                    <a:pt x="2997" y="23672"/>
                  </a:lnTo>
                  <a:lnTo>
                    <a:pt x="0" y="31864"/>
                  </a:lnTo>
                  <a:lnTo>
                    <a:pt x="7759" y="37719"/>
                  </a:lnTo>
                  <a:lnTo>
                    <a:pt x="17157" y="34620"/>
                  </a:lnTo>
                  <a:lnTo>
                    <a:pt x="32359" y="20383"/>
                  </a:lnTo>
                  <a:lnTo>
                    <a:pt x="35306" y="12179"/>
                  </a:lnTo>
                  <a:close/>
                </a:path>
                <a:path w="57150" h="38100">
                  <a:moveTo>
                    <a:pt x="56603" y="4737"/>
                  </a:moveTo>
                  <a:lnTo>
                    <a:pt x="55549" y="2565"/>
                  </a:lnTo>
                  <a:lnTo>
                    <a:pt x="54495" y="317"/>
                  </a:lnTo>
                  <a:lnTo>
                    <a:pt x="50863" y="0"/>
                  </a:lnTo>
                  <a:lnTo>
                    <a:pt x="44297" y="3429"/>
                  </a:lnTo>
                  <a:lnTo>
                    <a:pt x="42354" y="6667"/>
                  </a:lnTo>
                  <a:lnTo>
                    <a:pt x="44348" y="10985"/>
                  </a:lnTo>
                  <a:lnTo>
                    <a:pt x="47866" y="11341"/>
                  </a:lnTo>
                  <a:lnTo>
                    <a:pt x="54724" y="7848"/>
                  </a:lnTo>
                  <a:lnTo>
                    <a:pt x="56603" y="4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9">
              <a:extLst>
                <a:ext uri="{FF2B5EF4-FFF2-40B4-BE49-F238E27FC236}">
                  <a16:creationId xmlns:a16="http://schemas.microsoft.com/office/drawing/2014/main" id="{8A779FC1-DA21-493C-9E4A-9047D3F1B1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9619" y="2652141"/>
              <a:ext cx="97361" cy="127584"/>
            </a:xfrm>
            <a:prstGeom prst="rect">
              <a:avLst/>
            </a:prstGeom>
          </p:spPr>
        </p:pic>
        <p:pic>
          <p:nvPicPr>
            <p:cNvPr id="12" name="object 90">
              <a:extLst>
                <a:ext uri="{FF2B5EF4-FFF2-40B4-BE49-F238E27FC236}">
                  <a16:creationId xmlns:a16="http://schemas.microsoft.com/office/drawing/2014/main" id="{93633297-EAB7-4B2D-92D2-C3E170982DC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2555" y="1892903"/>
              <a:ext cx="1606269" cy="3171212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313" y="3558012"/>
            <a:ext cx="2701058" cy="274928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76" y="3755033"/>
            <a:ext cx="1377383" cy="178746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65647931-C363-4697-A64E-3FBABAAD45C7}"/>
              </a:ext>
            </a:extLst>
          </p:cNvPr>
          <p:cNvGrpSpPr/>
          <p:nvPr/>
        </p:nvGrpSpPr>
        <p:grpSpPr>
          <a:xfrm>
            <a:off x="3629010" y="6279964"/>
            <a:ext cx="4933980" cy="445553"/>
            <a:chOff x="4300471" y="6282286"/>
            <a:chExt cx="3733734" cy="445553"/>
          </a:xfrm>
        </p:grpSpPr>
        <p:grpSp>
          <p:nvGrpSpPr>
            <p:cNvPr id="17" name="object 205">
              <a:extLst>
                <a:ext uri="{FF2B5EF4-FFF2-40B4-BE49-F238E27FC236}">
                  <a16:creationId xmlns:a16="http://schemas.microsoft.com/office/drawing/2014/main" id="{19E53E85-62DC-4B39-91C8-34AA84F9C010}"/>
                </a:ext>
              </a:extLst>
            </p:cNvPr>
            <p:cNvGrpSpPr/>
            <p:nvPr/>
          </p:nvGrpSpPr>
          <p:grpSpPr>
            <a:xfrm>
              <a:off x="4300471" y="6282286"/>
              <a:ext cx="300355" cy="391795"/>
              <a:chOff x="4499996" y="6236999"/>
              <a:chExt cx="300355" cy="391795"/>
            </a:xfrm>
          </p:grpSpPr>
          <p:pic>
            <p:nvPicPr>
              <p:cNvPr id="19" name="object 206">
                <a:extLst>
                  <a:ext uri="{FF2B5EF4-FFF2-40B4-BE49-F238E27FC236}">
                    <a16:creationId xmlns:a16="http://schemas.microsoft.com/office/drawing/2014/main" id="{FE0A0D1C-A7FD-4A8F-B6CB-CB9161201C2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531792" y="6359687"/>
                <a:ext cx="236682" cy="236689"/>
              </a:xfrm>
              <a:prstGeom prst="rect">
                <a:avLst/>
              </a:prstGeom>
            </p:spPr>
          </p:pic>
          <p:sp>
            <p:nvSpPr>
              <p:cNvPr id="20" name="object 207">
                <a:extLst>
                  <a:ext uri="{FF2B5EF4-FFF2-40B4-BE49-F238E27FC236}">
                    <a16:creationId xmlns:a16="http://schemas.microsoft.com/office/drawing/2014/main" id="{91B01463-AF0A-4EF9-9336-5CDABDA10F91}"/>
                  </a:ext>
                </a:extLst>
              </p:cNvPr>
              <p:cNvSpPr/>
              <p:nvPr/>
            </p:nvSpPr>
            <p:spPr>
              <a:xfrm>
                <a:off x="4499991" y="6237008"/>
                <a:ext cx="300355" cy="391795"/>
              </a:xfrm>
              <a:custGeom>
                <a:avLst/>
                <a:gdLst/>
                <a:ahLst/>
                <a:cxnLst/>
                <a:rect l="l" t="t" r="r" b="b"/>
                <a:pathLst>
                  <a:path w="300354" h="391795">
                    <a:moveTo>
                      <a:pt x="132321" y="6858"/>
                    </a:moveTo>
                    <a:lnTo>
                      <a:pt x="131483" y="7251"/>
                    </a:lnTo>
                    <a:lnTo>
                      <a:pt x="131140" y="7645"/>
                    </a:lnTo>
                    <a:lnTo>
                      <a:pt x="132321" y="6858"/>
                    </a:lnTo>
                    <a:close/>
                  </a:path>
                  <a:path w="300354" h="391795">
                    <a:moveTo>
                      <a:pt x="159626" y="57772"/>
                    </a:moveTo>
                    <a:lnTo>
                      <a:pt x="156121" y="54267"/>
                    </a:lnTo>
                    <a:lnTo>
                      <a:pt x="147459" y="54267"/>
                    </a:lnTo>
                    <a:lnTo>
                      <a:pt x="143954" y="57772"/>
                    </a:lnTo>
                    <a:lnTo>
                      <a:pt x="143954" y="71335"/>
                    </a:lnTo>
                    <a:lnTo>
                      <a:pt x="159626" y="71335"/>
                    </a:lnTo>
                    <a:lnTo>
                      <a:pt x="159626" y="57772"/>
                    </a:lnTo>
                    <a:close/>
                  </a:path>
                  <a:path w="300354" h="391795">
                    <a:moveTo>
                      <a:pt x="185928" y="34137"/>
                    </a:moveTo>
                    <a:lnTo>
                      <a:pt x="183248" y="20853"/>
                    </a:lnTo>
                    <a:lnTo>
                      <a:pt x="175933" y="9994"/>
                    </a:lnTo>
                    <a:lnTo>
                      <a:pt x="172885" y="7950"/>
                    </a:lnTo>
                    <a:lnTo>
                      <a:pt x="168503" y="4991"/>
                    </a:lnTo>
                    <a:lnTo>
                      <a:pt x="165087" y="2679"/>
                    </a:lnTo>
                    <a:lnTo>
                      <a:pt x="151790" y="0"/>
                    </a:lnTo>
                    <a:lnTo>
                      <a:pt x="138506" y="2679"/>
                    </a:lnTo>
                    <a:lnTo>
                      <a:pt x="132321" y="6858"/>
                    </a:lnTo>
                    <a:lnTo>
                      <a:pt x="136220" y="4991"/>
                    </a:lnTo>
                    <a:lnTo>
                      <a:pt x="137210" y="5346"/>
                    </a:lnTo>
                    <a:lnTo>
                      <a:pt x="137922" y="6858"/>
                    </a:lnTo>
                    <a:lnTo>
                      <a:pt x="137909" y="7251"/>
                    </a:lnTo>
                    <a:lnTo>
                      <a:pt x="137642" y="7988"/>
                    </a:lnTo>
                    <a:lnTo>
                      <a:pt x="136804" y="8382"/>
                    </a:lnTo>
                    <a:lnTo>
                      <a:pt x="133477" y="10020"/>
                    </a:lnTo>
                    <a:lnTo>
                      <a:pt x="129120" y="15011"/>
                    </a:lnTo>
                    <a:lnTo>
                      <a:pt x="128663" y="15201"/>
                    </a:lnTo>
                    <a:lnTo>
                      <a:pt x="127812" y="15201"/>
                    </a:lnTo>
                    <a:lnTo>
                      <a:pt x="127419" y="15062"/>
                    </a:lnTo>
                    <a:lnTo>
                      <a:pt x="126415" y="14185"/>
                    </a:lnTo>
                    <a:lnTo>
                      <a:pt x="126339" y="13131"/>
                    </a:lnTo>
                    <a:lnTo>
                      <a:pt x="131140" y="7645"/>
                    </a:lnTo>
                    <a:lnTo>
                      <a:pt x="127635" y="10020"/>
                    </a:lnTo>
                    <a:lnTo>
                      <a:pt x="120332" y="20853"/>
                    </a:lnTo>
                    <a:lnTo>
                      <a:pt x="117652" y="34137"/>
                    </a:lnTo>
                    <a:lnTo>
                      <a:pt x="119278" y="44577"/>
                    </a:lnTo>
                    <a:lnTo>
                      <a:pt x="123863" y="53733"/>
                    </a:lnTo>
                    <a:lnTo>
                      <a:pt x="130797" y="61023"/>
                    </a:lnTo>
                    <a:lnTo>
                      <a:pt x="139649" y="66027"/>
                    </a:lnTo>
                    <a:lnTo>
                      <a:pt x="139649" y="60566"/>
                    </a:lnTo>
                    <a:lnTo>
                      <a:pt x="139966" y="59105"/>
                    </a:lnTo>
                    <a:lnTo>
                      <a:pt x="140487" y="57746"/>
                    </a:lnTo>
                    <a:lnTo>
                      <a:pt x="134429" y="53708"/>
                    </a:lnTo>
                    <a:lnTo>
                      <a:pt x="129743" y="48260"/>
                    </a:lnTo>
                    <a:lnTo>
                      <a:pt x="126695" y="41617"/>
                    </a:lnTo>
                    <a:lnTo>
                      <a:pt x="125603" y="34137"/>
                    </a:lnTo>
                    <a:lnTo>
                      <a:pt x="127660" y="23939"/>
                    </a:lnTo>
                    <a:lnTo>
                      <a:pt x="133273" y="15621"/>
                    </a:lnTo>
                    <a:lnTo>
                      <a:pt x="133896" y="15201"/>
                    </a:lnTo>
                    <a:lnTo>
                      <a:pt x="141630" y="9994"/>
                    </a:lnTo>
                    <a:lnTo>
                      <a:pt x="151790" y="7950"/>
                    </a:lnTo>
                    <a:lnTo>
                      <a:pt x="162001" y="10020"/>
                    </a:lnTo>
                    <a:lnTo>
                      <a:pt x="170307" y="15621"/>
                    </a:lnTo>
                    <a:lnTo>
                      <a:pt x="175920" y="23939"/>
                    </a:lnTo>
                    <a:lnTo>
                      <a:pt x="177977" y="34137"/>
                    </a:lnTo>
                    <a:lnTo>
                      <a:pt x="176885" y="41617"/>
                    </a:lnTo>
                    <a:lnTo>
                      <a:pt x="173837" y="48260"/>
                    </a:lnTo>
                    <a:lnTo>
                      <a:pt x="169138" y="53733"/>
                    </a:lnTo>
                    <a:lnTo>
                      <a:pt x="163093" y="57746"/>
                    </a:lnTo>
                    <a:lnTo>
                      <a:pt x="163614" y="59105"/>
                    </a:lnTo>
                    <a:lnTo>
                      <a:pt x="163931" y="60566"/>
                    </a:lnTo>
                    <a:lnTo>
                      <a:pt x="163931" y="66027"/>
                    </a:lnTo>
                    <a:lnTo>
                      <a:pt x="172796" y="61023"/>
                    </a:lnTo>
                    <a:lnTo>
                      <a:pt x="179755" y="53708"/>
                    </a:lnTo>
                    <a:lnTo>
                      <a:pt x="184302" y="44577"/>
                    </a:lnTo>
                    <a:lnTo>
                      <a:pt x="185928" y="34137"/>
                    </a:lnTo>
                    <a:close/>
                  </a:path>
                  <a:path w="300354" h="391795">
                    <a:moveTo>
                      <a:pt x="300266" y="241033"/>
                    </a:moveTo>
                    <a:lnTo>
                      <a:pt x="292455" y="193128"/>
                    </a:lnTo>
                    <a:lnTo>
                      <a:pt x="280631" y="170535"/>
                    </a:lnTo>
                    <a:lnTo>
                      <a:pt x="280631" y="241033"/>
                    </a:lnTo>
                    <a:lnTo>
                      <a:pt x="270370" y="291820"/>
                    </a:lnTo>
                    <a:lnTo>
                      <a:pt x="242404" y="333298"/>
                    </a:lnTo>
                    <a:lnTo>
                      <a:pt x="200926" y="361264"/>
                    </a:lnTo>
                    <a:lnTo>
                      <a:pt x="150139" y="371525"/>
                    </a:lnTo>
                    <a:lnTo>
                      <a:pt x="99339" y="361264"/>
                    </a:lnTo>
                    <a:lnTo>
                      <a:pt x="57861" y="333298"/>
                    </a:lnTo>
                    <a:lnTo>
                      <a:pt x="29895" y="291820"/>
                    </a:lnTo>
                    <a:lnTo>
                      <a:pt x="19646" y="241033"/>
                    </a:lnTo>
                    <a:lnTo>
                      <a:pt x="29895" y="190233"/>
                    </a:lnTo>
                    <a:lnTo>
                      <a:pt x="57861" y="148755"/>
                    </a:lnTo>
                    <a:lnTo>
                      <a:pt x="99339" y="120789"/>
                    </a:lnTo>
                    <a:lnTo>
                      <a:pt x="150139" y="110540"/>
                    </a:lnTo>
                    <a:lnTo>
                      <a:pt x="200926" y="120789"/>
                    </a:lnTo>
                    <a:lnTo>
                      <a:pt x="242404" y="148755"/>
                    </a:lnTo>
                    <a:lnTo>
                      <a:pt x="270370" y="190233"/>
                    </a:lnTo>
                    <a:lnTo>
                      <a:pt x="280631" y="241033"/>
                    </a:lnTo>
                    <a:lnTo>
                      <a:pt x="280631" y="170535"/>
                    </a:lnTo>
                    <a:lnTo>
                      <a:pt x="270738" y="151625"/>
                    </a:lnTo>
                    <a:lnTo>
                      <a:pt x="237655" y="119062"/>
                    </a:lnTo>
                    <a:lnTo>
                      <a:pt x="220726" y="110540"/>
                    </a:lnTo>
                    <a:lnTo>
                      <a:pt x="195757" y="97980"/>
                    </a:lnTo>
                    <a:lnTo>
                      <a:pt x="195757" y="97790"/>
                    </a:lnTo>
                    <a:lnTo>
                      <a:pt x="195757" y="80429"/>
                    </a:lnTo>
                    <a:lnTo>
                      <a:pt x="195757" y="78193"/>
                    </a:lnTo>
                    <a:lnTo>
                      <a:pt x="191566" y="74955"/>
                    </a:lnTo>
                    <a:lnTo>
                      <a:pt x="119164" y="74955"/>
                    </a:lnTo>
                    <a:lnTo>
                      <a:pt x="119164" y="81292"/>
                    </a:lnTo>
                    <a:lnTo>
                      <a:pt x="119075" y="96989"/>
                    </a:lnTo>
                    <a:lnTo>
                      <a:pt x="118046" y="97790"/>
                    </a:lnTo>
                    <a:lnTo>
                      <a:pt x="115290" y="97790"/>
                    </a:lnTo>
                    <a:lnTo>
                      <a:pt x="114249" y="96989"/>
                    </a:lnTo>
                    <a:lnTo>
                      <a:pt x="114173" y="81292"/>
                    </a:lnTo>
                    <a:lnTo>
                      <a:pt x="115290" y="80429"/>
                    </a:lnTo>
                    <a:lnTo>
                      <a:pt x="118046" y="80429"/>
                    </a:lnTo>
                    <a:lnTo>
                      <a:pt x="119164" y="81292"/>
                    </a:lnTo>
                    <a:lnTo>
                      <a:pt x="119164" y="74955"/>
                    </a:lnTo>
                    <a:lnTo>
                      <a:pt x="112014" y="74955"/>
                    </a:lnTo>
                    <a:lnTo>
                      <a:pt x="107823" y="78193"/>
                    </a:lnTo>
                    <a:lnTo>
                      <a:pt x="107823" y="96989"/>
                    </a:lnTo>
                    <a:lnTo>
                      <a:pt x="64693" y="117614"/>
                    </a:lnTo>
                    <a:lnTo>
                      <a:pt x="30543" y="150279"/>
                    </a:lnTo>
                    <a:lnTo>
                      <a:pt x="8089" y="192316"/>
                    </a:lnTo>
                    <a:lnTo>
                      <a:pt x="0" y="241033"/>
                    </a:lnTo>
                    <a:lnTo>
                      <a:pt x="7658" y="288480"/>
                    </a:lnTo>
                    <a:lnTo>
                      <a:pt x="28968" y="329704"/>
                    </a:lnTo>
                    <a:lnTo>
                      <a:pt x="61468" y="362204"/>
                    </a:lnTo>
                    <a:lnTo>
                      <a:pt x="102679" y="383514"/>
                    </a:lnTo>
                    <a:lnTo>
                      <a:pt x="150139" y="391172"/>
                    </a:lnTo>
                    <a:lnTo>
                      <a:pt x="197586" y="383514"/>
                    </a:lnTo>
                    <a:lnTo>
                      <a:pt x="220776" y="371525"/>
                    </a:lnTo>
                    <a:lnTo>
                      <a:pt x="238798" y="362204"/>
                    </a:lnTo>
                    <a:lnTo>
                      <a:pt x="271297" y="329704"/>
                    </a:lnTo>
                    <a:lnTo>
                      <a:pt x="292608" y="288480"/>
                    </a:lnTo>
                    <a:lnTo>
                      <a:pt x="300266" y="2410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FFDA2E-03E7-44AA-B52B-498C1E09B1AF}"/>
                </a:ext>
              </a:extLst>
            </p:cNvPr>
            <p:cNvSpPr txBox="1"/>
            <p:nvPr/>
          </p:nvSpPr>
          <p:spPr>
            <a:xfrm>
              <a:off x="4579890" y="6327729"/>
              <a:ext cx="34543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5</a:t>
              </a: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학년 </a:t>
              </a:r>
              <a:r>
                <a:rPr lang="en-US" altLang="ko-KR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학기 </a:t>
              </a:r>
              <a:r>
                <a:rPr lang="en-US" altLang="ko-KR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20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</a:t>
              </a:r>
              <a:r>
                <a:rPr lang="ko-KR" altLang="en-US" sz="20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함께하는 과학 탐구</a:t>
              </a:r>
              <a:endPara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1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E4A8E4-1ADB-43CC-B71B-212430B91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50"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870" name="object 30">
            <a:extLst>
              <a:ext uri="{FF2B5EF4-FFF2-40B4-BE49-F238E27FC236}">
                <a16:creationId xmlns:a16="http://schemas.microsoft.com/office/drawing/2014/main" id="{EE3A383E-BD64-4BB6-A6FA-ECCBF1EF68C8}"/>
              </a:ext>
            </a:extLst>
          </p:cNvPr>
          <p:cNvSpPr/>
          <p:nvPr/>
        </p:nvSpPr>
        <p:spPr>
          <a:xfrm rot="17600180">
            <a:off x="2074003" y="156064"/>
            <a:ext cx="5156563" cy="6122303"/>
          </a:xfrm>
          <a:custGeom>
            <a:avLst/>
            <a:gdLst/>
            <a:ahLst/>
            <a:cxnLst/>
            <a:rect l="l" t="t" r="r" b="b"/>
            <a:pathLst>
              <a:path w="1478914" h="1645285">
                <a:moveTo>
                  <a:pt x="762643" y="0"/>
                </a:moveTo>
                <a:lnTo>
                  <a:pt x="693545" y="1183"/>
                </a:lnTo>
                <a:lnTo>
                  <a:pt x="628635" y="6089"/>
                </a:lnTo>
                <a:lnTo>
                  <a:pt x="567788" y="14519"/>
                </a:lnTo>
                <a:lnTo>
                  <a:pt x="510877" y="26271"/>
                </a:lnTo>
                <a:lnTo>
                  <a:pt x="457778" y="41148"/>
                </a:lnTo>
                <a:lnTo>
                  <a:pt x="408365" y="58949"/>
                </a:lnTo>
                <a:lnTo>
                  <a:pt x="362513" y="79475"/>
                </a:lnTo>
                <a:lnTo>
                  <a:pt x="320096" y="102526"/>
                </a:lnTo>
                <a:lnTo>
                  <a:pt x="280988" y="127904"/>
                </a:lnTo>
                <a:lnTo>
                  <a:pt x="245065" y="155408"/>
                </a:lnTo>
                <a:lnTo>
                  <a:pt x="212201" y="184838"/>
                </a:lnTo>
                <a:lnTo>
                  <a:pt x="182271" y="215997"/>
                </a:lnTo>
                <a:lnTo>
                  <a:pt x="155149" y="248683"/>
                </a:lnTo>
                <a:lnTo>
                  <a:pt x="130709" y="282698"/>
                </a:lnTo>
                <a:lnTo>
                  <a:pt x="108827" y="317842"/>
                </a:lnTo>
                <a:lnTo>
                  <a:pt x="89376" y="353916"/>
                </a:lnTo>
                <a:lnTo>
                  <a:pt x="72232" y="390719"/>
                </a:lnTo>
                <a:lnTo>
                  <a:pt x="57269" y="428053"/>
                </a:lnTo>
                <a:lnTo>
                  <a:pt x="44361" y="465718"/>
                </a:lnTo>
                <a:lnTo>
                  <a:pt x="33384" y="503515"/>
                </a:lnTo>
                <a:lnTo>
                  <a:pt x="24211" y="541243"/>
                </a:lnTo>
                <a:lnTo>
                  <a:pt x="16718" y="578704"/>
                </a:lnTo>
                <a:lnTo>
                  <a:pt x="6267" y="652026"/>
                </a:lnTo>
                <a:lnTo>
                  <a:pt x="1029" y="721884"/>
                </a:lnTo>
                <a:lnTo>
                  <a:pt x="0" y="786682"/>
                </a:lnTo>
                <a:lnTo>
                  <a:pt x="749" y="816685"/>
                </a:lnTo>
                <a:lnTo>
                  <a:pt x="4152" y="870901"/>
                </a:lnTo>
                <a:lnTo>
                  <a:pt x="9255" y="916068"/>
                </a:lnTo>
                <a:lnTo>
                  <a:pt x="17902" y="963358"/>
                </a:lnTo>
                <a:lnTo>
                  <a:pt x="33092" y="1016193"/>
                </a:lnTo>
                <a:lnTo>
                  <a:pt x="51663" y="1066321"/>
                </a:lnTo>
                <a:lnTo>
                  <a:pt x="73360" y="1113810"/>
                </a:lnTo>
                <a:lnTo>
                  <a:pt x="97930" y="1158731"/>
                </a:lnTo>
                <a:lnTo>
                  <a:pt x="125120" y="1201153"/>
                </a:lnTo>
                <a:lnTo>
                  <a:pt x="154675" y="1241146"/>
                </a:lnTo>
                <a:lnTo>
                  <a:pt x="186343" y="1278778"/>
                </a:lnTo>
                <a:lnTo>
                  <a:pt x="219868" y="1314120"/>
                </a:lnTo>
                <a:lnTo>
                  <a:pt x="254998" y="1347241"/>
                </a:lnTo>
                <a:lnTo>
                  <a:pt x="302848" y="1387257"/>
                </a:lnTo>
                <a:lnTo>
                  <a:pt x="352439" y="1423750"/>
                </a:lnTo>
                <a:lnTo>
                  <a:pt x="403206" y="1456876"/>
                </a:lnTo>
                <a:lnTo>
                  <a:pt x="454579" y="1486786"/>
                </a:lnTo>
                <a:lnTo>
                  <a:pt x="505993" y="1513635"/>
                </a:lnTo>
                <a:lnTo>
                  <a:pt x="556880" y="1537577"/>
                </a:lnTo>
                <a:lnTo>
                  <a:pt x="606673" y="1558765"/>
                </a:lnTo>
                <a:lnTo>
                  <a:pt x="654804" y="1577352"/>
                </a:lnTo>
                <a:lnTo>
                  <a:pt x="700707" y="1593493"/>
                </a:lnTo>
                <a:lnTo>
                  <a:pt x="743815" y="1607341"/>
                </a:lnTo>
                <a:lnTo>
                  <a:pt x="783560" y="1619049"/>
                </a:lnTo>
                <a:lnTo>
                  <a:pt x="885160" y="1644713"/>
                </a:lnTo>
                <a:lnTo>
                  <a:pt x="852955" y="1623826"/>
                </a:lnTo>
                <a:lnTo>
                  <a:pt x="821672" y="1601557"/>
                </a:lnTo>
                <a:lnTo>
                  <a:pt x="791380" y="1577942"/>
                </a:lnTo>
                <a:lnTo>
                  <a:pt x="762147" y="1553019"/>
                </a:lnTo>
                <a:lnTo>
                  <a:pt x="722834" y="1515807"/>
                </a:lnTo>
                <a:lnTo>
                  <a:pt x="685896" y="1476264"/>
                </a:lnTo>
                <a:lnTo>
                  <a:pt x="651471" y="1434536"/>
                </a:lnTo>
                <a:lnTo>
                  <a:pt x="619696" y="1390768"/>
                </a:lnTo>
                <a:lnTo>
                  <a:pt x="590710" y="1345107"/>
                </a:lnTo>
                <a:lnTo>
                  <a:pt x="582023" y="1339062"/>
                </a:lnTo>
                <a:lnTo>
                  <a:pt x="657275" y="1346315"/>
                </a:lnTo>
                <a:lnTo>
                  <a:pt x="732709" y="1350645"/>
                </a:lnTo>
                <a:lnTo>
                  <a:pt x="805024" y="1351754"/>
                </a:lnTo>
                <a:lnTo>
                  <a:pt x="841160" y="1350582"/>
                </a:lnTo>
                <a:lnTo>
                  <a:pt x="924667" y="1341432"/>
                </a:lnTo>
                <a:lnTo>
                  <a:pt x="971544" y="1331693"/>
                </a:lnTo>
                <a:lnTo>
                  <a:pt x="1017651" y="1318743"/>
                </a:lnTo>
                <a:lnTo>
                  <a:pt x="1062776" y="1302676"/>
                </a:lnTo>
                <a:lnTo>
                  <a:pt x="1106702" y="1283586"/>
                </a:lnTo>
                <a:lnTo>
                  <a:pt x="1149215" y="1261568"/>
                </a:lnTo>
                <a:lnTo>
                  <a:pt x="1190101" y="1236718"/>
                </a:lnTo>
                <a:lnTo>
                  <a:pt x="1229145" y="1209129"/>
                </a:lnTo>
                <a:lnTo>
                  <a:pt x="1266133" y="1178897"/>
                </a:lnTo>
                <a:lnTo>
                  <a:pt x="1300851" y="1146117"/>
                </a:lnTo>
                <a:lnTo>
                  <a:pt x="1333083" y="1110883"/>
                </a:lnTo>
                <a:lnTo>
                  <a:pt x="1362616" y="1073289"/>
                </a:lnTo>
                <a:lnTo>
                  <a:pt x="1388984" y="1033518"/>
                </a:lnTo>
                <a:lnTo>
                  <a:pt x="1411882" y="991906"/>
                </a:lnTo>
                <a:lnTo>
                  <a:pt x="1431349" y="948689"/>
                </a:lnTo>
                <a:lnTo>
                  <a:pt x="1447421" y="904109"/>
                </a:lnTo>
                <a:lnTo>
                  <a:pt x="1460138" y="858403"/>
                </a:lnTo>
                <a:lnTo>
                  <a:pt x="1469536" y="811810"/>
                </a:lnTo>
                <a:lnTo>
                  <a:pt x="1475652" y="764571"/>
                </a:lnTo>
                <a:lnTo>
                  <a:pt x="1478526" y="716922"/>
                </a:lnTo>
                <a:lnTo>
                  <a:pt x="1478193" y="669105"/>
                </a:lnTo>
                <a:lnTo>
                  <a:pt x="1474692" y="621356"/>
                </a:lnTo>
                <a:lnTo>
                  <a:pt x="1468060" y="573917"/>
                </a:lnTo>
                <a:lnTo>
                  <a:pt x="1458336" y="527024"/>
                </a:lnTo>
                <a:lnTo>
                  <a:pt x="1442949" y="470972"/>
                </a:lnTo>
                <a:lnTo>
                  <a:pt x="1425054" y="419046"/>
                </a:lnTo>
                <a:lnTo>
                  <a:pt x="1404855" y="371090"/>
                </a:lnTo>
                <a:lnTo>
                  <a:pt x="1382559" y="326949"/>
                </a:lnTo>
                <a:lnTo>
                  <a:pt x="1358370" y="286466"/>
                </a:lnTo>
                <a:lnTo>
                  <a:pt x="1332494" y="249484"/>
                </a:lnTo>
                <a:lnTo>
                  <a:pt x="1305136" y="215849"/>
                </a:lnTo>
                <a:lnTo>
                  <a:pt x="1260254" y="169860"/>
                </a:lnTo>
                <a:lnTo>
                  <a:pt x="1213080" y="130946"/>
                </a:lnTo>
                <a:lnTo>
                  <a:pt x="1164385" y="98512"/>
                </a:lnTo>
                <a:lnTo>
                  <a:pt x="1114934" y="71965"/>
                </a:lnTo>
                <a:lnTo>
                  <a:pt x="1065497" y="50711"/>
                </a:lnTo>
                <a:lnTo>
                  <a:pt x="1016841" y="34157"/>
                </a:lnTo>
                <a:lnTo>
                  <a:pt x="969734" y="21709"/>
                </a:lnTo>
                <a:lnTo>
                  <a:pt x="924945" y="12773"/>
                </a:lnTo>
                <a:lnTo>
                  <a:pt x="883242" y="6756"/>
                </a:lnTo>
                <a:lnTo>
                  <a:pt x="812163" y="1102"/>
                </a:lnTo>
                <a:lnTo>
                  <a:pt x="784324" y="279"/>
                </a:lnTo>
                <a:lnTo>
                  <a:pt x="762643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31">
            <a:extLst>
              <a:ext uri="{FF2B5EF4-FFF2-40B4-BE49-F238E27FC236}">
                <a16:creationId xmlns:a16="http://schemas.microsoft.com/office/drawing/2014/main" id="{67D27CFD-1E29-480D-B3BD-3DDC372F438F}"/>
              </a:ext>
            </a:extLst>
          </p:cNvPr>
          <p:cNvSpPr/>
          <p:nvPr/>
        </p:nvSpPr>
        <p:spPr>
          <a:xfrm rot="17600180">
            <a:off x="2315234" y="225064"/>
            <a:ext cx="4939584" cy="5864746"/>
          </a:xfrm>
          <a:custGeom>
            <a:avLst/>
            <a:gdLst/>
            <a:ahLst/>
            <a:cxnLst/>
            <a:rect l="l" t="t" r="r" b="b"/>
            <a:pathLst>
              <a:path w="1416685" h="1576070">
                <a:moveTo>
                  <a:pt x="762604" y="0"/>
                </a:moveTo>
                <a:lnTo>
                  <a:pt x="693506" y="1183"/>
                </a:lnTo>
                <a:lnTo>
                  <a:pt x="628596" y="6089"/>
                </a:lnTo>
                <a:lnTo>
                  <a:pt x="567749" y="14519"/>
                </a:lnTo>
                <a:lnTo>
                  <a:pt x="510839" y="26271"/>
                </a:lnTo>
                <a:lnTo>
                  <a:pt x="457741" y="41148"/>
                </a:lnTo>
                <a:lnTo>
                  <a:pt x="408330" y="58949"/>
                </a:lnTo>
                <a:lnTo>
                  <a:pt x="362480" y="79475"/>
                </a:lnTo>
                <a:lnTo>
                  <a:pt x="320065" y="102526"/>
                </a:lnTo>
                <a:lnTo>
                  <a:pt x="280960" y="127904"/>
                </a:lnTo>
                <a:lnTo>
                  <a:pt x="245040" y="155408"/>
                </a:lnTo>
                <a:lnTo>
                  <a:pt x="212179" y="184838"/>
                </a:lnTo>
                <a:lnTo>
                  <a:pt x="182252" y="215997"/>
                </a:lnTo>
                <a:lnTo>
                  <a:pt x="155132" y="248683"/>
                </a:lnTo>
                <a:lnTo>
                  <a:pt x="130696" y="282698"/>
                </a:lnTo>
                <a:lnTo>
                  <a:pt x="108816" y="317842"/>
                </a:lnTo>
                <a:lnTo>
                  <a:pt x="89369" y="353916"/>
                </a:lnTo>
                <a:lnTo>
                  <a:pt x="72227" y="390719"/>
                </a:lnTo>
                <a:lnTo>
                  <a:pt x="57267" y="428053"/>
                </a:lnTo>
                <a:lnTo>
                  <a:pt x="44361" y="465718"/>
                </a:lnTo>
                <a:lnTo>
                  <a:pt x="33386" y="503515"/>
                </a:lnTo>
                <a:lnTo>
                  <a:pt x="24215" y="541243"/>
                </a:lnTo>
                <a:lnTo>
                  <a:pt x="16722" y="578704"/>
                </a:lnTo>
                <a:lnTo>
                  <a:pt x="6273" y="652026"/>
                </a:lnTo>
                <a:lnTo>
                  <a:pt x="1033" y="721884"/>
                </a:lnTo>
                <a:lnTo>
                  <a:pt x="0" y="786682"/>
                </a:lnTo>
                <a:lnTo>
                  <a:pt x="746" y="816685"/>
                </a:lnTo>
                <a:lnTo>
                  <a:pt x="4140" y="870901"/>
                </a:lnTo>
                <a:lnTo>
                  <a:pt x="9230" y="916068"/>
                </a:lnTo>
                <a:lnTo>
                  <a:pt x="17851" y="963358"/>
                </a:lnTo>
                <a:lnTo>
                  <a:pt x="33528" y="1017696"/>
                </a:lnTo>
                <a:lnTo>
                  <a:pt x="52783" y="1069180"/>
                </a:lnTo>
                <a:lnTo>
                  <a:pt x="75339" y="1117880"/>
                </a:lnTo>
                <a:lnTo>
                  <a:pt x="100921" y="1163865"/>
                </a:lnTo>
                <a:lnTo>
                  <a:pt x="129254" y="1207207"/>
                </a:lnTo>
                <a:lnTo>
                  <a:pt x="160063" y="1247976"/>
                </a:lnTo>
                <a:lnTo>
                  <a:pt x="193072" y="1286243"/>
                </a:lnTo>
                <a:lnTo>
                  <a:pt x="240922" y="1326256"/>
                </a:lnTo>
                <a:lnTo>
                  <a:pt x="290513" y="1362748"/>
                </a:lnTo>
                <a:lnTo>
                  <a:pt x="341278" y="1395872"/>
                </a:lnTo>
                <a:lnTo>
                  <a:pt x="392651" y="1425782"/>
                </a:lnTo>
                <a:lnTo>
                  <a:pt x="444064" y="1452632"/>
                </a:lnTo>
                <a:lnTo>
                  <a:pt x="494950" y="1476574"/>
                </a:lnTo>
                <a:lnTo>
                  <a:pt x="544742" y="1497763"/>
                </a:lnTo>
                <a:lnTo>
                  <a:pt x="592873" y="1516351"/>
                </a:lnTo>
                <a:lnTo>
                  <a:pt x="638776" y="1532493"/>
                </a:lnTo>
                <a:lnTo>
                  <a:pt x="681884" y="1546341"/>
                </a:lnTo>
                <a:lnTo>
                  <a:pt x="721630" y="1558050"/>
                </a:lnTo>
                <a:lnTo>
                  <a:pt x="788766" y="1575663"/>
                </a:lnTo>
                <a:lnTo>
                  <a:pt x="765519" y="1555975"/>
                </a:lnTo>
                <a:lnTo>
                  <a:pt x="742978" y="1535441"/>
                </a:lnTo>
                <a:lnTo>
                  <a:pt x="721191" y="1514104"/>
                </a:lnTo>
                <a:lnTo>
                  <a:pt x="700209" y="1492008"/>
                </a:lnTo>
                <a:lnTo>
                  <a:pt x="660901" y="1454798"/>
                </a:lnTo>
                <a:lnTo>
                  <a:pt x="623963" y="1415257"/>
                </a:lnTo>
                <a:lnTo>
                  <a:pt x="589536" y="1373530"/>
                </a:lnTo>
                <a:lnTo>
                  <a:pt x="557759" y="1329762"/>
                </a:lnTo>
                <a:lnTo>
                  <a:pt x="528772" y="1284097"/>
                </a:lnTo>
                <a:lnTo>
                  <a:pt x="520097" y="1278064"/>
                </a:lnTo>
                <a:lnTo>
                  <a:pt x="595345" y="1285306"/>
                </a:lnTo>
                <a:lnTo>
                  <a:pt x="670783" y="1289634"/>
                </a:lnTo>
                <a:lnTo>
                  <a:pt x="743089" y="1290750"/>
                </a:lnTo>
                <a:lnTo>
                  <a:pt x="779227" y="1289578"/>
                </a:lnTo>
                <a:lnTo>
                  <a:pt x="862741" y="1280431"/>
                </a:lnTo>
                <a:lnTo>
                  <a:pt x="909618" y="1270690"/>
                </a:lnTo>
                <a:lnTo>
                  <a:pt x="955726" y="1257738"/>
                </a:lnTo>
                <a:lnTo>
                  <a:pt x="1000850" y="1241669"/>
                </a:lnTo>
                <a:lnTo>
                  <a:pt x="1044776" y="1222578"/>
                </a:lnTo>
                <a:lnTo>
                  <a:pt x="1087289" y="1200561"/>
                </a:lnTo>
                <a:lnTo>
                  <a:pt x="1128175" y="1175711"/>
                </a:lnTo>
                <a:lnTo>
                  <a:pt x="1167219" y="1148123"/>
                </a:lnTo>
                <a:lnTo>
                  <a:pt x="1204208" y="1117892"/>
                </a:lnTo>
                <a:lnTo>
                  <a:pt x="1238925" y="1085114"/>
                </a:lnTo>
                <a:lnTo>
                  <a:pt x="1271157" y="1049882"/>
                </a:lnTo>
                <a:lnTo>
                  <a:pt x="1300690" y="1012291"/>
                </a:lnTo>
                <a:lnTo>
                  <a:pt x="1327055" y="972518"/>
                </a:lnTo>
                <a:lnTo>
                  <a:pt x="1349951" y="930903"/>
                </a:lnTo>
                <a:lnTo>
                  <a:pt x="1369416" y="887686"/>
                </a:lnTo>
                <a:lnTo>
                  <a:pt x="1385487" y="843105"/>
                </a:lnTo>
                <a:lnTo>
                  <a:pt x="1398203" y="797399"/>
                </a:lnTo>
                <a:lnTo>
                  <a:pt x="1407600" y="750808"/>
                </a:lnTo>
                <a:lnTo>
                  <a:pt x="1413717" y="703569"/>
                </a:lnTo>
                <a:lnTo>
                  <a:pt x="1416591" y="655922"/>
                </a:lnTo>
                <a:lnTo>
                  <a:pt x="1416260" y="608105"/>
                </a:lnTo>
                <a:lnTo>
                  <a:pt x="1412761" y="560357"/>
                </a:lnTo>
                <a:lnTo>
                  <a:pt x="1406132" y="512918"/>
                </a:lnTo>
                <a:lnTo>
                  <a:pt x="1396410" y="466026"/>
                </a:lnTo>
                <a:lnTo>
                  <a:pt x="1381019" y="409973"/>
                </a:lnTo>
                <a:lnTo>
                  <a:pt x="1363122" y="358047"/>
                </a:lnTo>
                <a:lnTo>
                  <a:pt x="1342924" y="310091"/>
                </a:lnTo>
                <a:lnTo>
                  <a:pt x="1320629" y="265948"/>
                </a:lnTo>
                <a:lnTo>
                  <a:pt x="1296442" y="225463"/>
                </a:lnTo>
                <a:lnTo>
                  <a:pt x="1270568" y="188478"/>
                </a:lnTo>
                <a:lnTo>
                  <a:pt x="1243210" y="154838"/>
                </a:lnTo>
                <a:lnTo>
                  <a:pt x="1192598" y="116464"/>
                </a:lnTo>
                <a:lnTo>
                  <a:pt x="1140643" y="85053"/>
                </a:lnTo>
                <a:lnTo>
                  <a:pt x="1088255" y="59905"/>
                </a:lnTo>
                <a:lnTo>
                  <a:pt x="1036341" y="40318"/>
                </a:lnTo>
                <a:lnTo>
                  <a:pt x="985811" y="25591"/>
                </a:lnTo>
                <a:lnTo>
                  <a:pt x="937575" y="15022"/>
                </a:lnTo>
                <a:lnTo>
                  <a:pt x="892540" y="7910"/>
                </a:lnTo>
                <a:lnTo>
                  <a:pt x="851617" y="3553"/>
                </a:lnTo>
                <a:lnTo>
                  <a:pt x="785740" y="299"/>
                </a:lnTo>
                <a:lnTo>
                  <a:pt x="762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2" name="object 32">
            <a:extLst>
              <a:ext uri="{FF2B5EF4-FFF2-40B4-BE49-F238E27FC236}">
                <a16:creationId xmlns:a16="http://schemas.microsoft.com/office/drawing/2014/main" id="{2FC8761B-2047-42FE-AAAF-5A8AEEAE3F54}"/>
              </a:ext>
            </a:extLst>
          </p:cNvPr>
          <p:cNvSpPr/>
          <p:nvPr/>
        </p:nvSpPr>
        <p:spPr>
          <a:xfrm rot="17600180">
            <a:off x="1834920" y="186938"/>
            <a:ext cx="5524098" cy="6247534"/>
          </a:xfrm>
          <a:custGeom>
            <a:avLst/>
            <a:gdLst/>
            <a:ahLst/>
            <a:cxnLst/>
            <a:rect l="l" t="t" r="r" b="b"/>
            <a:pathLst>
              <a:path w="1584325" h="1678939">
                <a:moveTo>
                  <a:pt x="160515" y="1254633"/>
                </a:moveTo>
                <a:lnTo>
                  <a:pt x="134632" y="1204353"/>
                </a:lnTo>
                <a:lnTo>
                  <a:pt x="112509" y="1158125"/>
                </a:lnTo>
                <a:lnTo>
                  <a:pt x="91998" y="1111084"/>
                </a:lnTo>
                <a:lnTo>
                  <a:pt x="73533" y="1063244"/>
                </a:lnTo>
                <a:lnTo>
                  <a:pt x="57556" y="1014603"/>
                </a:lnTo>
                <a:lnTo>
                  <a:pt x="44500" y="965174"/>
                </a:lnTo>
                <a:lnTo>
                  <a:pt x="34798" y="914946"/>
                </a:lnTo>
                <a:lnTo>
                  <a:pt x="29425" y="870458"/>
                </a:lnTo>
                <a:lnTo>
                  <a:pt x="26911" y="825881"/>
                </a:lnTo>
                <a:lnTo>
                  <a:pt x="26873" y="781215"/>
                </a:lnTo>
                <a:lnTo>
                  <a:pt x="28917" y="736447"/>
                </a:lnTo>
                <a:lnTo>
                  <a:pt x="33807" y="691388"/>
                </a:lnTo>
                <a:lnTo>
                  <a:pt x="41656" y="647649"/>
                </a:lnTo>
                <a:lnTo>
                  <a:pt x="51282" y="604266"/>
                </a:lnTo>
                <a:lnTo>
                  <a:pt x="63296" y="552437"/>
                </a:lnTo>
                <a:lnTo>
                  <a:pt x="51993" y="549275"/>
                </a:lnTo>
                <a:lnTo>
                  <a:pt x="31800" y="598233"/>
                </a:lnTo>
                <a:lnTo>
                  <a:pt x="19024" y="643483"/>
                </a:lnTo>
                <a:lnTo>
                  <a:pt x="9753" y="689711"/>
                </a:lnTo>
                <a:lnTo>
                  <a:pt x="3429" y="734669"/>
                </a:lnTo>
                <a:lnTo>
                  <a:pt x="114" y="778154"/>
                </a:lnTo>
                <a:lnTo>
                  <a:pt x="0" y="821905"/>
                </a:lnTo>
                <a:lnTo>
                  <a:pt x="2705" y="865593"/>
                </a:lnTo>
                <a:lnTo>
                  <a:pt x="7861" y="908900"/>
                </a:lnTo>
                <a:lnTo>
                  <a:pt x="18300" y="962672"/>
                </a:lnTo>
                <a:lnTo>
                  <a:pt x="33147" y="1014006"/>
                </a:lnTo>
                <a:lnTo>
                  <a:pt x="51714" y="1063459"/>
                </a:lnTo>
                <a:lnTo>
                  <a:pt x="73342" y="1111567"/>
                </a:lnTo>
                <a:lnTo>
                  <a:pt x="97370" y="1158849"/>
                </a:lnTo>
                <a:lnTo>
                  <a:pt x="123139" y="1205865"/>
                </a:lnTo>
                <a:lnTo>
                  <a:pt x="152425" y="1257414"/>
                </a:lnTo>
                <a:lnTo>
                  <a:pt x="160515" y="1254633"/>
                </a:lnTo>
                <a:close/>
              </a:path>
              <a:path w="1584325" h="1678939">
                <a:moveTo>
                  <a:pt x="1584236" y="736384"/>
                </a:moveTo>
                <a:lnTo>
                  <a:pt x="1583931" y="687438"/>
                </a:lnTo>
                <a:lnTo>
                  <a:pt x="1580426" y="638530"/>
                </a:lnTo>
                <a:lnTo>
                  <a:pt x="1573809" y="589889"/>
                </a:lnTo>
                <a:lnTo>
                  <a:pt x="1564144" y="541731"/>
                </a:lnTo>
                <a:lnTo>
                  <a:pt x="1551520" y="494296"/>
                </a:lnTo>
                <a:lnTo>
                  <a:pt x="1539024" y="456806"/>
                </a:lnTo>
                <a:lnTo>
                  <a:pt x="1539024" y="739813"/>
                </a:lnTo>
                <a:lnTo>
                  <a:pt x="1536230" y="786358"/>
                </a:lnTo>
                <a:lnTo>
                  <a:pt x="1530324" y="832497"/>
                </a:lnTo>
                <a:lnTo>
                  <a:pt x="1521244" y="878027"/>
                </a:lnTo>
                <a:lnTo>
                  <a:pt x="1508912" y="922743"/>
                </a:lnTo>
                <a:lnTo>
                  <a:pt x="1493266" y="966431"/>
                </a:lnTo>
                <a:lnTo>
                  <a:pt x="1474228" y="1008900"/>
                </a:lnTo>
                <a:lnTo>
                  <a:pt x="1451749" y="1049947"/>
                </a:lnTo>
                <a:lnTo>
                  <a:pt x="1425752" y="1089342"/>
                </a:lnTo>
                <a:lnTo>
                  <a:pt x="1396187" y="1126909"/>
                </a:lnTo>
                <a:lnTo>
                  <a:pt x="1360589" y="1165009"/>
                </a:lnTo>
                <a:lnTo>
                  <a:pt x="1322057" y="1199946"/>
                </a:lnTo>
                <a:lnTo>
                  <a:pt x="1280883" y="1231658"/>
                </a:lnTo>
                <a:lnTo>
                  <a:pt x="1237373" y="1260106"/>
                </a:lnTo>
                <a:lnTo>
                  <a:pt x="1191806" y="1285214"/>
                </a:lnTo>
                <a:lnTo>
                  <a:pt x="1144485" y="1306931"/>
                </a:lnTo>
                <a:lnTo>
                  <a:pt x="1095717" y="1325168"/>
                </a:lnTo>
                <a:lnTo>
                  <a:pt x="1049261" y="1338732"/>
                </a:lnTo>
                <a:lnTo>
                  <a:pt x="1002220" y="1348867"/>
                </a:lnTo>
                <a:lnTo>
                  <a:pt x="954722" y="1355902"/>
                </a:lnTo>
                <a:lnTo>
                  <a:pt x="906856" y="1360208"/>
                </a:lnTo>
                <a:lnTo>
                  <a:pt x="858748" y="1362113"/>
                </a:lnTo>
                <a:lnTo>
                  <a:pt x="810514" y="1361998"/>
                </a:lnTo>
                <a:lnTo>
                  <a:pt x="762254" y="1360195"/>
                </a:lnTo>
                <a:lnTo>
                  <a:pt x="714095" y="1357071"/>
                </a:lnTo>
                <a:lnTo>
                  <a:pt x="683171" y="1354416"/>
                </a:lnTo>
                <a:lnTo>
                  <a:pt x="679157" y="1351724"/>
                </a:lnTo>
                <a:lnTo>
                  <a:pt x="666457" y="1352397"/>
                </a:lnTo>
                <a:lnTo>
                  <a:pt x="665822" y="1352918"/>
                </a:lnTo>
                <a:lnTo>
                  <a:pt x="656437" y="1352029"/>
                </a:lnTo>
                <a:lnTo>
                  <a:pt x="655764" y="1364919"/>
                </a:lnTo>
                <a:lnTo>
                  <a:pt x="658063" y="1365224"/>
                </a:lnTo>
                <a:lnTo>
                  <a:pt x="658571" y="1372336"/>
                </a:lnTo>
                <a:lnTo>
                  <a:pt x="682586" y="1415110"/>
                </a:lnTo>
                <a:lnTo>
                  <a:pt x="709396" y="1455343"/>
                </a:lnTo>
                <a:lnTo>
                  <a:pt x="738797" y="1493189"/>
                </a:lnTo>
                <a:lnTo>
                  <a:pt x="770623" y="1528749"/>
                </a:lnTo>
                <a:lnTo>
                  <a:pt x="804697" y="1562150"/>
                </a:lnTo>
                <a:lnTo>
                  <a:pt x="840828" y="1593519"/>
                </a:lnTo>
                <a:lnTo>
                  <a:pt x="878852" y="1622996"/>
                </a:lnTo>
                <a:lnTo>
                  <a:pt x="889939" y="1630718"/>
                </a:lnTo>
                <a:lnTo>
                  <a:pt x="869518" y="1625104"/>
                </a:lnTo>
                <a:lnTo>
                  <a:pt x="821855" y="1610601"/>
                </a:lnTo>
                <a:lnTo>
                  <a:pt x="774357" y="1594624"/>
                </a:lnTo>
                <a:lnTo>
                  <a:pt x="727189" y="1577136"/>
                </a:lnTo>
                <a:lnTo>
                  <a:pt x="680504" y="1558112"/>
                </a:lnTo>
                <a:lnTo>
                  <a:pt x="634466" y="1537474"/>
                </a:lnTo>
                <a:lnTo>
                  <a:pt x="589254" y="1515186"/>
                </a:lnTo>
                <a:lnTo>
                  <a:pt x="545007" y="1491208"/>
                </a:lnTo>
                <a:lnTo>
                  <a:pt x="501904" y="1465478"/>
                </a:lnTo>
                <a:lnTo>
                  <a:pt x="460095" y="1437970"/>
                </a:lnTo>
                <a:lnTo>
                  <a:pt x="419747" y="1408633"/>
                </a:lnTo>
                <a:lnTo>
                  <a:pt x="381038" y="1377416"/>
                </a:lnTo>
                <a:lnTo>
                  <a:pt x="344106" y="1344256"/>
                </a:lnTo>
                <a:lnTo>
                  <a:pt x="309130" y="1309141"/>
                </a:lnTo>
                <a:lnTo>
                  <a:pt x="276275" y="1271993"/>
                </a:lnTo>
                <a:lnTo>
                  <a:pt x="245694" y="1232776"/>
                </a:lnTo>
                <a:lnTo>
                  <a:pt x="217538" y="1191450"/>
                </a:lnTo>
                <a:lnTo>
                  <a:pt x="191998" y="1147965"/>
                </a:lnTo>
                <a:lnTo>
                  <a:pt x="169227" y="1102271"/>
                </a:lnTo>
                <a:lnTo>
                  <a:pt x="150114" y="1055471"/>
                </a:lnTo>
                <a:lnTo>
                  <a:pt x="134607" y="1007110"/>
                </a:lnTo>
                <a:lnTo>
                  <a:pt x="122555" y="957453"/>
                </a:lnTo>
                <a:lnTo>
                  <a:pt x="113842" y="906805"/>
                </a:lnTo>
                <a:lnTo>
                  <a:pt x="108343" y="855446"/>
                </a:lnTo>
                <a:lnTo>
                  <a:pt x="105918" y="803668"/>
                </a:lnTo>
                <a:lnTo>
                  <a:pt x="106451" y="751751"/>
                </a:lnTo>
                <a:lnTo>
                  <a:pt x="109804" y="699985"/>
                </a:lnTo>
                <a:lnTo>
                  <a:pt x="115862" y="648652"/>
                </a:lnTo>
                <a:lnTo>
                  <a:pt x="124498" y="598055"/>
                </a:lnTo>
                <a:lnTo>
                  <a:pt x="135572" y="548462"/>
                </a:lnTo>
                <a:lnTo>
                  <a:pt x="148971" y="500151"/>
                </a:lnTo>
                <a:lnTo>
                  <a:pt x="164515" y="454304"/>
                </a:lnTo>
                <a:lnTo>
                  <a:pt x="182930" y="409613"/>
                </a:lnTo>
                <a:lnTo>
                  <a:pt x="204266" y="366369"/>
                </a:lnTo>
                <a:lnTo>
                  <a:pt x="228587" y="324840"/>
                </a:lnTo>
                <a:lnTo>
                  <a:pt x="255930" y="285343"/>
                </a:lnTo>
                <a:lnTo>
                  <a:pt x="286372" y="248145"/>
                </a:lnTo>
                <a:lnTo>
                  <a:pt x="319976" y="213537"/>
                </a:lnTo>
                <a:lnTo>
                  <a:pt x="356781" y="181800"/>
                </a:lnTo>
                <a:lnTo>
                  <a:pt x="399313" y="151472"/>
                </a:lnTo>
                <a:lnTo>
                  <a:pt x="444004" y="125387"/>
                </a:lnTo>
                <a:lnTo>
                  <a:pt x="490537" y="103276"/>
                </a:lnTo>
                <a:lnTo>
                  <a:pt x="538670" y="84937"/>
                </a:lnTo>
                <a:lnTo>
                  <a:pt x="588086" y="70116"/>
                </a:lnTo>
                <a:lnTo>
                  <a:pt x="638517" y="58585"/>
                </a:lnTo>
                <a:lnTo>
                  <a:pt x="689698" y="50114"/>
                </a:lnTo>
                <a:lnTo>
                  <a:pt x="741324" y="44437"/>
                </a:lnTo>
                <a:lnTo>
                  <a:pt x="793115" y="41351"/>
                </a:lnTo>
                <a:lnTo>
                  <a:pt x="844816" y="40601"/>
                </a:lnTo>
                <a:lnTo>
                  <a:pt x="893851" y="41884"/>
                </a:lnTo>
                <a:lnTo>
                  <a:pt x="942632" y="45275"/>
                </a:lnTo>
                <a:lnTo>
                  <a:pt x="991057" y="51117"/>
                </a:lnTo>
                <a:lnTo>
                  <a:pt x="1039025" y="59740"/>
                </a:lnTo>
                <a:lnTo>
                  <a:pt x="1086434" y="71450"/>
                </a:lnTo>
                <a:lnTo>
                  <a:pt x="1133208" y="86588"/>
                </a:lnTo>
                <a:lnTo>
                  <a:pt x="1179487" y="105803"/>
                </a:lnTo>
                <a:lnTo>
                  <a:pt x="1223378" y="128638"/>
                </a:lnTo>
                <a:lnTo>
                  <a:pt x="1264793" y="154901"/>
                </a:lnTo>
                <a:lnTo>
                  <a:pt x="1303616" y="184416"/>
                </a:lnTo>
                <a:lnTo>
                  <a:pt x="1339773" y="217004"/>
                </a:lnTo>
                <a:lnTo>
                  <a:pt x="1373149" y="252488"/>
                </a:lnTo>
                <a:lnTo>
                  <a:pt x="1403680" y="290677"/>
                </a:lnTo>
                <a:lnTo>
                  <a:pt x="1431239" y="331393"/>
                </a:lnTo>
                <a:lnTo>
                  <a:pt x="1455737" y="374459"/>
                </a:lnTo>
                <a:lnTo>
                  <a:pt x="1477098" y="419684"/>
                </a:lnTo>
                <a:lnTo>
                  <a:pt x="1494205" y="463384"/>
                </a:lnTo>
                <a:lnTo>
                  <a:pt x="1508671" y="508088"/>
                </a:lnTo>
                <a:lnTo>
                  <a:pt x="1520431" y="553618"/>
                </a:lnTo>
                <a:lnTo>
                  <a:pt x="1529410" y="599757"/>
                </a:lnTo>
                <a:lnTo>
                  <a:pt x="1535544" y="646303"/>
                </a:lnTo>
                <a:lnTo>
                  <a:pt x="1538782" y="693064"/>
                </a:lnTo>
                <a:lnTo>
                  <a:pt x="1539024" y="739813"/>
                </a:lnTo>
                <a:lnTo>
                  <a:pt x="1539024" y="456806"/>
                </a:lnTo>
                <a:lnTo>
                  <a:pt x="1517700" y="402424"/>
                </a:lnTo>
                <a:lnTo>
                  <a:pt x="1496644" y="358444"/>
                </a:lnTo>
                <a:lnTo>
                  <a:pt x="1472946" y="316064"/>
                </a:lnTo>
                <a:lnTo>
                  <a:pt x="1445755" y="274777"/>
                </a:lnTo>
                <a:lnTo>
                  <a:pt x="1415656" y="236143"/>
                </a:lnTo>
                <a:lnTo>
                  <a:pt x="1382814" y="200228"/>
                </a:lnTo>
                <a:lnTo>
                  <a:pt x="1347419" y="167132"/>
                </a:lnTo>
                <a:lnTo>
                  <a:pt x="1309636" y="136893"/>
                </a:lnTo>
                <a:lnTo>
                  <a:pt x="1269657" y="109601"/>
                </a:lnTo>
                <a:lnTo>
                  <a:pt x="1227632" y="85331"/>
                </a:lnTo>
                <a:lnTo>
                  <a:pt x="1183767" y="64147"/>
                </a:lnTo>
                <a:lnTo>
                  <a:pt x="1138224" y="46113"/>
                </a:lnTo>
                <a:lnTo>
                  <a:pt x="1091196" y="31318"/>
                </a:lnTo>
                <a:lnTo>
                  <a:pt x="1041768" y="19405"/>
                </a:lnTo>
                <a:lnTo>
                  <a:pt x="991654" y="10553"/>
                </a:lnTo>
                <a:lnTo>
                  <a:pt x="941044" y="4508"/>
                </a:lnTo>
                <a:lnTo>
                  <a:pt x="890117" y="1066"/>
                </a:lnTo>
                <a:lnTo>
                  <a:pt x="839089" y="0"/>
                </a:lnTo>
                <a:lnTo>
                  <a:pt x="788123" y="1054"/>
                </a:lnTo>
                <a:lnTo>
                  <a:pt x="737450" y="4025"/>
                </a:lnTo>
                <a:lnTo>
                  <a:pt x="686409" y="9271"/>
                </a:lnTo>
                <a:lnTo>
                  <a:pt x="635723" y="17246"/>
                </a:lnTo>
                <a:lnTo>
                  <a:pt x="585622" y="28105"/>
                </a:lnTo>
                <a:lnTo>
                  <a:pt x="536409" y="41960"/>
                </a:lnTo>
                <a:lnTo>
                  <a:pt x="488315" y="58940"/>
                </a:lnTo>
                <a:lnTo>
                  <a:pt x="441629" y="79184"/>
                </a:lnTo>
                <a:lnTo>
                  <a:pt x="396595" y="102806"/>
                </a:lnTo>
                <a:lnTo>
                  <a:pt x="353491" y="129946"/>
                </a:lnTo>
                <a:lnTo>
                  <a:pt x="312572" y="160718"/>
                </a:lnTo>
                <a:lnTo>
                  <a:pt x="274116" y="195237"/>
                </a:lnTo>
                <a:lnTo>
                  <a:pt x="239776" y="231927"/>
                </a:lnTo>
                <a:lnTo>
                  <a:pt x="208711" y="271106"/>
                </a:lnTo>
                <a:lnTo>
                  <a:pt x="180860" y="312534"/>
                </a:lnTo>
                <a:lnTo>
                  <a:pt x="156146" y="355904"/>
                </a:lnTo>
                <a:lnTo>
                  <a:pt x="134493" y="400951"/>
                </a:lnTo>
                <a:lnTo>
                  <a:pt x="115836" y="447408"/>
                </a:lnTo>
                <a:lnTo>
                  <a:pt x="100101" y="494969"/>
                </a:lnTo>
                <a:lnTo>
                  <a:pt x="87223" y="543369"/>
                </a:lnTo>
                <a:lnTo>
                  <a:pt x="77368" y="589953"/>
                </a:lnTo>
                <a:lnTo>
                  <a:pt x="69621" y="636943"/>
                </a:lnTo>
                <a:lnTo>
                  <a:pt x="63957" y="684237"/>
                </a:lnTo>
                <a:lnTo>
                  <a:pt x="60337" y="731748"/>
                </a:lnTo>
                <a:lnTo>
                  <a:pt x="58724" y="779360"/>
                </a:lnTo>
                <a:lnTo>
                  <a:pt x="59105" y="826998"/>
                </a:lnTo>
                <a:lnTo>
                  <a:pt x="61455" y="874547"/>
                </a:lnTo>
                <a:lnTo>
                  <a:pt x="67030" y="927633"/>
                </a:lnTo>
                <a:lnTo>
                  <a:pt x="76339" y="979678"/>
                </a:lnTo>
                <a:lnTo>
                  <a:pt x="89395" y="1030592"/>
                </a:lnTo>
                <a:lnTo>
                  <a:pt x="106210" y="1080325"/>
                </a:lnTo>
                <a:lnTo>
                  <a:pt x="126809" y="1128788"/>
                </a:lnTo>
                <a:lnTo>
                  <a:pt x="151218" y="1175905"/>
                </a:lnTo>
                <a:lnTo>
                  <a:pt x="179463" y="1221600"/>
                </a:lnTo>
                <a:lnTo>
                  <a:pt x="208343" y="1261884"/>
                </a:lnTo>
                <a:lnTo>
                  <a:pt x="239395" y="1299908"/>
                </a:lnTo>
                <a:lnTo>
                  <a:pt x="272453" y="1335786"/>
                </a:lnTo>
                <a:lnTo>
                  <a:pt x="307390" y="1369568"/>
                </a:lnTo>
                <a:lnTo>
                  <a:pt x="344068" y="1401343"/>
                </a:lnTo>
                <a:lnTo>
                  <a:pt x="382346" y="1431188"/>
                </a:lnTo>
                <a:lnTo>
                  <a:pt x="422097" y="1459179"/>
                </a:lnTo>
                <a:lnTo>
                  <a:pt x="463169" y="1485392"/>
                </a:lnTo>
                <a:lnTo>
                  <a:pt x="505434" y="1509903"/>
                </a:lnTo>
                <a:lnTo>
                  <a:pt x="548767" y="1532788"/>
                </a:lnTo>
                <a:lnTo>
                  <a:pt x="593001" y="1554124"/>
                </a:lnTo>
                <a:lnTo>
                  <a:pt x="638035" y="1573999"/>
                </a:lnTo>
                <a:lnTo>
                  <a:pt x="683704" y="1592465"/>
                </a:lnTo>
                <a:lnTo>
                  <a:pt x="729881" y="1609636"/>
                </a:lnTo>
                <a:lnTo>
                  <a:pt x="776427" y="1625549"/>
                </a:lnTo>
                <a:lnTo>
                  <a:pt x="823201" y="1640306"/>
                </a:lnTo>
                <a:lnTo>
                  <a:pt x="870077" y="1653984"/>
                </a:lnTo>
                <a:lnTo>
                  <a:pt x="916914" y="1666646"/>
                </a:lnTo>
                <a:lnTo>
                  <a:pt x="963587" y="1678368"/>
                </a:lnTo>
                <a:lnTo>
                  <a:pt x="974712" y="1677593"/>
                </a:lnTo>
                <a:lnTo>
                  <a:pt x="975855" y="1676692"/>
                </a:lnTo>
                <a:lnTo>
                  <a:pt x="982687" y="1671370"/>
                </a:lnTo>
                <a:lnTo>
                  <a:pt x="984643" y="1662468"/>
                </a:lnTo>
                <a:lnTo>
                  <a:pt x="977785" y="1653628"/>
                </a:lnTo>
                <a:lnTo>
                  <a:pt x="935482" y="1624241"/>
                </a:lnTo>
                <a:lnTo>
                  <a:pt x="895070" y="1592021"/>
                </a:lnTo>
                <a:lnTo>
                  <a:pt x="856500" y="1557312"/>
                </a:lnTo>
                <a:lnTo>
                  <a:pt x="819746" y="1520482"/>
                </a:lnTo>
                <a:lnTo>
                  <a:pt x="784758" y="1481886"/>
                </a:lnTo>
                <a:lnTo>
                  <a:pt x="751509" y="1441869"/>
                </a:lnTo>
                <a:lnTo>
                  <a:pt x="719950" y="1400797"/>
                </a:lnTo>
                <a:lnTo>
                  <a:pt x="698093" y="1370241"/>
                </a:lnTo>
                <a:lnTo>
                  <a:pt x="711720" y="1371930"/>
                </a:lnTo>
                <a:lnTo>
                  <a:pt x="758405" y="1376730"/>
                </a:lnTo>
                <a:lnTo>
                  <a:pt x="805218" y="1380363"/>
                </a:lnTo>
                <a:lnTo>
                  <a:pt x="852081" y="1382598"/>
                </a:lnTo>
                <a:lnTo>
                  <a:pt x="898956" y="1383195"/>
                </a:lnTo>
                <a:lnTo>
                  <a:pt x="946226" y="1381366"/>
                </a:lnTo>
                <a:lnTo>
                  <a:pt x="993190" y="1376476"/>
                </a:lnTo>
                <a:lnTo>
                  <a:pt x="1039634" y="1368577"/>
                </a:lnTo>
                <a:lnTo>
                  <a:pt x="1066876" y="1362113"/>
                </a:lnTo>
                <a:lnTo>
                  <a:pt x="1085392" y="1357731"/>
                </a:lnTo>
                <a:lnTo>
                  <a:pt x="1130274" y="1344002"/>
                </a:lnTo>
                <a:lnTo>
                  <a:pt x="1174115" y="1327429"/>
                </a:lnTo>
                <a:lnTo>
                  <a:pt x="1216723" y="1308087"/>
                </a:lnTo>
                <a:lnTo>
                  <a:pt x="1257909" y="1286014"/>
                </a:lnTo>
                <a:lnTo>
                  <a:pt x="1297495" y="1261287"/>
                </a:lnTo>
                <a:lnTo>
                  <a:pt x="1335316" y="1233957"/>
                </a:lnTo>
                <a:lnTo>
                  <a:pt x="1371168" y="1204087"/>
                </a:lnTo>
                <a:lnTo>
                  <a:pt x="1404886" y="1171714"/>
                </a:lnTo>
                <a:lnTo>
                  <a:pt x="1436281" y="1136904"/>
                </a:lnTo>
                <a:lnTo>
                  <a:pt x="1465173" y="1099718"/>
                </a:lnTo>
                <a:lnTo>
                  <a:pt x="1491386" y="1060208"/>
                </a:lnTo>
                <a:lnTo>
                  <a:pt x="1514741" y="1018438"/>
                </a:lnTo>
                <a:lnTo>
                  <a:pt x="1535201" y="973937"/>
                </a:lnTo>
                <a:lnTo>
                  <a:pt x="1552003" y="928128"/>
                </a:lnTo>
                <a:lnTo>
                  <a:pt x="1565236" y="881240"/>
                </a:lnTo>
                <a:lnTo>
                  <a:pt x="1574977" y="833513"/>
                </a:lnTo>
                <a:lnTo>
                  <a:pt x="1581277" y="785152"/>
                </a:lnTo>
                <a:lnTo>
                  <a:pt x="1584236" y="736384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TextBox 847">
            <a:extLst>
              <a:ext uri="{FF2B5EF4-FFF2-40B4-BE49-F238E27FC236}">
                <a16:creationId xmlns:a16="http://schemas.microsoft.com/office/drawing/2014/main" id="{114AA886-FC2C-4C00-A575-BB33C51799C7}"/>
              </a:ext>
            </a:extLst>
          </p:cNvPr>
          <p:cNvSpPr txBox="1"/>
          <p:nvPr/>
        </p:nvSpPr>
        <p:spPr>
          <a:xfrm>
            <a:off x="1862124" y="1869470"/>
            <a:ext cx="4811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오늘의 의뢰를 보기 전에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사건 해결에 필요한 내용을 한번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알아볼까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1347" y="1345827"/>
            <a:ext cx="5200651" cy="487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9EE5BEEB-EE9A-4B57-A329-D4A50B726DF3}"/>
              </a:ext>
            </a:extLst>
          </p:cNvPr>
          <p:cNvGrpSpPr/>
          <p:nvPr/>
        </p:nvGrpSpPr>
        <p:grpSpPr>
          <a:xfrm>
            <a:off x="0" y="1"/>
            <a:ext cx="3962400" cy="1780674"/>
            <a:chOff x="0" y="0"/>
            <a:chExt cx="4776532" cy="2209165"/>
          </a:xfrm>
        </p:grpSpPr>
        <p:grpSp>
          <p:nvGrpSpPr>
            <p:cNvPr id="5" name="object 13">
              <a:extLst>
                <a:ext uri="{FF2B5EF4-FFF2-40B4-BE49-F238E27FC236}">
                  <a16:creationId xmlns:a16="http://schemas.microsoft.com/office/drawing/2014/main" id="{33016406-E43A-4C23-9BF3-224ED233DECC}"/>
                </a:ext>
              </a:extLst>
            </p:cNvPr>
            <p:cNvGrpSpPr/>
            <p:nvPr/>
          </p:nvGrpSpPr>
          <p:grpSpPr>
            <a:xfrm>
              <a:off x="0" y="0"/>
              <a:ext cx="2340610" cy="2209165"/>
              <a:chOff x="0" y="0"/>
              <a:chExt cx="2340610" cy="2209165"/>
            </a:xfrm>
          </p:grpSpPr>
          <p:sp>
            <p:nvSpPr>
              <p:cNvPr id="6" name="object 14">
                <a:extLst>
                  <a:ext uri="{FF2B5EF4-FFF2-40B4-BE49-F238E27FC236}">
                    <a16:creationId xmlns:a16="http://schemas.microsoft.com/office/drawing/2014/main" id="{8B5DF880-70E1-47F2-8C70-4119B46A53FF}"/>
                  </a:ext>
                </a:extLst>
              </p:cNvPr>
              <p:cNvSpPr/>
              <p:nvPr/>
            </p:nvSpPr>
            <p:spPr>
              <a:xfrm>
                <a:off x="0" y="0"/>
                <a:ext cx="2340610" cy="2209165"/>
              </a:xfrm>
              <a:custGeom>
                <a:avLst/>
                <a:gdLst/>
                <a:ahLst/>
                <a:cxnLst/>
                <a:rect l="l" t="t" r="r" b="b"/>
                <a:pathLst>
                  <a:path w="2340610" h="2209165">
                    <a:moveTo>
                      <a:pt x="2340000" y="0"/>
                    </a:moveTo>
                    <a:lnTo>
                      <a:pt x="0" y="0"/>
                    </a:lnTo>
                    <a:lnTo>
                      <a:pt x="0" y="2208834"/>
                    </a:lnTo>
                    <a:lnTo>
                      <a:pt x="2340000" y="2208834"/>
                    </a:lnTo>
                    <a:lnTo>
                      <a:pt x="2340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15">
                <a:extLst>
                  <a:ext uri="{FF2B5EF4-FFF2-40B4-BE49-F238E27FC236}">
                    <a16:creationId xmlns:a16="http://schemas.microsoft.com/office/drawing/2014/main" id="{BBAB0E83-99EF-4E9E-8BA4-F488BF448796}"/>
                  </a:ext>
                </a:extLst>
              </p:cNvPr>
              <p:cNvSpPr/>
              <p:nvPr/>
            </p:nvSpPr>
            <p:spPr>
              <a:xfrm>
                <a:off x="0" y="0"/>
                <a:ext cx="2087245" cy="1985010"/>
              </a:xfrm>
              <a:custGeom>
                <a:avLst/>
                <a:gdLst/>
                <a:ahLst/>
                <a:cxnLst/>
                <a:rect l="l" t="t" r="r" b="b"/>
                <a:pathLst>
                  <a:path w="2087245" h="1985010">
                    <a:moveTo>
                      <a:pt x="1845818" y="1270114"/>
                    </a:moveTo>
                    <a:lnTo>
                      <a:pt x="1845564" y="1250073"/>
                    </a:lnTo>
                    <a:lnTo>
                      <a:pt x="1837918" y="1232293"/>
                    </a:lnTo>
                    <a:lnTo>
                      <a:pt x="1824151" y="1218692"/>
                    </a:lnTo>
                    <a:lnTo>
                      <a:pt x="1805571" y="1211148"/>
                    </a:lnTo>
                    <a:lnTo>
                      <a:pt x="1785531" y="1211402"/>
                    </a:lnTo>
                    <a:lnTo>
                      <a:pt x="1767751" y="1219060"/>
                    </a:lnTo>
                    <a:lnTo>
                      <a:pt x="1754149" y="1232814"/>
                    </a:lnTo>
                    <a:lnTo>
                      <a:pt x="1746605" y="1251394"/>
                    </a:lnTo>
                    <a:lnTo>
                      <a:pt x="1738515" y="1287157"/>
                    </a:lnTo>
                    <a:lnTo>
                      <a:pt x="1727771" y="1322324"/>
                    </a:lnTo>
                    <a:lnTo>
                      <a:pt x="1698294" y="1390180"/>
                    </a:lnTo>
                    <a:lnTo>
                      <a:pt x="1659648" y="1451648"/>
                    </a:lnTo>
                    <a:lnTo>
                      <a:pt x="1610715" y="1508455"/>
                    </a:lnTo>
                    <a:lnTo>
                      <a:pt x="1553908" y="1557401"/>
                    </a:lnTo>
                    <a:lnTo>
                      <a:pt x="1492427" y="1596047"/>
                    </a:lnTo>
                    <a:lnTo>
                      <a:pt x="1424584" y="1625511"/>
                    </a:lnTo>
                    <a:lnTo>
                      <a:pt x="1353654" y="1644345"/>
                    </a:lnTo>
                    <a:lnTo>
                      <a:pt x="1335074" y="1651889"/>
                    </a:lnTo>
                    <a:lnTo>
                      <a:pt x="1321320" y="1665503"/>
                    </a:lnTo>
                    <a:lnTo>
                      <a:pt x="1313662" y="1683270"/>
                    </a:lnTo>
                    <a:lnTo>
                      <a:pt x="1313408" y="1703324"/>
                    </a:lnTo>
                    <a:lnTo>
                      <a:pt x="1320952" y="1721891"/>
                    </a:lnTo>
                    <a:lnTo>
                      <a:pt x="1334554" y="1735658"/>
                    </a:lnTo>
                    <a:lnTo>
                      <a:pt x="1352334" y="1743316"/>
                    </a:lnTo>
                    <a:lnTo>
                      <a:pt x="1372374" y="1743570"/>
                    </a:lnTo>
                    <a:lnTo>
                      <a:pt x="1415338" y="1733842"/>
                    </a:lnTo>
                    <a:lnTo>
                      <a:pt x="1457667" y="1720875"/>
                    </a:lnTo>
                    <a:lnTo>
                      <a:pt x="1499171" y="1704657"/>
                    </a:lnTo>
                    <a:lnTo>
                      <a:pt x="1539659" y="1685201"/>
                    </a:lnTo>
                    <a:lnTo>
                      <a:pt x="1577644" y="1663319"/>
                    </a:lnTo>
                    <a:lnTo>
                      <a:pt x="1614208" y="1638477"/>
                    </a:lnTo>
                    <a:lnTo>
                      <a:pt x="1649133" y="1610715"/>
                    </a:lnTo>
                    <a:lnTo>
                      <a:pt x="1682267" y="1580007"/>
                    </a:lnTo>
                    <a:lnTo>
                      <a:pt x="1712976" y="1546872"/>
                    </a:lnTo>
                    <a:lnTo>
                      <a:pt x="1740738" y="1511947"/>
                    </a:lnTo>
                    <a:lnTo>
                      <a:pt x="1765566" y="1475397"/>
                    </a:lnTo>
                    <a:lnTo>
                      <a:pt x="1787448" y="1437411"/>
                    </a:lnTo>
                    <a:lnTo>
                      <a:pt x="1806905" y="1396923"/>
                    </a:lnTo>
                    <a:lnTo>
                      <a:pt x="1823123" y="1355420"/>
                    </a:lnTo>
                    <a:lnTo>
                      <a:pt x="1836089" y="1313078"/>
                    </a:lnTo>
                    <a:lnTo>
                      <a:pt x="1845818" y="1270114"/>
                    </a:lnTo>
                    <a:close/>
                  </a:path>
                  <a:path w="2087245" h="1985010">
                    <a:moveTo>
                      <a:pt x="2086991" y="1160132"/>
                    </a:moveTo>
                    <a:lnTo>
                      <a:pt x="2085568" y="1111440"/>
                    </a:lnTo>
                    <a:lnTo>
                      <a:pt x="2081276" y="1062901"/>
                    </a:lnTo>
                    <a:lnTo>
                      <a:pt x="2074138" y="1014628"/>
                    </a:lnTo>
                    <a:lnTo>
                      <a:pt x="2064131" y="966774"/>
                    </a:lnTo>
                    <a:lnTo>
                      <a:pt x="2051265" y="919454"/>
                    </a:lnTo>
                    <a:lnTo>
                      <a:pt x="2035543" y="872832"/>
                    </a:lnTo>
                    <a:lnTo>
                      <a:pt x="2016975" y="827024"/>
                    </a:lnTo>
                    <a:lnTo>
                      <a:pt x="1995538" y="782167"/>
                    </a:lnTo>
                    <a:lnTo>
                      <a:pt x="1971243" y="738403"/>
                    </a:lnTo>
                    <a:lnTo>
                      <a:pt x="1957717" y="717232"/>
                    </a:lnTo>
                    <a:lnTo>
                      <a:pt x="1957717" y="1160132"/>
                    </a:lnTo>
                    <a:lnTo>
                      <a:pt x="1956015" y="1208811"/>
                    </a:lnTo>
                    <a:lnTo>
                      <a:pt x="1950986" y="1256931"/>
                    </a:lnTo>
                    <a:lnTo>
                      <a:pt x="1942579" y="1304861"/>
                    </a:lnTo>
                    <a:lnTo>
                      <a:pt x="1930793" y="1352219"/>
                    </a:lnTo>
                    <a:lnTo>
                      <a:pt x="1915642" y="1398816"/>
                    </a:lnTo>
                    <a:lnTo>
                      <a:pt x="1897126" y="1444459"/>
                    </a:lnTo>
                    <a:lnTo>
                      <a:pt x="1875243" y="1488973"/>
                    </a:lnTo>
                    <a:lnTo>
                      <a:pt x="1849996" y="1532153"/>
                    </a:lnTo>
                    <a:lnTo>
                      <a:pt x="1821383" y="1573809"/>
                    </a:lnTo>
                    <a:lnTo>
                      <a:pt x="1789404" y="1613750"/>
                    </a:lnTo>
                    <a:lnTo>
                      <a:pt x="1754047" y="1651800"/>
                    </a:lnTo>
                    <a:lnTo>
                      <a:pt x="1716011" y="1687144"/>
                    </a:lnTo>
                    <a:lnTo>
                      <a:pt x="1676069" y="1719122"/>
                    </a:lnTo>
                    <a:lnTo>
                      <a:pt x="1634413" y="1747735"/>
                    </a:lnTo>
                    <a:lnTo>
                      <a:pt x="1591233" y="1772983"/>
                    </a:lnTo>
                    <a:lnTo>
                      <a:pt x="1546720" y="1794865"/>
                    </a:lnTo>
                    <a:lnTo>
                      <a:pt x="1501076" y="1813382"/>
                    </a:lnTo>
                    <a:lnTo>
                      <a:pt x="1454480" y="1828533"/>
                    </a:lnTo>
                    <a:lnTo>
                      <a:pt x="1407121" y="1840318"/>
                    </a:lnTo>
                    <a:lnTo>
                      <a:pt x="1359192" y="1848726"/>
                    </a:lnTo>
                    <a:lnTo>
                      <a:pt x="1310881" y="1853780"/>
                    </a:lnTo>
                    <a:lnTo>
                      <a:pt x="1262380" y="1855470"/>
                    </a:lnTo>
                    <a:lnTo>
                      <a:pt x="1213878" y="1853780"/>
                    </a:lnTo>
                    <a:lnTo>
                      <a:pt x="1165567" y="1848726"/>
                    </a:lnTo>
                    <a:lnTo>
                      <a:pt x="1117638" y="1840318"/>
                    </a:lnTo>
                    <a:lnTo>
                      <a:pt x="1070279" y="1828533"/>
                    </a:lnTo>
                    <a:lnTo>
                      <a:pt x="1023683" y="1813382"/>
                    </a:lnTo>
                    <a:lnTo>
                      <a:pt x="978039" y="1794865"/>
                    </a:lnTo>
                    <a:lnTo>
                      <a:pt x="933526" y="1772983"/>
                    </a:lnTo>
                    <a:lnTo>
                      <a:pt x="890346" y="1747735"/>
                    </a:lnTo>
                    <a:lnTo>
                      <a:pt x="848690" y="1719122"/>
                    </a:lnTo>
                    <a:lnTo>
                      <a:pt x="808748" y="1687144"/>
                    </a:lnTo>
                    <a:lnTo>
                      <a:pt x="770699" y="1651800"/>
                    </a:lnTo>
                    <a:lnTo>
                      <a:pt x="735355" y="1613750"/>
                    </a:lnTo>
                    <a:lnTo>
                      <a:pt x="703376" y="1573809"/>
                    </a:lnTo>
                    <a:lnTo>
                      <a:pt x="674763" y="1532153"/>
                    </a:lnTo>
                    <a:lnTo>
                      <a:pt x="649516" y="1488973"/>
                    </a:lnTo>
                    <a:lnTo>
                      <a:pt x="627634" y="1444459"/>
                    </a:lnTo>
                    <a:lnTo>
                      <a:pt x="609130" y="1398816"/>
                    </a:lnTo>
                    <a:lnTo>
                      <a:pt x="593979" y="1352219"/>
                    </a:lnTo>
                    <a:lnTo>
                      <a:pt x="582193" y="1304861"/>
                    </a:lnTo>
                    <a:lnTo>
                      <a:pt x="573773" y="1256931"/>
                    </a:lnTo>
                    <a:lnTo>
                      <a:pt x="568731" y="1208620"/>
                    </a:lnTo>
                    <a:lnTo>
                      <a:pt x="567042" y="1160132"/>
                    </a:lnTo>
                    <a:lnTo>
                      <a:pt x="568744" y="1111440"/>
                    </a:lnTo>
                    <a:lnTo>
                      <a:pt x="573773" y="1063320"/>
                    </a:lnTo>
                    <a:lnTo>
                      <a:pt x="582193" y="1015390"/>
                    </a:lnTo>
                    <a:lnTo>
                      <a:pt x="593979" y="968019"/>
                    </a:lnTo>
                    <a:lnTo>
                      <a:pt x="609130" y="921423"/>
                    </a:lnTo>
                    <a:lnTo>
                      <a:pt x="627634" y="875779"/>
                    </a:lnTo>
                    <a:lnTo>
                      <a:pt x="649516" y="831265"/>
                    </a:lnTo>
                    <a:lnTo>
                      <a:pt x="674763" y="788085"/>
                    </a:lnTo>
                    <a:lnTo>
                      <a:pt x="703376" y="746429"/>
                    </a:lnTo>
                    <a:lnTo>
                      <a:pt x="735355" y="706488"/>
                    </a:lnTo>
                    <a:lnTo>
                      <a:pt x="770699" y="668451"/>
                    </a:lnTo>
                    <a:lnTo>
                      <a:pt x="808748" y="633095"/>
                    </a:lnTo>
                    <a:lnTo>
                      <a:pt x="848690" y="601116"/>
                    </a:lnTo>
                    <a:lnTo>
                      <a:pt x="890346" y="572503"/>
                    </a:lnTo>
                    <a:lnTo>
                      <a:pt x="933526" y="547255"/>
                    </a:lnTo>
                    <a:lnTo>
                      <a:pt x="978039" y="525386"/>
                    </a:lnTo>
                    <a:lnTo>
                      <a:pt x="1023683" y="506869"/>
                    </a:lnTo>
                    <a:lnTo>
                      <a:pt x="1070279" y="491718"/>
                    </a:lnTo>
                    <a:lnTo>
                      <a:pt x="1117638" y="479933"/>
                    </a:lnTo>
                    <a:lnTo>
                      <a:pt x="1165567" y="471525"/>
                    </a:lnTo>
                    <a:lnTo>
                      <a:pt x="1213878" y="466471"/>
                    </a:lnTo>
                    <a:lnTo>
                      <a:pt x="1262380" y="464794"/>
                    </a:lnTo>
                    <a:lnTo>
                      <a:pt x="1310881" y="466471"/>
                    </a:lnTo>
                    <a:lnTo>
                      <a:pt x="1359192" y="471525"/>
                    </a:lnTo>
                    <a:lnTo>
                      <a:pt x="1407121" y="479933"/>
                    </a:lnTo>
                    <a:lnTo>
                      <a:pt x="1454480" y="491718"/>
                    </a:lnTo>
                    <a:lnTo>
                      <a:pt x="1501076" y="506869"/>
                    </a:lnTo>
                    <a:lnTo>
                      <a:pt x="1546720" y="525386"/>
                    </a:lnTo>
                    <a:lnTo>
                      <a:pt x="1591233" y="547255"/>
                    </a:lnTo>
                    <a:lnTo>
                      <a:pt x="1634413" y="572503"/>
                    </a:lnTo>
                    <a:lnTo>
                      <a:pt x="1676069" y="601116"/>
                    </a:lnTo>
                    <a:lnTo>
                      <a:pt x="1716011" y="633095"/>
                    </a:lnTo>
                    <a:lnTo>
                      <a:pt x="1754047" y="668451"/>
                    </a:lnTo>
                    <a:lnTo>
                      <a:pt x="1789404" y="706488"/>
                    </a:lnTo>
                    <a:lnTo>
                      <a:pt x="1821383" y="746429"/>
                    </a:lnTo>
                    <a:lnTo>
                      <a:pt x="1849996" y="788085"/>
                    </a:lnTo>
                    <a:lnTo>
                      <a:pt x="1875243" y="831265"/>
                    </a:lnTo>
                    <a:lnTo>
                      <a:pt x="1897126" y="875779"/>
                    </a:lnTo>
                    <a:lnTo>
                      <a:pt x="1915642" y="921423"/>
                    </a:lnTo>
                    <a:lnTo>
                      <a:pt x="1930793" y="968019"/>
                    </a:lnTo>
                    <a:lnTo>
                      <a:pt x="1942579" y="1015390"/>
                    </a:lnTo>
                    <a:lnTo>
                      <a:pt x="1950986" y="1063320"/>
                    </a:lnTo>
                    <a:lnTo>
                      <a:pt x="1956015" y="1111440"/>
                    </a:lnTo>
                    <a:lnTo>
                      <a:pt x="1957717" y="1160132"/>
                    </a:lnTo>
                    <a:lnTo>
                      <a:pt x="1957717" y="717232"/>
                    </a:lnTo>
                    <a:lnTo>
                      <a:pt x="1914080" y="654710"/>
                    </a:lnTo>
                    <a:lnTo>
                      <a:pt x="1881212" y="615048"/>
                    </a:lnTo>
                    <a:lnTo>
                      <a:pt x="1845475" y="577037"/>
                    </a:lnTo>
                    <a:lnTo>
                      <a:pt x="1807464" y="541299"/>
                    </a:lnTo>
                    <a:lnTo>
                      <a:pt x="1767801" y="508431"/>
                    </a:lnTo>
                    <a:lnTo>
                      <a:pt x="1726628" y="478421"/>
                    </a:lnTo>
                    <a:lnTo>
                      <a:pt x="1705279" y="464794"/>
                    </a:lnTo>
                    <a:lnTo>
                      <a:pt x="1684096" y="451269"/>
                    </a:lnTo>
                    <a:lnTo>
                      <a:pt x="1640344" y="426974"/>
                    </a:lnTo>
                    <a:lnTo>
                      <a:pt x="1595488" y="405536"/>
                    </a:lnTo>
                    <a:lnTo>
                      <a:pt x="1549679" y="386956"/>
                    </a:lnTo>
                    <a:lnTo>
                      <a:pt x="1503045" y="371233"/>
                    </a:lnTo>
                    <a:lnTo>
                      <a:pt x="1455737" y="358368"/>
                    </a:lnTo>
                    <a:lnTo>
                      <a:pt x="1407871" y="348361"/>
                    </a:lnTo>
                    <a:lnTo>
                      <a:pt x="1359611" y="341223"/>
                    </a:lnTo>
                    <a:lnTo>
                      <a:pt x="1311059" y="336931"/>
                    </a:lnTo>
                    <a:lnTo>
                      <a:pt x="1262380" y="335508"/>
                    </a:lnTo>
                    <a:lnTo>
                      <a:pt x="1214856" y="336867"/>
                    </a:lnTo>
                    <a:lnTo>
                      <a:pt x="1167460" y="340956"/>
                    </a:lnTo>
                    <a:lnTo>
                      <a:pt x="1120305" y="347764"/>
                    </a:lnTo>
                    <a:lnTo>
                      <a:pt x="1073543" y="357301"/>
                    </a:lnTo>
                    <a:lnTo>
                      <a:pt x="1027290" y="369570"/>
                    </a:lnTo>
                    <a:lnTo>
                      <a:pt x="981671" y="384556"/>
                    </a:lnTo>
                    <a:lnTo>
                      <a:pt x="936815" y="402259"/>
                    </a:lnTo>
                    <a:lnTo>
                      <a:pt x="892848" y="422694"/>
                    </a:lnTo>
                    <a:lnTo>
                      <a:pt x="849896" y="445858"/>
                    </a:lnTo>
                    <a:lnTo>
                      <a:pt x="808088" y="471741"/>
                    </a:lnTo>
                    <a:lnTo>
                      <a:pt x="767562" y="500354"/>
                    </a:lnTo>
                    <a:lnTo>
                      <a:pt x="728421" y="531685"/>
                    </a:lnTo>
                    <a:lnTo>
                      <a:pt x="694842" y="498106"/>
                    </a:lnTo>
                    <a:lnTo>
                      <a:pt x="600354" y="403631"/>
                    </a:lnTo>
                    <a:lnTo>
                      <a:pt x="615670" y="390664"/>
                    </a:lnTo>
                    <a:lnTo>
                      <a:pt x="631215" y="378053"/>
                    </a:lnTo>
                    <a:lnTo>
                      <a:pt x="647001" y="365810"/>
                    </a:lnTo>
                    <a:lnTo>
                      <a:pt x="663016" y="353923"/>
                    </a:lnTo>
                    <a:lnTo>
                      <a:pt x="667143" y="350926"/>
                    </a:lnTo>
                    <a:lnTo>
                      <a:pt x="669518" y="346697"/>
                    </a:lnTo>
                    <a:lnTo>
                      <a:pt x="670318" y="336511"/>
                    </a:lnTo>
                    <a:lnTo>
                      <a:pt x="668642" y="331965"/>
                    </a:lnTo>
                    <a:lnTo>
                      <a:pt x="336702" y="0"/>
                    </a:lnTo>
                    <a:lnTo>
                      <a:pt x="0" y="0"/>
                    </a:lnTo>
                    <a:lnTo>
                      <a:pt x="0" y="132181"/>
                    </a:lnTo>
                    <a:lnTo>
                      <a:pt x="434213" y="566394"/>
                    </a:lnTo>
                    <a:lnTo>
                      <a:pt x="438759" y="568071"/>
                    </a:lnTo>
                    <a:lnTo>
                      <a:pt x="448945" y="567270"/>
                    </a:lnTo>
                    <a:lnTo>
                      <a:pt x="453174" y="564896"/>
                    </a:lnTo>
                    <a:lnTo>
                      <a:pt x="456171" y="560768"/>
                    </a:lnTo>
                    <a:lnTo>
                      <a:pt x="468058" y="544741"/>
                    </a:lnTo>
                    <a:lnTo>
                      <a:pt x="480314" y="528955"/>
                    </a:lnTo>
                    <a:lnTo>
                      <a:pt x="492912" y="513410"/>
                    </a:lnTo>
                    <a:lnTo>
                      <a:pt x="505879" y="498106"/>
                    </a:lnTo>
                    <a:lnTo>
                      <a:pt x="633933" y="626173"/>
                    </a:lnTo>
                    <a:lnTo>
                      <a:pt x="602602" y="665302"/>
                    </a:lnTo>
                    <a:lnTo>
                      <a:pt x="574001" y="705840"/>
                    </a:lnTo>
                    <a:lnTo>
                      <a:pt x="548119" y="747636"/>
                    </a:lnTo>
                    <a:lnTo>
                      <a:pt x="524954" y="790587"/>
                    </a:lnTo>
                    <a:lnTo>
                      <a:pt x="504520" y="834555"/>
                    </a:lnTo>
                    <a:lnTo>
                      <a:pt x="486816" y="879411"/>
                    </a:lnTo>
                    <a:lnTo>
                      <a:pt x="471817" y="925029"/>
                    </a:lnTo>
                    <a:lnTo>
                      <a:pt x="459562" y="971283"/>
                    </a:lnTo>
                    <a:lnTo>
                      <a:pt x="450024" y="1018057"/>
                    </a:lnTo>
                    <a:lnTo>
                      <a:pt x="443217" y="1065199"/>
                    </a:lnTo>
                    <a:lnTo>
                      <a:pt x="439127" y="1112596"/>
                    </a:lnTo>
                    <a:lnTo>
                      <a:pt x="437756" y="1160132"/>
                    </a:lnTo>
                    <a:lnTo>
                      <a:pt x="439191" y="1208811"/>
                    </a:lnTo>
                    <a:lnTo>
                      <a:pt x="443484" y="1257350"/>
                    </a:lnTo>
                    <a:lnTo>
                      <a:pt x="450621" y="1305610"/>
                    </a:lnTo>
                    <a:lnTo>
                      <a:pt x="460629" y="1353477"/>
                    </a:lnTo>
                    <a:lnTo>
                      <a:pt x="473494" y="1400784"/>
                    </a:lnTo>
                    <a:lnTo>
                      <a:pt x="489204" y="1447419"/>
                    </a:lnTo>
                    <a:lnTo>
                      <a:pt x="507784" y="1493227"/>
                    </a:lnTo>
                    <a:lnTo>
                      <a:pt x="529221" y="1538084"/>
                    </a:lnTo>
                    <a:lnTo>
                      <a:pt x="553516" y="1581848"/>
                    </a:lnTo>
                    <a:lnTo>
                      <a:pt x="580682" y="1624368"/>
                    </a:lnTo>
                    <a:lnTo>
                      <a:pt x="610692" y="1665541"/>
                    </a:lnTo>
                    <a:lnTo>
                      <a:pt x="643559" y="1705203"/>
                    </a:lnTo>
                    <a:lnTo>
                      <a:pt x="679284" y="1743227"/>
                    </a:lnTo>
                    <a:lnTo>
                      <a:pt x="717308" y="1778952"/>
                    </a:lnTo>
                    <a:lnTo>
                      <a:pt x="756970" y="1811820"/>
                    </a:lnTo>
                    <a:lnTo>
                      <a:pt x="798131" y="1841830"/>
                    </a:lnTo>
                    <a:lnTo>
                      <a:pt x="840663" y="1868982"/>
                    </a:lnTo>
                    <a:lnTo>
                      <a:pt x="884428" y="1893277"/>
                    </a:lnTo>
                    <a:lnTo>
                      <a:pt x="929284" y="1914715"/>
                    </a:lnTo>
                    <a:lnTo>
                      <a:pt x="975093" y="1933295"/>
                    </a:lnTo>
                    <a:lnTo>
                      <a:pt x="1021715" y="1949005"/>
                    </a:lnTo>
                    <a:lnTo>
                      <a:pt x="1069035" y="1961870"/>
                    </a:lnTo>
                    <a:lnTo>
                      <a:pt x="1116888" y="1971878"/>
                    </a:lnTo>
                    <a:lnTo>
                      <a:pt x="1165161" y="1979015"/>
                    </a:lnTo>
                    <a:lnTo>
                      <a:pt x="1213700" y="1983308"/>
                    </a:lnTo>
                    <a:lnTo>
                      <a:pt x="1262380" y="1984743"/>
                    </a:lnTo>
                    <a:lnTo>
                      <a:pt x="1311059" y="1983308"/>
                    </a:lnTo>
                    <a:lnTo>
                      <a:pt x="1359611" y="1979015"/>
                    </a:lnTo>
                    <a:lnTo>
                      <a:pt x="1407871" y="1971878"/>
                    </a:lnTo>
                    <a:lnTo>
                      <a:pt x="1455737" y="1961870"/>
                    </a:lnTo>
                    <a:lnTo>
                      <a:pt x="1503045" y="1949005"/>
                    </a:lnTo>
                    <a:lnTo>
                      <a:pt x="1549679" y="1933295"/>
                    </a:lnTo>
                    <a:lnTo>
                      <a:pt x="1595488" y="1914715"/>
                    </a:lnTo>
                    <a:lnTo>
                      <a:pt x="1640344" y="1893277"/>
                    </a:lnTo>
                    <a:lnTo>
                      <a:pt x="1684096" y="1868982"/>
                    </a:lnTo>
                    <a:lnTo>
                      <a:pt x="1726628" y="1841830"/>
                    </a:lnTo>
                    <a:lnTo>
                      <a:pt x="1767801" y="1811820"/>
                    </a:lnTo>
                    <a:lnTo>
                      <a:pt x="1807464" y="1778952"/>
                    </a:lnTo>
                    <a:lnTo>
                      <a:pt x="1845475" y="1743227"/>
                    </a:lnTo>
                    <a:lnTo>
                      <a:pt x="1881212" y="1705203"/>
                    </a:lnTo>
                    <a:lnTo>
                      <a:pt x="1914080" y="1665541"/>
                    </a:lnTo>
                    <a:lnTo>
                      <a:pt x="1944090" y="1624368"/>
                    </a:lnTo>
                    <a:lnTo>
                      <a:pt x="1971243" y="1581848"/>
                    </a:lnTo>
                    <a:lnTo>
                      <a:pt x="1995538" y="1538084"/>
                    </a:lnTo>
                    <a:lnTo>
                      <a:pt x="2016975" y="1493227"/>
                    </a:lnTo>
                    <a:lnTo>
                      <a:pt x="2035543" y="1447419"/>
                    </a:lnTo>
                    <a:lnTo>
                      <a:pt x="2051265" y="1400784"/>
                    </a:lnTo>
                    <a:lnTo>
                      <a:pt x="2064131" y="1353477"/>
                    </a:lnTo>
                    <a:lnTo>
                      <a:pt x="2074138" y="1305610"/>
                    </a:lnTo>
                    <a:lnTo>
                      <a:pt x="2081276" y="1257350"/>
                    </a:lnTo>
                    <a:lnTo>
                      <a:pt x="2085568" y="1208620"/>
                    </a:lnTo>
                    <a:lnTo>
                      <a:pt x="2086991" y="116013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8" name="object 2">
              <a:extLst>
                <a:ext uri="{FF2B5EF4-FFF2-40B4-BE49-F238E27FC236}">
                  <a16:creationId xmlns:a16="http://schemas.microsoft.com/office/drawing/2014/main" id="{D1AB24F4-488E-4186-91D6-F27E0F1B76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6347" y="365098"/>
              <a:ext cx="2290185" cy="1268222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2CA1CB2A-DCDC-4832-A9DD-117208D4BC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69" y="1345038"/>
              <a:ext cx="144144" cy="64577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CC077274-12D4-4E18-91D9-0B6610156E8A}"/>
                </a:ext>
              </a:extLst>
            </p:cNvPr>
            <p:cNvSpPr/>
            <p:nvPr/>
          </p:nvSpPr>
          <p:spPr>
            <a:xfrm>
              <a:off x="2096179" y="1533417"/>
              <a:ext cx="328930" cy="86360"/>
            </a:xfrm>
            <a:custGeom>
              <a:avLst/>
              <a:gdLst/>
              <a:ahLst/>
              <a:cxnLst/>
              <a:rect l="l" t="t" r="r" b="b"/>
              <a:pathLst>
                <a:path w="328930" h="86359">
                  <a:moveTo>
                    <a:pt x="229283" y="0"/>
                  </a:moveTo>
                  <a:lnTo>
                    <a:pt x="162950" y="2367"/>
                  </a:lnTo>
                  <a:lnTo>
                    <a:pt x="116255" y="6321"/>
                  </a:lnTo>
                  <a:lnTo>
                    <a:pt x="72118" y="15780"/>
                  </a:lnTo>
                  <a:lnTo>
                    <a:pt x="26310" y="27836"/>
                  </a:lnTo>
                  <a:lnTo>
                    <a:pt x="0" y="42631"/>
                  </a:lnTo>
                  <a:lnTo>
                    <a:pt x="6301" y="47660"/>
                  </a:lnTo>
                  <a:lnTo>
                    <a:pt x="47085" y="66024"/>
                  </a:lnTo>
                  <a:lnTo>
                    <a:pt x="87147" y="76001"/>
                  </a:lnTo>
                  <a:lnTo>
                    <a:pt x="143422" y="83726"/>
                  </a:lnTo>
                  <a:lnTo>
                    <a:pt x="179531" y="85963"/>
                  </a:lnTo>
                  <a:lnTo>
                    <a:pt x="215686" y="85866"/>
                  </a:lnTo>
                  <a:lnTo>
                    <a:pt x="275426" y="79921"/>
                  </a:lnTo>
                  <a:lnTo>
                    <a:pt x="312381" y="67789"/>
                  </a:lnTo>
                  <a:lnTo>
                    <a:pt x="328650" y="49438"/>
                  </a:lnTo>
                  <a:lnTo>
                    <a:pt x="328481" y="42118"/>
                  </a:lnTo>
                  <a:lnTo>
                    <a:pt x="294632" y="12311"/>
                  </a:lnTo>
                  <a:lnTo>
                    <a:pt x="248785" y="1194"/>
                  </a:lnTo>
                  <a:lnTo>
                    <a:pt x="22928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그림 3" descr="텍스트이(가) 표시된 사진&#10;&#10;자동 생성된 설명">
              <a:extLst>
                <a:ext uri="{FF2B5EF4-FFF2-40B4-BE49-F238E27FC236}">
                  <a16:creationId xmlns:a16="http://schemas.microsoft.com/office/drawing/2014/main" id="{44796339-0140-4375-800E-80DFCC172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5" t="10191" r="86986" b="77910"/>
            <a:stretch/>
          </p:blipFill>
          <p:spPr>
            <a:xfrm>
              <a:off x="851647" y="699247"/>
              <a:ext cx="735106" cy="815788"/>
            </a:xfrm>
            <a:prstGeom prst="rect">
              <a:avLst/>
            </a:prstGeom>
          </p:spPr>
        </p:pic>
      </p:grpSp>
      <p:grpSp>
        <p:nvGrpSpPr>
          <p:cNvPr id="12" name="object 6">
            <a:extLst>
              <a:ext uri="{FF2B5EF4-FFF2-40B4-BE49-F238E27FC236}">
                <a16:creationId xmlns:a16="http://schemas.microsoft.com/office/drawing/2014/main" id="{040A76B7-B461-4AB6-B602-06156D7BFBBC}"/>
              </a:ext>
            </a:extLst>
          </p:cNvPr>
          <p:cNvGrpSpPr/>
          <p:nvPr/>
        </p:nvGrpSpPr>
        <p:grpSpPr>
          <a:xfrm>
            <a:off x="1914790" y="1485918"/>
            <a:ext cx="9715735" cy="5077797"/>
            <a:chOff x="2808001" y="1976371"/>
            <a:chExt cx="8295640" cy="4161790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A1EA3FF4-D5CD-4575-A9C6-C0CB8E299BC0}"/>
                </a:ext>
              </a:extLst>
            </p:cNvPr>
            <p:cNvSpPr/>
            <p:nvPr/>
          </p:nvSpPr>
          <p:spPr>
            <a:xfrm>
              <a:off x="2826931" y="2247112"/>
              <a:ext cx="8163559" cy="3872229"/>
            </a:xfrm>
            <a:custGeom>
              <a:avLst/>
              <a:gdLst/>
              <a:ahLst/>
              <a:cxnLst/>
              <a:rect l="l" t="t" r="r" b="b"/>
              <a:pathLst>
                <a:path w="8163559" h="3872229">
                  <a:moveTo>
                    <a:pt x="8163001" y="0"/>
                  </a:moveTo>
                  <a:lnTo>
                    <a:pt x="0" y="0"/>
                  </a:lnTo>
                  <a:lnTo>
                    <a:pt x="0" y="3871963"/>
                  </a:lnTo>
                  <a:lnTo>
                    <a:pt x="8163001" y="3871963"/>
                  </a:lnTo>
                  <a:lnTo>
                    <a:pt x="8163001" y="0"/>
                  </a:lnTo>
                  <a:close/>
                </a:path>
              </a:pathLst>
            </a:custGeom>
            <a:solidFill>
              <a:srgbClr val="44C1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8E2CF4CD-3DDB-4A22-A8A3-B160D8C28420}"/>
                </a:ext>
              </a:extLst>
            </p:cNvPr>
            <p:cNvSpPr/>
            <p:nvPr/>
          </p:nvSpPr>
          <p:spPr>
            <a:xfrm>
              <a:off x="2808001" y="2228178"/>
              <a:ext cx="8201025" cy="3910329"/>
            </a:xfrm>
            <a:custGeom>
              <a:avLst/>
              <a:gdLst/>
              <a:ahLst/>
              <a:cxnLst/>
              <a:rect l="l" t="t" r="r" b="b"/>
              <a:pathLst>
                <a:path w="8201025" h="3910329">
                  <a:moveTo>
                    <a:pt x="8181924" y="0"/>
                  </a:moveTo>
                  <a:lnTo>
                    <a:pt x="18923" y="0"/>
                  </a:lnTo>
                  <a:lnTo>
                    <a:pt x="11556" y="1488"/>
                  </a:lnTo>
                  <a:lnTo>
                    <a:pt x="5541" y="5548"/>
                  </a:lnTo>
                  <a:lnTo>
                    <a:pt x="1486" y="11567"/>
                  </a:lnTo>
                  <a:lnTo>
                    <a:pt x="0" y="18935"/>
                  </a:lnTo>
                  <a:lnTo>
                    <a:pt x="0" y="3890899"/>
                  </a:lnTo>
                  <a:lnTo>
                    <a:pt x="1486" y="3898265"/>
                  </a:lnTo>
                  <a:lnTo>
                    <a:pt x="5541" y="3904280"/>
                  </a:lnTo>
                  <a:lnTo>
                    <a:pt x="11556" y="3908335"/>
                  </a:lnTo>
                  <a:lnTo>
                    <a:pt x="18923" y="3909822"/>
                  </a:lnTo>
                  <a:lnTo>
                    <a:pt x="8181924" y="3909822"/>
                  </a:lnTo>
                  <a:lnTo>
                    <a:pt x="8189285" y="3908335"/>
                  </a:lnTo>
                  <a:lnTo>
                    <a:pt x="8195300" y="3904280"/>
                  </a:lnTo>
                  <a:lnTo>
                    <a:pt x="8199358" y="3898265"/>
                  </a:lnTo>
                  <a:lnTo>
                    <a:pt x="8200847" y="3890899"/>
                  </a:lnTo>
                  <a:lnTo>
                    <a:pt x="8200847" y="3871976"/>
                  </a:lnTo>
                  <a:lnTo>
                    <a:pt x="37846" y="3871976"/>
                  </a:lnTo>
                  <a:lnTo>
                    <a:pt x="37846" y="37858"/>
                  </a:lnTo>
                  <a:lnTo>
                    <a:pt x="8200847" y="37858"/>
                  </a:lnTo>
                  <a:lnTo>
                    <a:pt x="8200847" y="18935"/>
                  </a:lnTo>
                  <a:lnTo>
                    <a:pt x="8199358" y="11567"/>
                  </a:lnTo>
                  <a:lnTo>
                    <a:pt x="8195300" y="5548"/>
                  </a:lnTo>
                  <a:lnTo>
                    <a:pt x="8189285" y="1488"/>
                  </a:lnTo>
                  <a:lnTo>
                    <a:pt x="8181924" y="0"/>
                  </a:lnTo>
                  <a:close/>
                </a:path>
                <a:path w="8201025" h="3910329">
                  <a:moveTo>
                    <a:pt x="8200847" y="37858"/>
                  </a:moveTo>
                  <a:lnTo>
                    <a:pt x="8163001" y="37858"/>
                  </a:lnTo>
                  <a:lnTo>
                    <a:pt x="8163001" y="3871976"/>
                  </a:lnTo>
                  <a:lnTo>
                    <a:pt x="8200847" y="3871976"/>
                  </a:lnTo>
                  <a:lnTo>
                    <a:pt x="8200847" y="3785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6661B55-194D-48A5-974C-42B76F1A42E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2718" y="1976371"/>
              <a:ext cx="8200847" cy="4019541"/>
            </a:xfrm>
            <a:prstGeom prst="rect">
              <a:avLst/>
            </a:prstGeom>
          </p:spPr>
        </p:pic>
      </p:grpSp>
      <p:sp>
        <p:nvSpPr>
          <p:cNvPr id="20" name="object 12">
            <a:extLst>
              <a:ext uri="{FF2B5EF4-FFF2-40B4-BE49-F238E27FC236}">
                <a16:creationId xmlns:a16="http://schemas.microsoft.com/office/drawing/2014/main" id="{BA286537-6D67-4562-AF16-FC0C9B8F4394}"/>
              </a:ext>
            </a:extLst>
          </p:cNvPr>
          <p:cNvSpPr txBox="1"/>
          <p:nvPr/>
        </p:nvSpPr>
        <p:spPr>
          <a:xfrm>
            <a:off x="2413317" y="2298073"/>
            <a:ext cx="8940483" cy="2987997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066">
              <a:lnSpc>
                <a:spcPct val="150000"/>
              </a:lnSpc>
              <a:spcBef>
                <a:spcPts val="1520"/>
              </a:spcBef>
              <a:tabLst>
                <a:tab pos="271780" algn="l"/>
                <a:tab pos="3744595" algn="l"/>
              </a:tabLst>
            </a:pPr>
            <a:r>
              <a:rPr lang="ko-KR" altLang="en-US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모래 시계의 원리는 일정량의 모래가 구멍으로 모두 떨어지는 데 걸리는 </a:t>
            </a: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(            )</a:t>
            </a:r>
            <a:r>
              <a:rPr lang="ko-KR" altLang="en-US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이 일정하다는 것을 이용하여 </a:t>
            </a: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(            )</a:t>
            </a:r>
            <a:r>
              <a:rPr lang="ko-KR" altLang="en-US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을 측정하는 것이다</a:t>
            </a: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.</a:t>
            </a:r>
            <a:endParaRPr lang="en-US" altLang="ko-KR" sz="2400" b="1" spc="-170" dirty="0">
              <a:solidFill>
                <a:srgbClr val="231F20"/>
              </a:solidFill>
              <a:latin typeface="Malgun Gothic"/>
              <a:cs typeface="Malgun Gothic"/>
            </a:endParaRPr>
          </a:p>
          <a:p>
            <a:pPr marL="12066" algn="ctr">
              <a:lnSpc>
                <a:spcPct val="100000"/>
              </a:lnSpc>
              <a:spcBef>
                <a:spcPts val="1520"/>
              </a:spcBef>
              <a:tabLst>
                <a:tab pos="271780" algn="l"/>
                <a:tab pos="3744595" algn="l"/>
              </a:tabLst>
            </a:pPr>
            <a:endParaRPr lang="en-US" altLang="ko-KR" sz="2400" b="1" spc="-170" dirty="0">
              <a:solidFill>
                <a:srgbClr val="231F20"/>
              </a:solidFill>
              <a:latin typeface="Malgun Gothic"/>
              <a:cs typeface="Malgun Gothic"/>
            </a:endParaRPr>
          </a:p>
          <a:p>
            <a:pPr marL="12066" algn="ctr">
              <a:lnSpc>
                <a:spcPct val="100000"/>
              </a:lnSpc>
              <a:spcBef>
                <a:spcPts val="1520"/>
              </a:spcBef>
              <a:tabLst>
                <a:tab pos="271780" algn="l"/>
                <a:tab pos="3744595" algn="l"/>
              </a:tabLst>
            </a:pPr>
            <a:endParaRPr lang="en-US" altLang="ko-KR" sz="2400" b="1" spc="-170" dirty="0">
              <a:solidFill>
                <a:srgbClr val="231F20"/>
              </a:solidFill>
              <a:latin typeface="Malgun Gothic"/>
              <a:cs typeface="Malgun Gothic"/>
            </a:endParaRPr>
          </a:p>
          <a:p>
            <a:pPr marL="12066" algn="ctr">
              <a:lnSpc>
                <a:spcPct val="100000"/>
              </a:lnSpc>
              <a:spcBef>
                <a:spcPts val="1520"/>
              </a:spcBef>
              <a:tabLst>
                <a:tab pos="271780" algn="l"/>
                <a:tab pos="3744595" algn="l"/>
              </a:tabLst>
            </a:pPr>
            <a:r>
              <a:rPr lang="ko-KR" altLang="en-US" sz="2400" b="1" spc="-170" dirty="0">
                <a:solidFill>
                  <a:srgbClr val="231F20"/>
                </a:solidFill>
                <a:latin typeface="Malgun Gothic"/>
                <a:cs typeface="Malgun Gothic"/>
              </a:rPr>
              <a:t>빈칸에 공통으로 들어갈 단어는</a:t>
            </a:r>
            <a:r>
              <a:rPr lang="en-US" altLang="ko-KR" sz="2400" b="1" spc="-170" dirty="0">
                <a:solidFill>
                  <a:srgbClr val="231F20"/>
                </a:solidFill>
                <a:latin typeface="Malgun Gothic"/>
                <a:cs typeface="Malgun Gothic"/>
              </a:rPr>
              <a:t>?</a:t>
            </a:r>
            <a:endParaRPr sz="2400" b="1" dirty="0">
              <a:latin typeface="Malgun Gothic"/>
              <a:cs typeface="Malgun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F9C1E9-F332-4530-A0E4-56B0A6AFF92C}"/>
              </a:ext>
            </a:extLst>
          </p:cNvPr>
          <p:cNvSpPr txBox="1"/>
          <p:nvPr/>
        </p:nvSpPr>
        <p:spPr>
          <a:xfrm>
            <a:off x="2955523" y="3116246"/>
            <a:ext cx="102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0000"/>
                </a:solidFill>
              </a:rPr>
              <a:t>시간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F9C1E9-F332-4530-A0E4-56B0A6AFF92C}"/>
              </a:ext>
            </a:extLst>
          </p:cNvPr>
          <p:cNvSpPr txBox="1"/>
          <p:nvPr/>
        </p:nvSpPr>
        <p:spPr>
          <a:xfrm>
            <a:off x="7870825" y="3116246"/>
            <a:ext cx="102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0000"/>
                </a:solidFill>
              </a:rPr>
              <a:t>시간</a:t>
            </a:r>
          </a:p>
        </p:txBody>
      </p:sp>
    </p:spTree>
    <p:extLst>
      <p:ext uri="{BB962C8B-B14F-4D97-AF65-F5344CB8AC3E}">
        <p14:creationId xmlns:p14="http://schemas.microsoft.com/office/powerpoint/2010/main" val="39847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9EE5BEEB-EE9A-4B57-A329-D4A50B726DF3}"/>
              </a:ext>
            </a:extLst>
          </p:cNvPr>
          <p:cNvGrpSpPr/>
          <p:nvPr/>
        </p:nvGrpSpPr>
        <p:grpSpPr>
          <a:xfrm>
            <a:off x="0" y="1"/>
            <a:ext cx="3962400" cy="1780674"/>
            <a:chOff x="0" y="0"/>
            <a:chExt cx="4776532" cy="2209165"/>
          </a:xfrm>
        </p:grpSpPr>
        <p:grpSp>
          <p:nvGrpSpPr>
            <p:cNvPr id="5" name="object 13">
              <a:extLst>
                <a:ext uri="{FF2B5EF4-FFF2-40B4-BE49-F238E27FC236}">
                  <a16:creationId xmlns:a16="http://schemas.microsoft.com/office/drawing/2014/main" id="{33016406-E43A-4C23-9BF3-224ED233DECC}"/>
                </a:ext>
              </a:extLst>
            </p:cNvPr>
            <p:cNvGrpSpPr/>
            <p:nvPr/>
          </p:nvGrpSpPr>
          <p:grpSpPr>
            <a:xfrm>
              <a:off x="0" y="0"/>
              <a:ext cx="2340610" cy="2209165"/>
              <a:chOff x="0" y="0"/>
              <a:chExt cx="2340610" cy="2209165"/>
            </a:xfrm>
          </p:grpSpPr>
          <p:sp>
            <p:nvSpPr>
              <p:cNvPr id="6" name="object 14">
                <a:extLst>
                  <a:ext uri="{FF2B5EF4-FFF2-40B4-BE49-F238E27FC236}">
                    <a16:creationId xmlns:a16="http://schemas.microsoft.com/office/drawing/2014/main" id="{8B5DF880-70E1-47F2-8C70-4119B46A53FF}"/>
                  </a:ext>
                </a:extLst>
              </p:cNvPr>
              <p:cNvSpPr/>
              <p:nvPr/>
            </p:nvSpPr>
            <p:spPr>
              <a:xfrm>
                <a:off x="0" y="0"/>
                <a:ext cx="2340610" cy="2209165"/>
              </a:xfrm>
              <a:custGeom>
                <a:avLst/>
                <a:gdLst/>
                <a:ahLst/>
                <a:cxnLst/>
                <a:rect l="l" t="t" r="r" b="b"/>
                <a:pathLst>
                  <a:path w="2340610" h="2209165">
                    <a:moveTo>
                      <a:pt x="2340000" y="0"/>
                    </a:moveTo>
                    <a:lnTo>
                      <a:pt x="0" y="0"/>
                    </a:lnTo>
                    <a:lnTo>
                      <a:pt x="0" y="2208834"/>
                    </a:lnTo>
                    <a:lnTo>
                      <a:pt x="2340000" y="2208834"/>
                    </a:lnTo>
                    <a:lnTo>
                      <a:pt x="23400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15">
                <a:extLst>
                  <a:ext uri="{FF2B5EF4-FFF2-40B4-BE49-F238E27FC236}">
                    <a16:creationId xmlns:a16="http://schemas.microsoft.com/office/drawing/2014/main" id="{BBAB0E83-99EF-4E9E-8BA4-F488BF448796}"/>
                  </a:ext>
                </a:extLst>
              </p:cNvPr>
              <p:cNvSpPr/>
              <p:nvPr/>
            </p:nvSpPr>
            <p:spPr>
              <a:xfrm>
                <a:off x="0" y="0"/>
                <a:ext cx="2087245" cy="1985010"/>
              </a:xfrm>
              <a:custGeom>
                <a:avLst/>
                <a:gdLst/>
                <a:ahLst/>
                <a:cxnLst/>
                <a:rect l="l" t="t" r="r" b="b"/>
                <a:pathLst>
                  <a:path w="2087245" h="1985010">
                    <a:moveTo>
                      <a:pt x="1845818" y="1270114"/>
                    </a:moveTo>
                    <a:lnTo>
                      <a:pt x="1845564" y="1250073"/>
                    </a:lnTo>
                    <a:lnTo>
                      <a:pt x="1837918" y="1232293"/>
                    </a:lnTo>
                    <a:lnTo>
                      <a:pt x="1824151" y="1218692"/>
                    </a:lnTo>
                    <a:lnTo>
                      <a:pt x="1805571" y="1211148"/>
                    </a:lnTo>
                    <a:lnTo>
                      <a:pt x="1785531" y="1211402"/>
                    </a:lnTo>
                    <a:lnTo>
                      <a:pt x="1767751" y="1219060"/>
                    </a:lnTo>
                    <a:lnTo>
                      <a:pt x="1754149" y="1232814"/>
                    </a:lnTo>
                    <a:lnTo>
                      <a:pt x="1746605" y="1251394"/>
                    </a:lnTo>
                    <a:lnTo>
                      <a:pt x="1738515" y="1287157"/>
                    </a:lnTo>
                    <a:lnTo>
                      <a:pt x="1727771" y="1322324"/>
                    </a:lnTo>
                    <a:lnTo>
                      <a:pt x="1698294" y="1390180"/>
                    </a:lnTo>
                    <a:lnTo>
                      <a:pt x="1659648" y="1451648"/>
                    </a:lnTo>
                    <a:lnTo>
                      <a:pt x="1610715" y="1508455"/>
                    </a:lnTo>
                    <a:lnTo>
                      <a:pt x="1553908" y="1557401"/>
                    </a:lnTo>
                    <a:lnTo>
                      <a:pt x="1492427" y="1596047"/>
                    </a:lnTo>
                    <a:lnTo>
                      <a:pt x="1424584" y="1625511"/>
                    </a:lnTo>
                    <a:lnTo>
                      <a:pt x="1353654" y="1644345"/>
                    </a:lnTo>
                    <a:lnTo>
                      <a:pt x="1335074" y="1651889"/>
                    </a:lnTo>
                    <a:lnTo>
                      <a:pt x="1321320" y="1665503"/>
                    </a:lnTo>
                    <a:lnTo>
                      <a:pt x="1313662" y="1683270"/>
                    </a:lnTo>
                    <a:lnTo>
                      <a:pt x="1313408" y="1703324"/>
                    </a:lnTo>
                    <a:lnTo>
                      <a:pt x="1320952" y="1721891"/>
                    </a:lnTo>
                    <a:lnTo>
                      <a:pt x="1334554" y="1735658"/>
                    </a:lnTo>
                    <a:lnTo>
                      <a:pt x="1352334" y="1743316"/>
                    </a:lnTo>
                    <a:lnTo>
                      <a:pt x="1372374" y="1743570"/>
                    </a:lnTo>
                    <a:lnTo>
                      <a:pt x="1415338" y="1733842"/>
                    </a:lnTo>
                    <a:lnTo>
                      <a:pt x="1457667" y="1720875"/>
                    </a:lnTo>
                    <a:lnTo>
                      <a:pt x="1499171" y="1704657"/>
                    </a:lnTo>
                    <a:lnTo>
                      <a:pt x="1539659" y="1685201"/>
                    </a:lnTo>
                    <a:lnTo>
                      <a:pt x="1577644" y="1663319"/>
                    </a:lnTo>
                    <a:lnTo>
                      <a:pt x="1614208" y="1638477"/>
                    </a:lnTo>
                    <a:lnTo>
                      <a:pt x="1649133" y="1610715"/>
                    </a:lnTo>
                    <a:lnTo>
                      <a:pt x="1682267" y="1580007"/>
                    </a:lnTo>
                    <a:lnTo>
                      <a:pt x="1712976" y="1546872"/>
                    </a:lnTo>
                    <a:lnTo>
                      <a:pt x="1740738" y="1511947"/>
                    </a:lnTo>
                    <a:lnTo>
                      <a:pt x="1765566" y="1475397"/>
                    </a:lnTo>
                    <a:lnTo>
                      <a:pt x="1787448" y="1437411"/>
                    </a:lnTo>
                    <a:lnTo>
                      <a:pt x="1806905" y="1396923"/>
                    </a:lnTo>
                    <a:lnTo>
                      <a:pt x="1823123" y="1355420"/>
                    </a:lnTo>
                    <a:lnTo>
                      <a:pt x="1836089" y="1313078"/>
                    </a:lnTo>
                    <a:lnTo>
                      <a:pt x="1845818" y="1270114"/>
                    </a:lnTo>
                    <a:close/>
                  </a:path>
                  <a:path w="2087245" h="1985010">
                    <a:moveTo>
                      <a:pt x="2086991" y="1160132"/>
                    </a:moveTo>
                    <a:lnTo>
                      <a:pt x="2085568" y="1111440"/>
                    </a:lnTo>
                    <a:lnTo>
                      <a:pt x="2081276" y="1062901"/>
                    </a:lnTo>
                    <a:lnTo>
                      <a:pt x="2074138" y="1014628"/>
                    </a:lnTo>
                    <a:lnTo>
                      <a:pt x="2064131" y="966774"/>
                    </a:lnTo>
                    <a:lnTo>
                      <a:pt x="2051265" y="919454"/>
                    </a:lnTo>
                    <a:lnTo>
                      <a:pt x="2035543" y="872832"/>
                    </a:lnTo>
                    <a:lnTo>
                      <a:pt x="2016975" y="827024"/>
                    </a:lnTo>
                    <a:lnTo>
                      <a:pt x="1995538" y="782167"/>
                    </a:lnTo>
                    <a:lnTo>
                      <a:pt x="1971243" y="738403"/>
                    </a:lnTo>
                    <a:lnTo>
                      <a:pt x="1957717" y="717232"/>
                    </a:lnTo>
                    <a:lnTo>
                      <a:pt x="1957717" y="1160132"/>
                    </a:lnTo>
                    <a:lnTo>
                      <a:pt x="1956015" y="1208811"/>
                    </a:lnTo>
                    <a:lnTo>
                      <a:pt x="1950986" y="1256931"/>
                    </a:lnTo>
                    <a:lnTo>
                      <a:pt x="1942579" y="1304861"/>
                    </a:lnTo>
                    <a:lnTo>
                      <a:pt x="1930793" y="1352219"/>
                    </a:lnTo>
                    <a:lnTo>
                      <a:pt x="1915642" y="1398816"/>
                    </a:lnTo>
                    <a:lnTo>
                      <a:pt x="1897126" y="1444459"/>
                    </a:lnTo>
                    <a:lnTo>
                      <a:pt x="1875243" y="1488973"/>
                    </a:lnTo>
                    <a:lnTo>
                      <a:pt x="1849996" y="1532153"/>
                    </a:lnTo>
                    <a:lnTo>
                      <a:pt x="1821383" y="1573809"/>
                    </a:lnTo>
                    <a:lnTo>
                      <a:pt x="1789404" y="1613750"/>
                    </a:lnTo>
                    <a:lnTo>
                      <a:pt x="1754047" y="1651800"/>
                    </a:lnTo>
                    <a:lnTo>
                      <a:pt x="1716011" y="1687144"/>
                    </a:lnTo>
                    <a:lnTo>
                      <a:pt x="1676069" y="1719122"/>
                    </a:lnTo>
                    <a:lnTo>
                      <a:pt x="1634413" y="1747735"/>
                    </a:lnTo>
                    <a:lnTo>
                      <a:pt x="1591233" y="1772983"/>
                    </a:lnTo>
                    <a:lnTo>
                      <a:pt x="1546720" y="1794865"/>
                    </a:lnTo>
                    <a:lnTo>
                      <a:pt x="1501076" y="1813382"/>
                    </a:lnTo>
                    <a:lnTo>
                      <a:pt x="1454480" y="1828533"/>
                    </a:lnTo>
                    <a:lnTo>
                      <a:pt x="1407121" y="1840318"/>
                    </a:lnTo>
                    <a:lnTo>
                      <a:pt x="1359192" y="1848726"/>
                    </a:lnTo>
                    <a:lnTo>
                      <a:pt x="1310881" y="1853780"/>
                    </a:lnTo>
                    <a:lnTo>
                      <a:pt x="1262380" y="1855470"/>
                    </a:lnTo>
                    <a:lnTo>
                      <a:pt x="1213878" y="1853780"/>
                    </a:lnTo>
                    <a:lnTo>
                      <a:pt x="1165567" y="1848726"/>
                    </a:lnTo>
                    <a:lnTo>
                      <a:pt x="1117638" y="1840318"/>
                    </a:lnTo>
                    <a:lnTo>
                      <a:pt x="1070279" y="1828533"/>
                    </a:lnTo>
                    <a:lnTo>
                      <a:pt x="1023683" y="1813382"/>
                    </a:lnTo>
                    <a:lnTo>
                      <a:pt x="978039" y="1794865"/>
                    </a:lnTo>
                    <a:lnTo>
                      <a:pt x="933526" y="1772983"/>
                    </a:lnTo>
                    <a:lnTo>
                      <a:pt x="890346" y="1747735"/>
                    </a:lnTo>
                    <a:lnTo>
                      <a:pt x="848690" y="1719122"/>
                    </a:lnTo>
                    <a:lnTo>
                      <a:pt x="808748" y="1687144"/>
                    </a:lnTo>
                    <a:lnTo>
                      <a:pt x="770699" y="1651800"/>
                    </a:lnTo>
                    <a:lnTo>
                      <a:pt x="735355" y="1613750"/>
                    </a:lnTo>
                    <a:lnTo>
                      <a:pt x="703376" y="1573809"/>
                    </a:lnTo>
                    <a:lnTo>
                      <a:pt x="674763" y="1532153"/>
                    </a:lnTo>
                    <a:lnTo>
                      <a:pt x="649516" y="1488973"/>
                    </a:lnTo>
                    <a:lnTo>
                      <a:pt x="627634" y="1444459"/>
                    </a:lnTo>
                    <a:lnTo>
                      <a:pt x="609130" y="1398816"/>
                    </a:lnTo>
                    <a:lnTo>
                      <a:pt x="593979" y="1352219"/>
                    </a:lnTo>
                    <a:lnTo>
                      <a:pt x="582193" y="1304861"/>
                    </a:lnTo>
                    <a:lnTo>
                      <a:pt x="573773" y="1256931"/>
                    </a:lnTo>
                    <a:lnTo>
                      <a:pt x="568731" y="1208620"/>
                    </a:lnTo>
                    <a:lnTo>
                      <a:pt x="567042" y="1160132"/>
                    </a:lnTo>
                    <a:lnTo>
                      <a:pt x="568744" y="1111440"/>
                    </a:lnTo>
                    <a:lnTo>
                      <a:pt x="573773" y="1063320"/>
                    </a:lnTo>
                    <a:lnTo>
                      <a:pt x="582193" y="1015390"/>
                    </a:lnTo>
                    <a:lnTo>
                      <a:pt x="593979" y="968019"/>
                    </a:lnTo>
                    <a:lnTo>
                      <a:pt x="609130" y="921423"/>
                    </a:lnTo>
                    <a:lnTo>
                      <a:pt x="627634" y="875779"/>
                    </a:lnTo>
                    <a:lnTo>
                      <a:pt x="649516" y="831265"/>
                    </a:lnTo>
                    <a:lnTo>
                      <a:pt x="674763" y="788085"/>
                    </a:lnTo>
                    <a:lnTo>
                      <a:pt x="703376" y="746429"/>
                    </a:lnTo>
                    <a:lnTo>
                      <a:pt x="735355" y="706488"/>
                    </a:lnTo>
                    <a:lnTo>
                      <a:pt x="770699" y="668451"/>
                    </a:lnTo>
                    <a:lnTo>
                      <a:pt x="808748" y="633095"/>
                    </a:lnTo>
                    <a:lnTo>
                      <a:pt x="848690" y="601116"/>
                    </a:lnTo>
                    <a:lnTo>
                      <a:pt x="890346" y="572503"/>
                    </a:lnTo>
                    <a:lnTo>
                      <a:pt x="933526" y="547255"/>
                    </a:lnTo>
                    <a:lnTo>
                      <a:pt x="978039" y="525386"/>
                    </a:lnTo>
                    <a:lnTo>
                      <a:pt x="1023683" y="506869"/>
                    </a:lnTo>
                    <a:lnTo>
                      <a:pt x="1070279" y="491718"/>
                    </a:lnTo>
                    <a:lnTo>
                      <a:pt x="1117638" y="479933"/>
                    </a:lnTo>
                    <a:lnTo>
                      <a:pt x="1165567" y="471525"/>
                    </a:lnTo>
                    <a:lnTo>
                      <a:pt x="1213878" y="466471"/>
                    </a:lnTo>
                    <a:lnTo>
                      <a:pt x="1262380" y="464794"/>
                    </a:lnTo>
                    <a:lnTo>
                      <a:pt x="1310881" y="466471"/>
                    </a:lnTo>
                    <a:lnTo>
                      <a:pt x="1359192" y="471525"/>
                    </a:lnTo>
                    <a:lnTo>
                      <a:pt x="1407121" y="479933"/>
                    </a:lnTo>
                    <a:lnTo>
                      <a:pt x="1454480" y="491718"/>
                    </a:lnTo>
                    <a:lnTo>
                      <a:pt x="1501076" y="506869"/>
                    </a:lnTo>
                    <a:lnTo>
                      <a:pt x="1546720" y="525386"/>
                    </a:lnTo>
                    <a:lnTo>
                      <a:pt x="1591233" y="547255"/>
                    </a:lnTo>
                    <a:lnTo>
                      <a:pt x="1634413" y="572503"/>
                    </a:lnTo>
                    <a:lnTo>
                      <a:pt x="1676069" y="601116"/>
                    </a:lnTo>
                    <a:lnTo>
                      <a:pt x="1716011" y="633095"/>
                    </a:lnTo>
                    <a:lnTo>
                      <a:pt x="1754047" y="668451"/>
                    </a:lnTo>
                    <a:lnTo>
                      <a:pt x="1789404" y="706488"/>
                    </a:lnTo>
                    <a:lnTo>
                      <a:pt x="1821383" y="746429"/>
                    </a:lnTo>
                    <a:lnTo>
                      <a:pt x="1849996" y="788085"/>
                    </a:lnTo>
                    <a:lnTo>
                      <a:pt x="1875243" y="831265"/>
                    </a:lnTo>
                    <a:lnTo>
                      <a:pt x="1897126" y="875779"/>
                    </a:lnTo>
                    <a:lnTo>
                      <a:pt x="1915642" y="921423"/>
                    </a:lnTo>
                    <a:lnTo>
                      <a:pt x="1930793" y="968019"/>
                    </a:lnTo>
                    <a:lnTo>
                      <a:pt x="1942579" y="1015390"/>
                    </a:lnTo>
                    <a:lnTo>
                      <a:pt x="1950986" y="1063320"/>
                    </a:lnTo>
                    <a:lnTo>
                      <a:pt x="1956015" y="1111440"/>
                    </a:lnTo>
                    <a:lnTo>
                      <a:pt x="1957717" y="1160132"/>
                    </a:lnTo>
                    <a:lnTo>
                      <a:pt x="1957717" y="717232"/>
                    </a:lnTo>
                    <a:lnTo>
                      <a:pt x="1914080" y="654710"/>
                    </a:lnTo>
                    <a:lnTo>
                      <a:pt x="1881212" y="615048"/>
                    </a:lnTo>
                    <a:lnTo>
                      <a:pt x="1845475" y="577037"/>
                    </a:lnTo>
                    <a:lnTo>
                      <a:pt x="1807464" y="541299"/>
                    </a:lnTo>
                    <a:lnTo>
                      <a:pt x="1767801" y="508431"/>
                    </a:lnTo>
                    <a:lnTo>
                      <a:pt x="1726628" y="478421"/>
                    </a:lnTo>
                    <a:lnTo>
                      <a:pt x="1705279" y="464794"/>
                    </a:lnTo>
                    <a:lnTo>
                      <a:pt x="1684096" y="451269"/>
                    </a:lnTo>
                    <a:lnTo>
                      <a:pt x="1640344" y="426974"/>
                    </a:lnTo>
                    <a:lnTo>
                      <a:pt x="1595488" y="405536"/>
                    </a:lnTo>
                    <a:lnTo>
                      <a:pt x="1549679" y="386956"/>
                    </a:lnTo>
                    <a:lnTo>
                      <a:pt x="1503045" y="371233"/>
                    </a:lnTo>
                    <a:lnTo>
                      <a:pt x="1455737" y="358368"/>
                    </a:lnTo>
                    <a:lnTo>
                      <a:pt x="1407871" y="348361"/>
                    </a:lnTo>
                    <a:lnTo>
                      <a:pt x="1359611" y="341223"/>
                    </a:lnTo>
                    <a:lnTo>
                      <a:pt x="1311059" y="336931"/>
                    </a:lnTo>
                    <a:lnTo>
                      <a:pt x="1262380" y="335508"/>
                    </a:lnTo>
                    <a:lnTo>
                      <a:pt x="1214856" y="336867"/>
                    </a:lnTo>
                    <a:lnTo>
                      <a:pt x="1167460" y="340956"/>
                    </a:lnTo>
                    <a:lnTo>
                      <a:pt x="1120305" y="347764"/>
                    </a:lnTo>
                    <a:lnTo>
                      <a:pt x="1073543" y="357301"/>
                    </a:lnTo>
                    <a:lnTo>
                      <a:pt x="1027290" y="369570"/>
                    </a:lnTo>
                    <a:lnTo>
                      <a:pt x="981671" y="384556"/>
                    </a:lnTo>
                    <a:lnTo>
                      <a:pt x="936815" y="402259"/>
                    </a:lnTo>
                    <a:lnTo>
                      <a:pt x="892848" y="422694"/>
                    </a:lnTo>
                    <a:lnTo>
                      <a:pt x="849896" y="445858"/>
                    </a:lnTo>
                    <a:lnTo>
                      <a:pt x="808088" y="471741"/>
                    </a:lnTo>
                    <a:lnTo>
                      <a:pt x="767562" y="500354"/>
                    </a:lnTo>
                    <a:lnTo>
                      <a:pt x="728421" y="531685"/>
                    </a:lnTo>
                    <a:lnTo>
                      <a:pt x="694842" y="498106"/>
                    </a:lnTo>
                    <a:lnTo>
                      <a:pt x="600354" y="403631"/>
                    </a:lnTo>
                    <a:lnTo>
                      <a:pt x="615670" y="390664"/>
                    </a:lnTo>
                    <a:lnTo>
                      <a:pt x="631215" y="378053"/>
                    </a:lnTo>
                    <a:lnTo>
                      <a:pt x="647001" y="365810"/>
                    </a:lnTo>
                    <a:lnTo>
                      <a:pt x="663016" y="353923"/>
                    </a:lnTo>
                    <a:lnTo>
                      <a:pt x="667143" y="350926"/>
                    </a:lnTo>
                    <a:lnTo>
                      <a:pt x="669518" y="346697"/>
                    </a:lnTo>
                    <a:lnTo>
                      <a:pt x="670318" y="336511"/>
                    </a:lnTo>
                    <a:lnTo>
                      <a:pt x="668642" y="331965"/>
                    </a:lnTo>
                    <a:lnTo>
                      <a:pt x="336702" y="0"/>
                    </a:lnTo>
                    <a:lnTo>
                      <a:pt x="0" y="0"/>
                    </a:lnTo>
                    <a:lnTo>
                      <a:pt x="0" y="132181"/>
                    </a:lnTo>
                    <a:lnTo>
                      <a:pt x="434213" y="566394"/>
                    </a:lnTo>
                    <a:lnTo>
                      <a:pt x="438759" y="568071"/>
                    </a:lnTo>
                    <a:lnTo>
                      <a:pt x="448945" y="567270"/>
                    </a:lnTo>
                    <a:lnTo>
                      <a:pt x="453174" y="564896"/>
                    </a:lnTo>
                    <a:lnTo>
                      <a:pt x="456171" y="560768"/>
                    </a:lnTo>
                    <a:lnTo>
                      <a:pt x="468058" y="544741"/>
                    </a:lnTo>
                    <a:lnTo>
                      <a:pt x="480314" y="528955"/>
                    </a:lnTo>
                    <a:lnTo>
                      <a:pt x="492912" y="513410"/>
                    </a:lnTo>
                    <a:lnTo>
                      <a:pt x="505879" y="498106"/>
                    </a:lnTo>
                    <a:lnTo>
                      <a:pt x="633933" y="626173"/>
                    </a:lnTo>
                    <a:lnTo>
                      <a:pt x="602602" y="665302"/>
                    </a:lnTo>
                    <a:lnTo>
                      <a:pt x="574001" y="705840"/>
                    </a:lnTo>
                    <a:lnTo>
                      <a:pt x="548119" y="747636"/>
                    </a:lnTo>
                    <a:lnTo>
                      <a:pt x="524954" y="790587"/>
                    </a:lnTo>
                    <a:lnTo>
                      <a:pt x="504520" y="834555"/>
                    </a:lnTo>
                    <a:lnTo>
                      <a:pt x="486816" y="879411"/>
                    </a:lnTo>
                    <a:lnTo>
                      <a:pt x="471817" y="925029"/>
                    </a:lnTo>
                    <a:lnTo>
                      <a:pt x="459562" y="971283"/>
                    </a:lnTo>
                    <a:lnTo>
                      <a:pt x="450024" y="1018057"/>
                    </a:lnTo>
                    <a:lnTo>
                      <a:pt x="443217" y="1065199"/>
                    </a:lnTo>
                    <a:lnTo>
                      <a:pt x="439127" y="1112596"/>
                    </a:lnTo>
                    <a:lnTo>
                      <a:pt x="437756" y="1160132"/>
                    </a:lnTo>
                    <a:lnTo>
                      <a:pt x="439191" y="1208811"/>
                    </a:lnTo>
                    <a:lnTo>
                      <a:pt x="443484" y="1257350"/>
                    </a:lnTo>
                    <a:lnTo>
                      <a:pt x="450621" y="1305610"/>
                    </a:lnTo>
                    <a:lnTo>
                      <a:pt x="460629" y="1353477"/>
                    </a:lnTo>
                    <a:lnTo>
                      <a:pt x="473494" y="1400784"/>
                    </a:lnTo>
                    <a:lnTo>
                      <a:pt x="489204" y="1447419"/>
                    </a:lnTo>
                    <a:lnTo>
                      <a:pt x="507784" y="1493227"/>
                    </a:lnTo>
                    <a:lnTo>
                      <a:pt x="529221" y="1538084"/>
                    </a:lnTo>
                    <a:lnTo>
                      <a:pt x="553516" y="1581848"/>
                    </a:lnTo>
                    <a:lnTo>
                      <a:pt x="580682" y="1624368"/>
                    </a:lnTo>
                    <a:lnTo>
                      <a:pt x="610692" y="1665541"/>
                    </a:lnTo>
                    <a:lnTo>
                      <a:pt x="643559" y="1705203"/>
                    </a:lnTo>
                    <a:lnTo>
                      <a:pt x="679284" y="1743227"/>
                    </a:lnTo>
                    <a:lnTo>
                      <a:pt x="717308" y="1778952"/>
                    </a:lnTo>
                    <a:lnTo>
                      <a:pt x="756970" y="1811820"/>
                    </a:lnTo>
                    <a:lnTo>
                      <a:pt x="798131" y="1841830"/>
                    </a:lnTo>
                    <a:lnTo>
                      <a:pt x="840663" y="1868982"/>
                    </a:lnTo>
                    <a:lnTo>
                      <a:pt x="884428" y="1893277"/>
                    </a:lnTo>
                    <a:lnTo>
                      <a:pt x="929284" y="1914715"/>
                    </a:lnTo>
                    <a:lnTo>
                      <a:pt x="975093" y="1933295"/>
                    </a:lnTo>
                    <a:lnTo>
                      <a:pt x="1021715" y="1949005"/>
                    </a:lnTo>
                    <a:lnTo>
                      <a:pt x="1069035" y="1961870"/>
                    </a:lnTo>
                    <a:lnTo>
                      <a:pt x="1116888" y="1971878"/>
                    </a:lnTo>
                    <a:lnTo>
                      <a:pt x="1165161" y="1979015"/>
                    </a:lnTo>
                    <a:lnTo>
                      <a:pt x="1213700" y="1983308"/>
                    </a:lnTo>
                    <a:lnTo>
                      <a:pt x="1262380" y="1984743"/>
                    </a:lnTo>
                    <a:lnTo>
                      <a:pt x="1311059" y="1983308"/>
                    </a:lnTo>
                    <a:lnTo>
                      <a:pt x="1359611" y="1979015"/>
                    </a:lnTo>
                    <a:lnTo>
                      <a:pt x="1407871" y="1971878"/>
                    </a:lnTo>
                    <a:lnTo>
                      <a:pt x="1455737" y="1961870"/>
                    </a:lnTo>
                    <a:lnTo>
                      <a:pt x="1503045" y="1949005"/>
                    </a:lnTo>
                    <a:lnTo>
                      <a:pt x="1549679" y="1933295"/>
                    </a:lnTo>
                    <a:lnTo>
                      <a:pt x="1595488" y="1914715"/>
                    </a:lnTo>
                    <a:lnTo>
                      <a:pt x="1640344" y="1893277"/>
                    </a:lnTo>
                    <a:lnTo>
                      <a:pt x="1684096" y="1868982"/>
                    </a:lnTo>
                    <a:lnTo>
                      <a:pt x="1726628" y="1841830"/>
                    </a:lnTo>
                    <a:lnTo>
                      <a:pt x="1767801" y="1811820"/>
                    </a:lnTo>
                    <a:lnTo>
                      <a:pt x="1807464" y="1778952"/>
                    </a:lnTo>
                    <a:lnTo>
                      <a:pt x="1845475" y="1743227"/>
                    </a:lnTo>
                    <a:lnTo>
                      <a:pt x="1881212" y="1705203"/>
                    </a:lnTo>
                    <a:lnTo>
                      <a:pt x="1914080" y="1665541"/>
                    </a:lnTo>
                    <a:lnTo>
                      <a:pt x="1944090" y="1624368"/>
                    </a:lnTo>
                    <a:lnTo>
                      <a:pt x="1971243" y="1581848"/>
                    </a:lnTo>
                    <a:lnTo>
                      <a:pt x="1995538" y="1538084"/>
                    </a:lnTo>
                    <a:lnTo>
                      <a:pt x="2016975" y="1493227"/>
                    </a:lnTo>
                    <a:lnTo>
                      <a:pt x="2035543" y="1447419"/>
                    </a:lnTo>
                    <a:lnTo>
                      <a:pt x="2051265" y="1400784"/>
                    </a:lnTo>
                    <a:lnTo>
                      <a:pt x="2064131" y="1353477"/>
                    </a:lnTo>
                    <a:lnTo>
                      <a:pt x="2074138" y="1305610"/>
                    </a:lnTo>
                    <a:lnTo>
                      <a:pt x="2081276" y="1257350"/>
                    </a:lnTo>
                    <a:lnTo>
                      <a:pt x="2085568" y="1208620"/>
                    </a:lnTo>
                    <a:lnTo>
                      <a:pt x="2086991" y="116013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8" name="object 2">
              <a:extLst>
                <a:ext uri="{FF2B5EF4-FFF2-40B4-BE49-F238E27FC236}">
                  <a16:creationId xmlns:a16="http://schemas.microsoft.com/office/drawing/2014/main" id="{D1AB24F4-488E-4186-91D6-F27E0F1B76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6347" y="365098"/>
              <a:ext cx="2290185" cy="1268222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2CA1CB2A-DCDC-4832-A9DD-117208D4BCD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69" y="1345038"/>
              <a:ext cx="144144" cy="64577"/>
            </a:xfrm>
            <a:prstGeom prst="rect">
              <a:avLst/>
            </a:prstGeom>
          </p:spPr>
        </p:pic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CC077274-12D4-4E18-91D9-0B6610156E8A}"/>
                </a:ext>
              </a:extLst>
            </p:cNvPr>
            <p:cNvSpPr/>
            <p:nvPr/>
          </p:nvSpPr>
          <p:spPr>
            <a:xfrm>
              <a:off x="2096179" y="1533417"/>
              <a:ext cx="328930" cy="86360"/>
            </a:xfrm>
            <a:custGeom>
              <a:avLst/>
              <a:gdLst/>
              <a:ahLst/>
              <a:cxnLst/>
              <a:rect l="l" t="t" r="r" b="b"/>
              <a:pathLst>
                <a:path w="328930" h="86359">
                  <a:moveTo>
                    <a:pt x="229283" y="0"/>
                  </a:moveTo>
                  <a:lnTo>
                    <a:pt x="162950" y="2367"/>
                  </a:lnTo>
                  <a:lnTo>
                    <a:pt x="116255" y="6321"/>
                  </a:lnTo>
                  <a:lnTo>
                    <a:pt x="72118" y="15780"/>
                  </a:lnTo>
                  <a:lnTo>
                    <a:pt x="26310" y="27836"/>
                  </a:lnTo>
                  <a:lnTo>
                    <a:pt x="0" y="42631"/>
                  </a:lnTo>
                  <a:lnTo>
                    <a:pt x="6301" y="47660"/>
                  </a:lnTo>
                  <a:lnTo>
                    <a:pt x="47085" y="66024"/>
                  </a:lnTo>
                  <a:lnTo>
                    <a:pt x="87147" y="76001"/>
                  </a:lnTo>
                  <a:lnTo>
                    <a:pt x="143422" y="83726"/>
                  </a:lnTo>
                  <a:lnTo>
                    <a:pt x="179531" y="85963"/>
                  </a:lnTo>
                  <a:lnTo>
                    <a:pt x="215686" y="85866"/>
                  </a:lnTo>
                  <a:lnTo>
                    <a:pt x="275426" y="79921"/>
                  </a:lnTo>
                  <a:lnTo>
                    <a:pt x="312381" y="67789"/>
                  </a:lnTo>
                  <a:lnTo>
                    <a:pt x="328650" y="49438"/>
                  </a:lnTo>
                  <a:lnTo>
                    <a:pt x="328481" y="42118"/>
                  </a:lnTo>
                  <a:lnTo>
                    <a:pt x="294632" y="12311"/>
                  </a:lnTo>
                  <a:lnTo>
                    <a:pt x="248785" y="1194"/>
                  </a:lnTo>
                  <a:lnTo>
                    <a:pt x="229283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그림 3" descr="텍스트이(가) 표시된 사진&#10;&#10;자동 생성된 설명">
              <a:extLst>
                <a:ext uri="{FF2B5EF4-FFF2-40B4-BE49-F238E27FC236}">
                  <a16:creationId xmlns:a16="http://schemas.microsoft.com/office/drawing/2014/main" id="{44796339-0140-4375-800E-80DFCC172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5" t="10191" r="86986" b="77910"/>
            <a:stretch/>
          </p:blipFill>
          <p:spPr>
            <a:xfrm>
              <a:off x="851647" y="699247"/>
              <a:ext cx="735106" cy="815788"/>
            </a:xfrm>
            <a:prstGeom prst="rect">
              <a:avLst/>
            </a:prstGeom>
          </p:spPr>
        </p:pic>
      </p:grpSp>
      <p:grpSp>
        <p:nvGrpSpPr>
          <p:cNvPr id="12" name="object 6">
            <a:extLst>
              <a:ext uri="{FF2B5EF4-FFF2-40B4-BE49-F238E27FC236}">
                <a16:creationId xmlns:a16="http://schemas.microsoft.com/office/drawing/2014/main" id="{040A76B7-B461-4AB6-B602-06156D7BFBBC}"/>
              </a:ext>
            </a:extLst>
          </p:cNvPr>
          <p:cNvGrpSpPr/>
          <p:nvPr/>
        </p:nvGrpSpPr>
        <p:grpSpPr>
          <a:xfrm>
            <a:off x="1914790" y="1485918"/>
            <a:ext cx="9715735" cy="5077797"/>
            <a:chOff x="2808001" y="1976371"/>
            <a:chExt cx="8295640" cy="4161790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A1EA3FF4-D5CD-4575-A9C6-C0CB8E299BC0}"/>
                </a:ext>
              </a:extLst>
            </p:cNvPr>
            <p:cNvSpPr/>
            <p:nvPr/>
          </p:nvSpPr>
          <p:spPr>
            <a:xfrm>
              <a:off x="2826931" y="2247112"/>
              <a:ext cx="8163559" cy="3872229"/>
            </a:xfrm>
            <a:custGeom>
              <a:avLst/>
              <a:gdLst/>
              <a:ahLst/>
              <a:cxnLst/>
              <a:rect l="l" t="t" r="r" b="b"/>
              <a:pathLst>
                <a:path w="8163559" h="3872229">
                  <a:moveTo>
                    <a:pt x="8163001" y="0"/>
                  </a:moveTo>
                  <a:lnTo>
                    <a:pt x="0" y="0"/>
                  </a:lnTo>
                  <a:lnTo>
                    <a:pt x="0" y="3871963"/>
                  </a:lnTo>
                  <a:lnTo>
                    <a:pt x="8163001" y="3871963"/>
                  </a:lnTo>
                  <a:lnTo>
                    <a:pt x="8163001" y="0"/>
                  </a:lnTo>
                  <a:close/>
                </a:path>
              </a:pathLst>
            </a:custGeom>
            <a:solidFill>
              <a:srgbClr val="44C1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8E2CF4CD-3DDB-4A22-A8A3-B160D8C28420}"/>
                </a:ext>
              </a:extLst>
            </p:cNvPr>
            <p:cNvSpPr/>
            <p:nvPr/>
          </p:nvSpPr>
          <p:spPr>
            <a:xfrm>
              <a:off x="2808001" y="2228178"/>
              <a:ext cx="8201025" cy="3910329"/>
            </a:xfrm>
            <a:custGeom>
              <a:avLst/>
              <a:gdLst/>
              <a:ahLst/>
              <a:cxnLst/>
              <a:rect l="l" t="t" r="r" b="b"/>
              <a:pathLst>
                <a:path w="8201025" h="3910329">
                  <a:moveTo>
                    <a:pt x="8181924" y="0"/>
                  </a:moveTo>
                  <a:lnTo>
                    <a:pt x="18923" y="0"/>
                  </a:lnTo>
                  <a:lnTo>
                    <a:pt x="11556" y="1488"/>
                  </a:lnTo>
                  <a:lnTo>
                    <a:pt x="5541" y="5548"/>
                  </a:lnTo>
                  <a:lnTo>
                    <a:pt x="1486" y="11567"/>
                  </a:lnTo>
                  <a:lnTo>
                    <a:pt x="0" y="18935"/>
                  </a:lnTo>
                  <a:lnTo>
                    <a:pt x="0" y="3890899"/>
                  </a:lnTo>
                  <a:lnTo>
                    <a:pt x="1486" y="3898265"/>
                  </a:lnTo>
                  <a:lnTo>
                    <a:pt x="5541" y="3904280"/>
                  </a:lnTo>
                  <a:lnTo>
                    <a:pt x="11556" y="3908335"/>
                  </a:lnTo>
                  <a:lnTo>
                    <a:pt x="18923" y="3909822"/>
                  </a:lnTo>
                  <a:lnTo>
                    <a:pt x="8181924" y="3909822"/>
                  </a:lnTo>
                  <a:lnTo>
                    <a:pt x="8189285" y="3908335"/>
                  </a:lnTo>
                  <a:lnTo>
                    <a:pt x="8195300" y="3904280"/>
                  </a:lnTo>
                  <a:lnTo>
                    <a:pt x="8199358" y="3898265"/>
                  </a:lnTo>
                  <a:lnTo>
                    <a:pt x="8200847" y="3890899"/>
                  </a:lnTo>
                  <a:lnTo>
                    <a:pt x="8200847" y="3871976"/>
                  </a:lnTo>
                  <a:lnTo>
                    <a:pt x="37846" y="3871976"/>
                  </a:lnTo>
                  <a:lnTo>
                    <a:pt x="37846" y="37858"/>
                  </a:lnTo>
                  <a:lnTo>
                    <a:pt x="8200847" y="37858"/>
                  </a:lnTo>
                  <a:lnTo>
                    <a:pt x="8200847" y="18935"/>
                  </a:lnTo>
                  <a:lnTo>
                    <a:pt x="8199358" y="11567"/>
                  </a:lnTo>
                  <a:lnTo>
                    <a:pt x="8195300" y="5548"/>
                  </a:lnTo>
                  <a:lnTo>
                    <a:pt x="8189285" y="1488"/>
                  </a:lnTo>
                  <a:lnTo>
                    <a:pt x="8181924" y="0"/>
                  </a:lnTo>
                  <a:close/>
                </a:path>
                <a:path w="8201025" h="3910329">
                  <a:moveTo>
                    <a:pt x="8200847" y="37858"/>
                  </a:moveTo>
                  <a:lnTo>
                    <a:pt x="8163001" y="37858"/>
                  </a:lnTo>
                  <a:lnTo>
                    <a:pt x="8163001" y="3871976"/>
                  </a:lnTo>
                  <a:lnTo>
                    <a:pt x="8200847" y="3871976"/>
                  </a:lnTo>
                  <a:lnTo>
                    <a:pt x="8200847" y="3785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E6661B55-194D-48A5-974C-42B76F1A42E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2718" y="1976371"/>
              <a:ext cx="8200847" cy="4019541"/>
            </a:xfrm>
            <a:prstGeom prst="rect">
              <a:avLst/>
            </a:prstGeom>
          </p:spPr>
        </p:pic>
      </p:grpSp>
      <p:sp>
        <p:nvSpPr>
          <p:cNvPr id="20" name="object 12">
            <a:extLst>
              <a:ext uri="{FF2B5EF4-FFF2-40B4-BE49-F238E27FC236}">
                <a16:creationId xmlns:a16="http://schemas.microsoft.com/office/drawing/2014/main" id="{BA286537-6D67-4562-AF16-FC0C9B8F4394}"/>
              </a:ext>
            </a:extLst>
          </p:cNvPr>
          <p:cNvSpPr txBox="1"/>
          <p:nvPr/>
        </p:nvSpPr>
        <p:spPr>
          <a:xfrm>
            <a:off x="2271080" y="2437314"/>
            <a:ext cx="9113996" cy="2049279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066">
              <a:lnSpc>
                <a:spcPct val="150000"/>
              </a:lnSpc>
              <a:spcBef>
                <a:spcPts val="1520"/>
              </a:spcBef>
              <a:tabLst>
                <a:tab pos="271780" algn="l"/>
                <a:tab pos="3744595" algn="l"/>
              </a:tabLst>
            </a:pPr>
            <a:r>
              <a:rPr lang="en-US" altLang="ko-KR" sz="2400" b="1" spc="-170" dirty="0" smtClean="0">
                <a:solidFill>
                  <a:srgbClr val="231F20"/>
                </a:solidFill>
                <a:latin typeface="Malgun Gothic"/>
                <a:cs typeface="Malgun Gothic"/>
              </a:rPr>
              <a:t>‘1</a:t>
            </a:r>
            <a:r>
              <a:rPr lang="ko-KR" altLang="en-US" sz="2400" b="1" spc="-170" dirty="0">
                <a:solidFill>
                  <a:srgbClr val="231F20"/>
                </a:solidFill>
                <a:latin typeface="Malgun Gothic"/>
                <a:cs typeface="Malgun Gothic"/>
              </a:rPr>
              <a:t>분을 측정하는 모래시계 </a:t>
            </a:r>
            <a:r>
              <a:rPr lang="ko-KR" altLang="en-US" sz="2400" b="1" spc="-170" dirty="0" smtClean="0">
                <a:solidFill>
                  <a:srgbClr val="231F20"/>
                </a:solidFill>
                <a:latin typeface="Malgun Gothic"/>
                <a:cs typeface="Malgun Gothic"/>
              </a:rPr>
              <a:t>만들기</a:t>
            </a:r>
            <a:r>
              <a:rPr lang="en-US" altLang="ko-KR" sz="2400" b="1" spc="-170" dirty="0" smtClean="0">
                <a:solidFill>
                  <a:srgbClr val="231F20"/>
                </a:solidFill>
                <a:latin typeface="Malgun Gothic"/>
                <a:cs typeface="Malgun Gothic"/>
              </a:rPr>
              <a:t>’</a:t>
            </a:r>
            <a:r>
              <a:rPr lang="ko-KR" altLang="en-US" sz="2400" b="1" spc="-170" dirty="0" smtClean="0">
                <a:solidFill>
                  <a:srgbClr val="231F20"/>
                </a:solidFill>
                <a:latin typeface="Malgun Gothic"/>
                <a:cs typeface="Malgun Gothic"/>
              </a:rPr>
              <a:t>에서 </a:t>
            </a:r>
            <a:r>
              <a:rPr lang="ko-KR" altLang="en-US" sz="2400" b="1" spc="-170" dirty="0">
                <a:solidFill>
                  <a:srgbClr val="231F20"/>
                </a:solidFill>
                <a:latin typeface="Malgun Gothic"/>
                <a:cs typeface="Malgun Gothic"/>
              </a:rPr>
              <a:t>문제가 발생했을 때 고려사항은</a:t>
            </a:r>
            <a:r>
              <a:rPr lang="en-US" altLang="ko-KR" sz="2400" b="1" spc="-170" dirty="0">
                <a:solidFill>
                  <a:srgbClr val="231F20"/>
                </a:solidFill>
                <a:latin typeface="Malgun Gothic"/>
                <a:cs typeface="Malgun Gothic"/>
              </a:rPr>
              <a:t>?</a:t>
            </a:r>
            <a:endParaRPr lang="en-US" altLang="ko-KR" sz="2400" spc="-170" dirty="0">
              <a:solidFill>
                <a:srgbClr val="231F20"/>
              </a:solidFill>
              <a:latin typeface="Malgun Gothic"/>
              <a:cs typeface="Malgun Gothic"/>
            </a:endParaRPr>
          </a:p>
          <a:p>
            <a:pPr marL="12066" algn="ctr">
              <a:lnSpc>
                <a:spcPct val="150000"/>
              </a:lnSpc>
              <a:spcBef>
                <a:spcPts val="1520"/>
              </a:spcBef>
              <a:tabLst>
                <a:tab pos="271780" algn="l"/>
                <a:tab pos="3744595" algn="l"/>
              </a:tabLst>
            </a:pP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1</a:t>
            </a:r>
            <a:r>
              <a:rPr lang="ko-KR" altLang="en-US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분을 측정하는 모래시계 만들기를 하려고 할 때 측정한 시간이 </a:t>
            </a: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1</a:t>
            </a:r>
            <a:r>
              <a:rPr lang="ko-KR" altLang="en-US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분보다</a:t>
            </a: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 </a:t>
            </a:r>
            <a:r>
              <a:rPr lang="ko-KR" altLang="en-US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짧은 </a:t>
            </a: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57</a:t>
            </a:r>
            <a:r>
              <a:rPr lang="ko-KR" altLang="en-US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초일 때 이를 해결하는 방법은 무엇인가요</a:t>
            </a:r>
            <a:r>
              <a:rPr lang="en-US" altLang="ko-KR" sz="2400" spc="-170" dirty="0">
                <a:solidFill>
                  <a:srgbClr val="231F20"/>
                </a:solidFill>
                <a:latin typeface="Malgun Gothic"/>
                <a:cs typeface="Malgun Gothic"/>
              </a:rPr>
              <a:t>?</a:t>
            </a:r>
            <a:endParaRPr lang="ko-KR" altLang="en-US" sz="2400" b="1" dirty="0">
              <a:latin typeface="Malgun Gothic"/>
              <a:cs typeface="Malgun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F9C1E9-F332-4530-A0E4-56B0A6AFF92C}"/>
              </a:ext>
            </a:extLst>
          </p:cNvPr>
          <p:cNvSpPr txBox="1"/>
          <p:nvPr/>
        </p:nvSpPr>
        <p:spPr>
          <a:xfrm>
            <a:off x="4500282" y="5036293"/>
            <a:ext cx="6212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0000"/>
                </a:solidFill>
              </a:rPr>
              <a:t>페트병에 모래를 더 넣는다</a:t>
            </a:r>
            <a:r>
              <a:rPr lang="en-US" altLang="ko-KR" sz="2800" b="1" dirty="0">
                <a:solidFill>
                  <a:srgbClr val="FF0000"/>
                </a:solidFill>
              </a:rPr>
              <a:t>.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E4A8E4-1ADB-43CC-B71B-212430B91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50"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870" name="object 30">
            <a:extLst>
              <a:ext uri="{FF2B5EF4-FFF2-40B4-BE49-F238E27FC236}">
                <a16:creationId xmlns:a16="http://schemas.microsoft.com/office/drawing/2014/main" id="{EE3A383E-BD64-4BB6-A6FA-ECCBF1EF68C8}"/>
              </a:ext>
            </a:extLst>
          </p:cNvPr>
          <p:cNvSpPr/>
          <p:nvPr/>
        </p:nvSpPr>
        <p:spPr>
          <a:xfrm rot="17600180">
            <a:off x="2074003" y="156064"/>
            <a:ext cx="5156563" cy="6122303"/>
          </a:xfrm>
          <a:custGeom>
            <a:avLst/>
            <a:gdLst/>
            <a:ahLst/>
            <a:cxnLst/>
            <a:rect l="l" t="t" r="r" b="b"/>
            <a:pathLst>
              <a:path w="1478914" h="1645285">
                <a:moveTo>
                  <a:pt x="762643" y="0"/>
                </a:moveTo>
                <a:lnTo>
                  <a:pt x="693545" y="1183"/>
                </a:lnTo>
                <a:lnTo>
                  <a:pt x="628635" y="6089"/>
                </a:lnTo>
                <a:lnTo>
                  <a:pt x="567788" y="14519"/>
                </a:lnTo>
                <a:lnTo>
                  <a:pt x="510877" y="26271"/>
                </a:lnTo>
                <a:lnTo>
                  <a:pt x="457778" y="41148"/>
                </a:lnTo>
                <a:lnTo>
                  <a:pt x="408365" y="58949"/>
                </a:lnTo>
                <a:lnTo>
                  <a:pt x="362513" y="79475"/>
                </a:lnTo>
                <a:lnTo>
                  <a:pt x="320096" y="102526"/>
                </a:lnTo>
                <a:lnTo>
                  <a:pt x="280988" y="127904"/>
                </a:lnTo>
                <a:lnTo>
                  <a:pt x="245065" y="155408"/>
                </a:lnTo>
                <a:lnTo>
                  <a:pt x="212201" y="184838"/>
                </a:lnTo>
                <a:lnTo>
                  <a:pt x="182271" y="215997"/>
                </a:lnTo>
                <a:lnTo>
                  <a:pt x="155149" y="248683"/>
                </a:lnTo>
                <a:lnTo>
                  <a:pt x="130709" y="282698"/>
                </a:lnTo>
                <a:lnTo>
                  <a:pt x="108827" y="317842"/>
                </a:lnTo>
                <a:lnTo>
                  <a:pt x="89376" y="353916"/>
                </a:lnTo>
                <a:lnTo>
                  <a:pt x="72232" y="390719"/>
                </a:lnTo>
                <a:lnTo>
                  <a:pt x="57269" y="428053"/>
                </a:lnTo>
                <a:lnTo>
                  <a:pt x="44361" y="465718"/>
                </a:lnTo>
                <a:lnTo>
                  <a:pt x="33384" y="503515"/>
                </a:lnTo>
                <a:lnTo>
                  <a:pt x="24211" y="541243"/>
                </a:lnTo>
                <a:lnTo>
                  <a:pt x="16718" y="578704"/>
                </a:lnTo>
                <a:lnTo>
                  <a:pt x="6267" y="652026"/>
                </a:lnTo>
                <a:lnTo>
                  <a:pt x="1029" y="721884"/>
                </a:lnTo>
                <a:lnTo>
                  <a:pt x="0" y="786682"/>
                </a:lnTo>
                <a:lnTo>
                  <a:pt x="749" y="816685"/>
                </a:lnTo>
                <a:lnTo>
                  <a:pt x="4152" y="870901"/>
                </a:lnTo>
                <a:lnTo>
                  <a:pt x="9255" y="916068"/>
                </a:lnTo>
                <a:lnTo>
                  <a:pt x="17902" y="963358"/>
                </a:lnTo>
                <a:lnTo>
                  <a:pt x="33092" y="1016193"/>
                </a:lnTo>
                <a:lnTo>
                  <a:pt x="51663" y="1066321"/>
                </a:lnTo>
                <a:lnTo>
                  <a:pt x="73360" y="1113810"/>
                </a:lnTo>
                <a:lnTo>
                  <a:pt x="97930" y="1158731"/>
                </a:lnTo>
                <a:lnTo>
                  <a:pt x="125120" y="1201153"/>
                </a:lnTo>
                <a:lnTo>
                  <a:pt x="154675" y="1241146"/>
                </a:lnTo>
                <a:lnTo>
                  <a:pt x="186343" y="1278778"/>
                </a:lnTo>
                <a:lnTo>
                  <a:pt x="219868" y="1314120"/>
                </a:lnTo>
                <a:lnTo>
                  <a:pt x="254998" y="1347241"/>
                </a:lnTo>
                <a:lnTo>
                  <a:pt x="302848" y="1387257"/>
                </a:lnTo>
                <a:lnTo>
                  <a:pt x="352439" y="1423750"/>
                </a:lnTo>
                <a:lnTo>
                  <a:pt x="403206" y="1456876"/>
                </a:lnTo>
                <a:lnTo>
                  <a:pt x="454579" y="1486786"/>
                </a:lnTo>
                <a:lnTo>
                  <a:pt x="505993" y="1513635"/>
                </a:lnTo>
                <a:lnTo>
                  <a:pt x="556880" y="1537577"/>
                </a:lnTo>
                <a:lnTo>
                  <a:pt x="606673" y="1558765"/>
                </a:lnTo>
                <a:lnTo>
                  <a:pt x="654804" y="1577352"/>
                </a:lnTo>
                <a:lnTo>
                  <a:pt x="700707" y="1593493"/>
                </a:lnTo>
                <a:lnTo>
                  <a:pt x="743815" y="1607341"/>
                </a:lnTo>
                <a:lnTo>
                  <a:pt x="783560" y="1619049"/>
                </a:lnTo>
                <a:lnTo>
                  <a:pt x="885160" y="1644713"/>
                </a:lnTo>
                <a:lnTo>
                  <a:pt x="852955" y="1623826"/>
                </a:lnTo>
                <a:lnTo>
                  <a:pt x="821672" y="1601557"/>
                </a:lnTo>
                <a:lnTo>
                  <a:pt x="791380" y="1577942"/>
                </a:lnTo>
                <a:lnTo>
                  <a:pt x="762147" y="1553019"/>
                </a:lnTo>
                <a:lnTo>
                  <a:pt x="722834" y="1515807"/>
                </a:lnTo>
                <a:lnTo>
                  <a:pt x="685896" y="1476264"/>
                </a:lnTo>
                <a:lnTo>
                  <a:pt x="651471" y="1434536"/>
                </a:lnTo>
                <a:lnTo>
                  <a:pt x="619696" y="1390768"/>
                </a:lnTo>
                <a:lnTo>
                  <a:pt x="590710" y="1345107"/>
                </a:lnTo>
                <a:lnTo>
                  <a:pt x="582023" y="1339062"/>
                </a:lnTo>
                <a:lnTo>
                  <a:pt x="657275" y="1346315"/>
                </a:lnTo>
                <a:lnTo>
                  <a:pt x="732709" y="1350645"/>
                </a:lnTo>
                <a:lnTo>
                  <a:pt x="805024" y="1351754"/>
                </a:lnTo>
                <a:lnTo>
                  <a:pt x="841160" y="1350582"/>
                </a:lnTo>
                <a:lnTo>
                  <a:pt x="924667" y="1341432"/>
                </a:lnTo>
                <a:lnTo>
                  <a:pt x="971544" y="1331693"/>
                </a:lnTo>
                <a:lnTo>
                  <a:pt x="1017651" y="1318743"/>
                </a:lnTo>
                <a:lnTo>
                  <a:pt x="1062776" y="1302676"/>
                </a:lnTo>
                <a:lnTo>
                  <a:pt x="1106702" y="1283586"/>
                </a:lnTo>
                <a:lnTo>
                  <a:pt x="1149215" y="1261568"/>
                </a:lnTo>
                <a:lnTo>
                  <a:pt x="1190101" y="1236718"/>
                </a:lnTo>
                <a:lnTo>
                  <a:pt x="1229145" y="1209129"/>
                </a:lnTo>
                <a:lnTo>
                  <a:pt x="1266133" y="1178897"/>
                </a:lnTo>
                <a:lnTo>
                  <a:pt x="1300851" y="1146117"/>
                </a:lnTo>
                <a:lnTo>
                  <a:pt x="1333083" y="1110883"/>
                </a:lnTo>
                <a:lnTo>
                  <a:pt x="1362616" y="1073289"/>
                </a:lnTo>
                <a:lnTo>
                  <a:pt x="1388984" y="1033518"/>
                </a:lnTo>
                <a:lnTo>
                  <a:pt x="1411882" y="991906"/>
                </a:lnTo>
                <a:lnTo>
                  <a:pt x="1431349" y="948689"/>
                </a:lnTo>
                <a:lnTo>
                  <a:pt x="1447421" y="904109"/>
                </a:lnTo>
                <a:lnTo>
                  <a:pt x="1460138" y="858403"/>
                </a:lnTo>
                <a:lnTo>
                  <a:pt x="1469536" y="811810"/>
                </a:lnTo>
                <a:lnTo>
                  <a:pt x="1475652" y="764571"/>
                </a:lnTo>
                <a:lnTo>
                  <a:pt x="1478526" y="716922"/>
                </a:lnTo>
                <a:lnTo>
                  <a:pt x="1478193" y="669105"/>
                </a:lnTo>
                <a:lnTo>
                  <a:pt x="1474692" y="621356"/>
                </a:lnTo>
                <a:lnTo>
                  <a:pt x="1468060" y="573917"/>
                </a:lnTo>
                <a:lnTo>
                  <a:pt x="1458336" y="527024"/>
                </a:lnTo>
                <a:lnTo>
                  <a:pt x="1442949" y="470972"/>
                </a:lnTo>
                <a:lnTo>
                  <a:pt x="1425054" y="419046"/>
                </a:lnTo>
                <a:lnTo>
                  <a:pt x="1404855" y="371090"/>
                </a:lnTo>
                <a:lnTo>
                  <a:pt x="1382559" y="326949"/>
                </a:lnTo>
                <a:lnTo>
                  <a:pt x="1358370" y="286466"/>
                </a:lnTo>
                <a:lnTo>
                  <a:pt x="1332494" y="249484"/>
                </a:lnTo>
                <a:lnTo>
                  <a:pt x="1305136" y="215849"/>
                </a:lnTo>
                <a:lnTo>
                  <a:pt x="1260254" y="169860"/>
                </a:lnTo>
                <a:lnTo>
                  <a:pt x="1213080" y="130946"/>
                </a:lnTo>
                <a:lnTo>
                  <a:pt x="1164385" y="98512"/>
                </a:lnTo>
                <a:lnTo>
                  <a:pt x="1114934" y="71965"/>
                </a:lnTo>
                <a:lnTo>
                  <a:pt x="1065497" y="50711"/>
                </a:lnTo>
                <a:lnTo>
                  <a:pt x="1016841" y="34157"/>
                </a:lnTo>
                <a:lnTo>
                  <a:pt x="969734" y="21709"/>
                </a:lnTo>
                <a:lnTo>
                  <a:pt x="924945" y="12773"/>
                </a:lnTo>
                <a:lnTo>
                  <a:pt x="883242" y="6756"/>
                </a:lnTo>
                <a:lnTo>
                  <a:pt x="812163" y="1102"/>
                </a:lnTo>
                <a:lnTo>
                  <a:pt x="784324" y="279"/>
                </a:lnTo>
                <a:lnTo>
                  <a:pt x="762643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31">
            <a:extLst>
              <a:ext uri="{FF2B5EF4-FFF2-40B4-BE49-F238E27FC236}">
                <a16:creationId xmlns:a16="http://schemas.microsoft.com/office/drawing/2014/main" id="{67D27CFD-1E29-480D-B3BD-3DDC372F438F}"/>
              </a:ext>
            </a:extLst>
          </p:cNvPr>
          <p:cNvSpPr/>
          <p:nvPr/>
        </p:nvSpPr>
        <p:spPr>
          <a:xfrm rot="17600180">
            <a:off x="2315234" y="225064"/>
            <a:ext cx="4939584" cy="5864746"/>
          </a:xfrm>
          <a:custGeom>
            <a:avLst/>
            <a:gdLst/>
            <a:ahLst/>
            <a:cxnLst/>
            <a:rect l="l" t="t" r="r" b="b"/>
            <a:pathLst>
              <a:path w="1416685" h="1576070">
                <a:moveTo>
                  <a:pt x="762604" y="0"/>
                </a:moveTo>
                <a:lnTo>
                  <a:pt x="693506" y="1183"/>
                </a:lnTo>
                <a:lnTo>
                  <a:pt x="628596" y="6089"/>
                </a:lnTo>
                <a:lnTo>
                  <a:pt x="567749" y="14519"/>
                </a:lnTo>
                <a:lnTo>
                  <a:pt x="510839" y="26271"/>
                </a:lnTo>
                <a:lnTo>
                  <a:pt x="457741" y="41148"/>
                </a:lnTo>
                <a:lnTo>
                  <a:pt x="408330" y="58949"/>
                </a:lnTo>
                <a:lnTo>
                  <a:pt x="362480" y="79475"/>
                </a:lnTo>
                <a:lnTo>
                  <a:pt x="320065" y="102526"/>
                </a:lnTo>
                <a:lnTo>
                  <a:pt x="280960" y="127904"/>
                </a:lnTo>
                <a:lnTo>
                  <a:pt x="245040" y="155408"/>
                </a:lnTo>
                <a:lnTo>
                  <a:pt x="212179" y="184838"/>
                </a:lnTo>
                <a:lnTo>
                  <a:pt x="182252" y="215997"/>
                </a:lnTo>
                <a:lnTo>
                  <a:pt x="155132" y="248683"/>
                </a:lnTo>
                <a:lnTo>
                  <a:pt x="130696" y="282698"/>
                </a:lnTo>
                <a:lnTo>
                  <a:pt x="108816" y="317842"/>
                </a:lnTo>
                <a:lnTo>
                  <a:pt x="89369" y="353916"/>
                </a:lnTo>
                <a:lnTo>
                  <a:pt x="72227" y="390719"/>
                </a:lnTo>
                <a:lnTo>
                  <a:pt x="57267" y="428053"/>
                </a:lnTo>
                <a:lnTo>
                  <a:pt x="44361" y="465718"/>
                </a:lnTo>
                <a:lnTo>
                  <a:pt x="33386" y="503515"/>
                </a:lnTo>
                <a:lnTo>
                  <a:pt x="24215" y="541243"/>
                </a:lnTo>
                <a:lnTo>
                  <a:pt x="16722" y="578704"/>
                </a:lnTo>
                <a:lnTo>
                  <a:pt x="6273" y="652026"/>
                </a:lnTo>
                <a:lnTo>
                  <a:pt x="1033" y="721884"/>
                </a:lnTo>
                <a:lnTo>
                  <a:pt x="0" y="786682"/>
                </a:lnTo>
                <a:lnTo>
                  <a:pt x="746" y="816685"/>
                </a:lnTo>
                <a:lnTo>
                  <a:pt x="4140" y="870901"/>
                </a:lnTo>
                <a:lnTo>
                  <a:pt x="9230" y="916068"/>
                </a:lnTo>
                <a:lnTo>
                  <a:pt x="17851" y="963358"/>
                </a:lnTo>
                <a:lnTo>
                  <a:pt x="33528" y="1017696"/>
                </a:lnTo>
                <a:lnTo>
                  <a:pt x="52783" y="1069180"/>
                </a:lnTo>
                <a:lnTo>
                  <a:pt x="75339" y="1117880"/>
                </a:lnTo>
                <a:lnTo>
                  <a:pt x="100921" y="1163865"/>
                </a:lnTo>
                <a:lnTo>
                  <a:pt x="129254" y="1207207"/>
                </a:lnTo>
                <a:lnTo>
                  <a:pt x="160063" y="1247976"/>
                </a:lnTo>
                <a:lnTo>
                  <a:pt x="193072" y="1286243"/>
                </a:lnTo>
                <a:lnTo>
                  <a:pt x="240922" y="1326256"/>
                </a:lnTo>
                <a:lnTo>
                  <a:pt x="290513" y="1362748"/>
                </a:lnTo>
                <a:lnTo>
                  <a:pt x="341278" y="1395872"/>
                </a:lnTo>
                <a:lnTo>
                  <a:pt x="392651" y="1425782"/>
                </a:lnTo>
                <a:lnTo>
                  <a:pt x="444064" y="1452632"/>
                </a:lnTo>
                <a:lnTo>
                  <a:pt x="494950" y="1476574"/>
                </a:lnTo>
                <a:lnTo>
                  <a:pt x="544742" y="1497763"/>
                </a:lnTo>
                <a:lnTo>
                  <a:pt x="592873" y="1516351"/>
                </a:lnTo>
                <a:lnTo>
                  <a:pt x="638776" y="1532493"/>
                </a:lnTo>
                <a:lnTo>
                  <a:pt x="681884" y="1546341"/>
                </a:lnTo>
                <a:lnTo>
                  <a:pt x="721630" y="1558050"/>
                </a:lnTo>
                <a:lnTo>
                  <a:pt x="788766" y="1575663"/>
                </a:lnTo>
                <a:lnTo>
                  <a:pt x="765519" y="1555975"/>
                </a:lnTo>
                <a:lnTo>
                  <a:pt x="742978" y="1535441"/>
                </a:lnTo>
                <a:lnTo>
                  <a:pt x="721191" y="1514104"/>
                </a:lnTo>
                <a:lnTo>
                  <a:pt x="700209" y="1492008"/>
                </a:lnTo>
                <a:lnTo>
                  <a:pt x="660901" y="1454798"/>
                </a:lnTo>
                <a:lnTo>
                  <a:pt x="623963" y="1415257"/>
                </a:lnTo>
                <a:lnTo>
                  <a:pt x="589536" y="1373530"/>
                </a:lnTo>
                <a:lnTo>
                  <a:pt x="557759" y="1329762"/>
                </a:lnTo>
                <a:lnTo>
                  <a:pt x="528772" y="1284097"/>
                </a:lnTo>
                <a:lnTo>
                  <a:pt x="520097" y="1278064"/>
                </a:lnTo>
                <a:lnTo>
                  <a:pt x="595345" y="1285306"/>
                </a:lnTo>
                <a:lnTo>
                  <a:pt x="670783" y="1289634"/>
                </a:lnTo>
                <a:lnTo>
                  <a:pt x="743089" y="1290750"/>
                </a:lnTo>
                <a:lnTo>
                  <a:pt x="779227" y="1289578"/>
                </a:lnTo>
                <a:lnTo>
                  <a:pt x="862741" y="1280431"/>
                </a:lnTo>
                <a:lnTo>
                  <a:pt x="909618" y="1270690"/>
                </a:lnTo>
                <a:lnTo>
                  <a:pt x="955726" y="1257738"/>
                </a:lnTo>
                <a:lnTo>
                  <a:pt x="1000850" y="1241669"/>
                </a:lnTo>
                <a:lnTo>
                  <a:pt x="1044776" y="1222578"/>
                </a:lnTo>
                <a:lnTo>
                  <a:pt x="1087289" y="1200561"/>
                </a:lnTo>
                <a:lnTo>
                  <a:pt x="1128175" y="1175711"/>
                </a:lnTo>
                <a:lnTo>
                  <a:pt x="1167219" y="1148123"/>
                </a:lnTo>
                <a:lnTo>
                  <a:pt x="1204208" y="1117892"/>
                </a:lnTo>
                <a:lnTo>
                  <a:pt x="1238925" y="1085114"/>
                </a:lnTo>
                <a:lnTo>
                  <a:pt x="1271157" y="1049882"/>
                </a:lnTo>
                <a:lnTo>
                  <a:pt x="1300690" y="1012291"/>
                </a:lnTo>
                <a:lnTo>
                  <a:pt x="1327055" y="972518"/>
                </a:lnTo>
                <a:lnTo>
                  <a:pt x="1349951" y="930903"/>
                </a:lnTo>
                <a:lnTo>
                  <a:pt x="1369416" y="887686"/>
                </a:lnTo>
                <a:lnTo>
                  <a:pt x="1385487" y="843105"/>
                </a:lnTo>
                <a:lnTo>
                  <a:pt x="1398203" y="797399"/>
                </a:lnTo>
                <a:lnTo>
                  <a:pt x="1407600" y="750808"/>
                </a:lnTo>
                <a:lnTo>
                  <a:pt x="1413717" y="703569"/>
                </a:lnTo>
                <a:lnTo>
                  <a:pt x="1416591" y="655922"/>
                </a:lnTo>
                <a:lnTo>
                  <a:pt x="1416260" y="608105"/>
                </a:lnTo>
                <a:lnTo>
                  <a:pt x="1412761" y="560357"/>
                </a:lnTo>
                <a:lnTo>
                  <a:pt x="1406132" y="512918"/>
                </a:lnTo>
                <a:lnTo>
                  <a:pt x="1396410" y="466026"/>
                </a:lnTo>
                <a:lnTo>
                  <a:pt x="1381019" y="409973"/>
                </a:lnTo>
                <a:lnTo>
                  <a:pt x="1363122" y="358047"/>
                </a:lnTo>
                <a:lnTo>
                  <a:pt x="1342924" y="310091"/>
                </a:lnTo>
                <a:lnTo>
                  <a:pt x="1320629" y="265948"/>
                </a:lnTo>
                <a:lnTo>
                  <a:pt x="1296442" y="225463"/>
                </a:lnTo>
                <a:lnTo>
                  <a:pt x="1270568" y="188478"/>
                </a:lnTo>
                <a:lnTo>
                  <a:pt x="1243210" y="154838"/>
                </a:lnTo>
                <a:lnTo>
                  <a:pt x="1192598" y="116464"/>
                </a:lnTo>
                <a:lnTo>
                  <a:pt x="1140643" y="85053"/>
                </a:lnTo>
                <a:lnTo>
                  <a:pt x="1088255" y="59905"/>
                </a:lnTo>
                <a:lnTo>
                  <a:pt x="1036341" y="40318"/>
                </a:lnTo>
                <a:lnTo>
                  <a:pt x="985811" y="25591"/>
                </a:lnTo>
                <a:lnTo>
                  <a:pt x="937575" y="15022"/>
                </a:lnTo>
                <a:lnTo>
                  <a:pt x="892540" y="7910"/>
                </a:lnTo>
                <a:lnTo>
                  <a:pt x="851617" y="3553"/>
                </a:lnTo>
                <a:lnTo>
                  <a:pt x="785740" y="299"/>
                </a:lnTo>
                <a:lnTo>
                  <a:pt x="762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2" name="object 32">
            <a:extLst>
              <a:ext uri="{FF2B5EF4-FFF2-40B4-BE49-F238E27FC236}">
                <a16:creationId xmlns:a16="http://schemas.microsoft.com/office/drawing/2014/main" id="{2FC8761B-2047-42FE-AAAF-5A8AEEAE3F54}"/>
              </a:ext>
            </a:extLst>
          </p:cNvPr>
          <p:cNvSpPr/>
          <p:nvPr/>
        </p:nvSpPr>
        <p:spPr>
          <a:xfrm rot="17600180">
            <a:off x="1834920" y="186938"/>
            <a:ext cx="5524098" cy="6247534"/>
          </a:xfrm>
          <a:custGeom>
            <a:avLst/>
            <a:gdLst/>
            <a:ahLst/>
            <a:cxnLst/>
            <a:rect l="l" t="t" r="r" b="b"/>
            <a:pathLst>
              <a:path w="1584325" h="1678939">
                <a:moveTo>
                  <a:pt x="160515" y="1254633"/>
                </a:moveTo>
                <a:lnTo>
                  <a:pt x="134632" y="1204353"/>
                </a:lnTo>
                <a:lnTo>
                  <a:pt x="112509" y="1158125"/>
                </a:lnTo>
                <a:lnTo>
                  <a:pt x="91998" y="1111084"/>
                </a:lnTo>
                <a:lnTo>
                  <a:pt x="73533" y="1063244"/>
                </a:lnTo>
                <a:lnTo>
                  <a:pt x="57556" y="1014603"/>
                </a:lnTo>
                <a:lnTo>
                  <a:pt x="44500" y="965174"/>
                </a:lnTo>
                <a:lnTo>
                  <a:pt x="34798" y="914946"/>
                </a:lnTo>
                <a:lnTo>
                  <a:pt x="29425" y="870458"/>
                </a:lnTo>
                <a:lnTo>
                  <a:pt x="26911" y="825881"/>
                </a:lnTo>
                <a:lnTo>
                  <a:pt x="26873" y="781215"/>
                </a:lnTo>
                <a:lnTo>
                  <a:pt x="28917" y="736447"/>
                </a:lnTo>
                <a:lnTo>
                  <a:pt x="33807" y="691388"/>
                </a:lnTo>
                <a:lnTo>
                  <a:pt x="41656" y="647649"/>
                </a:lnTo>
                <a:lnTo>
                  <a:pt x="51282" y="604266"/>
                </a:lnTo>
                <a:lnTo>
                  <a:pt x="63296" y="552437"/>
                </a:lnTo>
                <a:lnTo>
                  <a:pt x="51993" y="549275"/>
                </a:lnTo>
                <a:lnTo>
                  <a:pt x="31800" y="598233"/>
                </a:lnTo>
                <a:lnTo>
                  <a:pt x="19024" y="643483"/>
                </a:lnTo>
                <a:lnTo>
                  <a:pt x="9753" y="689711"/>
                </a:lnTo>
                <a:lnTo>
                  <a:pt x="3429" y="734669"/>
                </a:lnTo>
                <a:lnTo>
                  <a:pt x="114" y="778154"/>
                </a:lnTo>
                <a:lnTo>
                  <a:pt x="0" y="821905"/>
                </a:lnTo>
                <a:lnTo>
                  <a:pt x="2705" y="865593"/>
                </a:lnTo>
                <a:lnTo>
                  <a:pt x="7861" y="908900"/>
                </a:lnTo>
                <a:lnTo>
                  <a:pt x="18300" y="962672"/>
                </a:lnTo>
                <a:lnTo>
                  <a:pt x="33147" y="1014006"/>
                </a:lnTo>
                <a:lnTo>
                  <a:pt x="51714" y="1063459"/>
                </a:lnTo>
                <a:lnTo>
                  <a:pt x="73342" y="1111567"/>
                </a:lnTo>
                <a:lnTo>
                  <a:pt x="97370" y="1158849"/>
                </a:lnTo>
                <a:lnTo>
                  <a:pt x="123139" y="1205865"/>
                </a:lnTo>
                <a:lnTo>
                  <a:pt x="152425" y="1257414"/>
                </a:lnTo>
                <a:lnTo>
                  <a:pt x="160515" y="1254633"/>
                </a:lnTo>
                <a:close/>
              </a:path>
              <a:path w="1584325" h="1678939">
                <a:moveTo>
                  <a:pt x="1584236" y="736384"/>
                </a:moveTo>
                <a:lnTo>
                  <a:pt x="1583931" y="687438"/>
                </a:lnTo>
                <a:lnTo>
                  <a:pt x="1580426" y="638530"/>
                </a:lnTo>
                <a:lnTo>
                  <a:pt x="1573809" y="589889"/>
                </a:lnTo>
                <a:lnTo>
                  <a:pt x="1564144" y="541731"/>
                </a:lnTo>
                <a:lnTo>
                  <a:pt x="1551520" y="494296"/>
                </a:lnTo>
                <a:lnTo>
                  <a:pt x="1539024" y="456806"/>
                </a:lnTo>
                <a:lnTo>
                  <a:pt x="1539024" y="739813"/>
                </a:lnTo>
                <a:lnTo>
                  <a:pt x="1536230" y="786358"/>
                </a:lnTo>
                <a:lnTo>
                  <a:pt x="1530324" y="832497"/>
                </a:lnTo>
                <a:lnTo>
                  <a:pt x="1521244" y="878027"/>
                </a:lnTo>
                <a:lnTo>
                  <a:pt x="1508912" y="922743"/>
                </a:lnTo>
                <a:lnTo>
                  <a:pt x="1493266" y="966431"/>
                </a:lnTo>
                <a:lnTo>
                  <a:pt x="1474228" y="1008900"/>
                </a:lnTo>
                <a:lnTo>
                  <a:pt x="1451749" y="1049947"/>
                </a:lnTo>
                <a:lnTo>
                  <a:pt x="1425752" y="1089342"/>
                </a:lnTo>
                <a:lnTo>
                  <a:pt x="1396187" y="1126909"/>
                </a:lnTo>
                <a:lnTo>
                  <a:pt x="1360589" y="1165009"/>
                </a:lnTo>
                <a:lnTo>
                  <a:pt x="1322057" y="1199946"/>
                </a:lnTo>
                <a:lnTo>
                  <a:pt x="1280883" y="1231658"/>
                </a:lnTo>
                <a:lnTo>
                  <a:pt x="1237373" y="1260106"/>
                </a:lnTo>
                <a:lnTo>
                  <a:pt x="1191806" y="1285214"/>
                </a:lnTo>
                <a:lnTo>
                  <a:pt x="1144485" y="1306931"/>
                </a:lnTo>
                <a:lnTo>
                  <a:pt x="1095717" y="1325168"/>
                </a:lnTo>
                <a:lnTo>
                  <a:pt x="1049261" y="1338732"/>
                </a:lnTo>
                <a:lnTo>
                  <a:pt x="1002220" y="1348867"/>
                </a:lnTo>
                <a:lnTo>
                  <a:pt x="954722" y="1355902"/>
                </a:lnTo>
                <a:lnTo>
                  <a:pt x="906856" y="1360208"/>
                </a:lnTo>
                <a:lnTo>
                  <a:pt x="858748" y="1362113"/>
                </a:lnTo>
                <a:lnTo>
                  <a:pt x="810514" y="1361998"/>
                </a:lnTo>
                <a:lnTo>
                  <a:pt x="762254" y="1360195"/>
                </a:lnTo>
                <a:lnTo>
                  <a:pt x="714095" y="1357071"/>
                </a:lnTo>
                <a:lnTo>
                  <a:pt x="683171" y="1354416"/>
                </a:lnTo>
                <a:lnTo>
                  <a:pt x="679157" y="1351724"/>
                </a:lnTo>
                <a:lnTo>
                  <a:pt x="666457" y="1352397"/>
                </a:lnTo>
                <a:lnTo>
                  <a:pt x="665822" y="1352918"/>
                </a:lnTo>
                <a:lnTo>
                  <a:pt x="656437" y="1352029"/>
                </a:lnTo>
                <a:lnTo>
                  <a:pt x="655764" y="1364919"/>
                </a:lnTo>
                <a:lnTo>
                  <a:pt x="658063" y="1365224"/>
                </a:lnTo>
                <a:lnTo>
                  <a:pt x="658571" y="1372336"/>
                </a:lnTo>
                <a:lnTo>
                  <a:pt x="682586" y="1415110"/>
                </a:lnTo>
                <a:lnTo>
                  <a:pt x="709396" y="1455343"/>
                </a:lnTo>
                <a:lnTo>
                  <a:pt x="738797" y="1493189"/>
                </a:lnTo>
                <a:lnTo>
                  <a:pt x="770623" y="1528749"/>
                </a:lnTo>
                <a:lnTo>
                  <a:pt x="804697" y="1562150"/>
                </a:lnTo>
                <a:lnTo>
                  <a:pt x="840828" y="1593519"/>
                </a:lnTo>
                <a:lnTo>
                  <a:pt x="878852" y="1622996"/>
                </a:lnTo>
                <a:lnTo>
                  <a:pt x="889939" y="1630718"/>
                </a:lnTo>
                <a:lnTo>
                  <a:pt x="869518" y="1625104"/>
                </a:lnTo>
                <a:lnTo>
                  <a:pt x="821855" y="1610601"/>
                </a:lnTo>
                <a:lnTo>
                  <a:pt x="774357" y="1594624"/>
                </a:lnTo>
                <a:lnTo>
                  <a:pt x="727189" y="1577136"/>
                </a:lnTo>
                <a:lnTo>
                  <a:pt x="680504" y="1558112"/>
                </a:lnTo>
                <a:lnTo>
                  <a:pt x="634466" y="1537474"/>
                </a:lnTo>
                <a:lnTo>
                  <a:pt x="589254" y="1515186"/>
                </a:lnTo>
                <a:lnTo>
                  <a:pt x="545007" y="1491208"/>
                </a:lnTo>
                <a:lnTo>
                  <a:pt x="501904" y="1465478"/>
                </a:lnTo>
                <a:lnTo>
                  <a:pt x="460095" y="1437970"/>
                </a:lnTo>
                <a:lnTo>
                  <a:pt x="419747" y="1408633"/>
                </a:lnTo>
                <a:lnTo>
                  <a:pt x="381038" y="1377416"/>
                </a:lnTo>
                <a:lnTo>
                  <a:pt x="344106" y="1344256"/>
                </a:lnTo>
                <a:lnTo>
                  <a:pt x="309130" y="1309141"/>
                </a:lnTo>
                <a:lnTo>
                  <a:pt x="276275" y="1271993"/>
                </a:lnTo>
                <a:lnTo>
                  <a:pt x="245694" y="1232776"/>
                </a:lnTo>
                <a:lnTo>
                  <a:pt x="217538" y="1191450"/>
                </a:lnTo>
                <a:lnTo>
                  <a:pt x="191998" y="1147965"/>
                </a:lnTo>
                <a:lnTo>
                  <a:pt x="169227" y="1102271"/>
                </a:lnTo>
                <a:lnTo>
                  <a:pt x="150114" y="1055471"/>
                </a:lnTo>
                <a:lnTo>
                  <a:pt x="134607" y="1007110"/>
                </a:lnTo>
                <a:lnTo>
                  <a:pt x="122555" y="957453"/>
                </a:lnTo>
                <a:lnTo>
                  <a:pt x="113842" y="906805"/>
                </a:lnTo>
                <a:lnTo>
                  <a:pt x="108343" y="855446"/>
                </a:lnTo>
                <a:lnTo>
                  <a:pt x="105918" y="803668"/>
                </a:lnTo>
                <a:lnTo>
                  <a:pt x="106451" y="751751"/>
                </a:lnTo>
                <a:lnTo>
                  <a:pt x="109804" y="699985"/>
                </a:lnTo>
                <a:lnTo>
                  <a:pt x="115862" y="648652"/>
                </a:lnTo>
                <a:lnTo>
                  <a:pt x="124498" y="598055"/>
                </a:lnTo>
                <a:lnTo>
                  <a:pt x="135572" y="548462"/>
                </a:lnTo>
                <a:lnTo>
                  <a:pt x="148971" y="500151"/>
                </a:lnTo>
                <a:lnTo>
                  <a:pt x="164515" y="454304"/>
                </a:lnTo>
                <a:lnTo>
                  <a:pt x="182930" y="409613"/>
                </a:lnTo>
                <a:lnTo>
                  <a:pt x="204266" y="366369"/>
                </a:lnTo>
                <a:lnTo>
                  <a:pt x="228587" y="324840"/>
                </a:lnTo>
                <a:lnTo>
                  <a:pt x="255930" y="285343"/>
                </a:lnTo>
                <a:lnTo>
                  <a:pt x="286372" y="248145"/>
                </a:lnTo>
                <a:lnTo>
                  <a:pt x="319976" y="213537"/>
                </a:lnTo>
                <a:lnTo>
                  <a:pt x="356781" y="181800"/>
                </a:lnTo>
                <a:lnTo>
                  <a:pt x="399313" y="151472"/>
                </a:lnTo>
                <a:lnTo>
                  <a:pt x="444004" y="125387"/>
                </a:lnTo>
                <a:lnTo>
                  <a:pt x="490537" y="103276"/>
                </a:lnTo>
                <a:lnTo>
                  <a:pt x="538670" y="84937"/>
                </a:lnTo>
                <a:lnTo>
                  <a:pt x="588086" y="70116"/>
                </a:lnTo>
                <a:lnTo>
                  <a:pt x="638517" y="58585"/>
                </a:lnTo>
                <a:lnTo>
                  <a:pt x="689698" y="50114"/>
                </a:lnTo>
                <a:lnTo>
                  <a:pt x="741324" y="44437"/>
                </a:lnTo>
                <a:lnTo>
                  <a:pt x="793115" y="41351"/>
                </a:lnTo>
                <a:lnTo>
                  <a:pt x="844816" y="40601"/>
                </a:lnTo>
                <a:lnTo>
                  <a:pt x="893851" y="41884"/>
                </a:lnTo>
                <a:lnTo>
                  <a:pt x="942632" y="45275"/>
                </a:lnTo>
                <a:lnTo>
                  <a:pt x="991057" y="51117"/>
                </a:lnTo>
                <a:lnTo>
                  <a:pt x="1039025" y="59740"/>
                </a:lnTo>
                <a:lnTo>
                  <a:pt x="1086434" y="71450"/>
                </a:lnTo>
                <a:lnTo>
                  <a:pt x="1133208" y="86588"/>
                </a:lnTo>
                <a:lnTo>
                  <a:pt x="1179487" y="105803"/>
                </a:lnTo>
                <a:lnTo>
                  <a:pt x="1223378" y="128638"/>
                </a:lnTo>
                <a:lnTo>
                  <a:pt x="1264793" y="154901"/>
                </a:lnTo>
                <a:lnTo>
                  <a:pt x="1303616" y="184416"/>
                </a:lnTo>
                <a:lnTo>
                  <a:pt x="1339773" y="217004"/>
                </a:lnTo>
                <a:lnTo>
                  <a:pt x="1373149" y="252488"/>
                </a:lnTo>
                <a:lnTo>
                  <a:pt x="1403680" y="290677"/>
                </a:lnTo>
                <a:lnTo>
                  <a:pt x="1431239" y="331393"/>
                </a:lnTo>
                <a:lnTo>
                  <a:pt x="1455737" y="374459"/>
                </a:lnTo>
                <a:lnTo>
                  <a:pt x="1477098" y="419684"/>
                </a:lnTo>
                <a:lnTo>
                  <a:pt x="1494205" y="463384"/>
                </a:lnTo>
                <a:lnTo>
                  <a:pt x="1508671" y="508088"/>
                </a:lnTo>
                <a:lnTo>
                  <a:pt x="1520431" y="553618"/>
                </a:lnTo>
                <a:lnTo>
                  <a:pt x="1529410" y="599757"/>
                </a:lnTo>
                <a:lnTo>
                  <a:pt x="1535544" y="646303"/>
                </a:lnTo>
                <a:lnTo>
                  <a:pt x="1538782" y="693064"/>
                </a:lnTo>
                <a:lnTo>
                  <a:pt x="1539024" y="739813"/>
                </a:lnTo>
                <a:lnTo>
                  <a:pt x="1539024" y="456806"/>
                </a:lnTo>
                <a:lnTo>
                  <a:pt x="1517700" y="402424"/>
                </a:lnTo>
                <a:lnTo>
                  <a:pt x="1496644" y="358444"/>
                </a:lnTo>
                <a:lnTo>
                  <a:pt x="1472946" y="316064"/>
                </a:lnTo>
                <a:lnTo>
                  <a:pt x="1445755" y="274777"/>
                </a:lnTo>
                <a:lnTo>
                  <a:pt x="1415656" y="236143"/>
                </a:lnTo>
                <a:lnTo>
                  <a:pt x="1382814" y="200228"/>
                </a:lnTo>
                <a:lnTo>
                  <a:pt x="1347419" y="167132"/>
                </a:lnTo>
                <a:lnTo>
                  <a:pt x="1309636" y="136893"/>
                </a:lnTo>
                <a:lnTo>
                  <a:pt x="1269657" y="109601"/>
                </a:lnTo>
                <a:lnTo>
                  <a:pt x="1227632" y="85331"/>
                </a:lnTo>
                <a:lnTo>
                  <a:pt x="1183767" y="64147"/>
                </a:lnTo>
                <a:lnTo>
                  <a:pt x="1138224" y="46113"/>
                </a:lnTo>
                <a:lnTo>
                  <a:pt x="1091196" y="31318"/>
                </a:lnTo>
                <a:lnTo>
                  <a:pt x="1041768" y="19405"/>
                </a:lnTo>
                <a:lnTo>
                  <a:pt x="991654" y="10553"/>
                </a:lnTo>
                <a:lnTo>
                  <a:pt x="941044" y="4508"/>
                </a:lnTo>
                <a:lnTo>
                  <a:pt x="890117" y="1066"/>
                </a:lnTo>
                <a:lnTo>
                  <a:pt x="839089" y="0"/>
                </a:lnTo>
                <a:lnTo>
                  <a:pt x="788123" y="1054"/>
                </a:lnTo>
                <a:lnTo>
                  <a:pt x="737450" y="4025"/>
                </a:lnTo>
                <a:lnTo>
                  <a:pt x="686409" y="9271"/>
                </a:lnTo>
                <a:lnTo>
                  <a:pt x="635723" y="17246"/>
                </a:lnTo>
                <a:lnTo>
                  <a:pt x="585622" y="28105"/>
                </a:lnTo>
                <a:lnTo>
                  <a:pt x="536409" y="41960"/>
                </a:lnTo>
                <a:lnTo>
                  <a:pt x="488315" y="58940"/>
                </a:lnTo>
                <a:lnTo>
                  <a:pt x="441629" y="79184"/>
                </a:lnTo>
                <a:lnTo>
                  <a:pt x="396595" y="102806"/>
                </a:lnTo>
                <a:lnTo>
                  <a:pt x="353491" y="129946"/>
                </a:lnTo>
                <a:lnTo>
                  <a:pt x="312572" y="160718"/>
                </a:lnTo>
                <a:lnTo>
                  <a:pt x="274116" y="195237"/>
                </a:lnTo>
                <a:lnTo>
                  <a:pt x="239776" y="231927"/>
                </a:lnTo>
                <a:lnTo>
                  <a:pt x="208711" y="271106"/>
                </a:lnTo>
                <a:lnTo>
                  <a:pt x="180860" y="312534"/>
                </a:lnTo>
                <a:lnTo>
                  <a:pt x="156146" y="355904"/>
                </a:lnTo>
                <a:lnTo>
                  <a:pt x="134493" y="400951"/>
                </a:lnTo>
                <a:lnTo>
                  <a:pt x="115836" y="447408"/>
                </a:lnTo>
                <a:lnTo>
                  <a:pt x="100101" y="494969"/>
                </a:lnTo>
                <a:lnTo>
                  <a:pt x="87223" y="543369"/>
                </a:lnTo>
                <a:lnTo>
                  <a:pt x="77368" y="589953"/>
                </a:lnTo>
                <a:lnTo>
                  <a:pt x="69621" y="636943"/>
                </a:lnTo>
                <a:lnTo>
                  <a:pt x="63957" y="684237"/>
                </a:lnTo>
                <a:lnTo>
                  <a:pt x="60337" y="731748"/>
                </a:lnTo>
                <a:lnTo>
                  <a:pt x="58724" y="779360"/>
                </a:lnTo>
                <a:lnTo>
                  <a:pt x="59105" y="826998"/>
                </a:lnTo>
                <a:lnTo>
                  <a:pt x="61455" y="874547"/>
                </a:lnTo>
                <a:lnTo>
                  <a:pt x="67030" y="927633"/>
                </a:lnTo>
                <a:lnTo>
                  <a:pt x="76339" y="979678"/>
                </a:lnTo>
                <a:lnTo>
                  <a:pt x="89395" y="1030592"/>
                </a:lnTo>
                <a:lnTo>
                  <a:pt x="106210" y="1080325"/>
                </a:lnTo>
                <a:lnTo>
                  <a:pt x="126809" y="1128788"/>
                </a:lnTo>
                <a:lnTo>
                  <a:pt x="151218" y="1175905"/>
                </a:lnTo>
                <a:lnTo>
                  <a:pt x="179463" y="1221600"/>
                </a:lnTo>
                <a:lnTo>
                  <a:pt x="208343" y="1261884"/>
                </a:lnTo>
                <a:lnTo>
                  <a:pt x="239395" y="1299908"/>
                </a:lnTo>
                <a:lnTo>
                  <a:pt x="272453" y="1335786"/>
                </a:lnTo>
                <a:lnTo>
                  <a:pt x="307390" y="1369568"/>
                </a:lnTo>
                <a:lnTo>
                  <a:pt x="344068" y="1401343"/>
                </a:lnTo>
                <a:lnTo>
                  <a:pt x="382346" y="1431188"/>
                </a:lnTo>
                <a:lnTo>
                  <a:pt x="422097" y="1459179"/>
                </a:lnTo>
                <a:lnTo>
                  <a:pt x="463169" y="1485392"/>
                </a:lnTo>
                <a:lnTo>
                  <a:pt x="505434" y="1509903"/>
                </a:lnTo>
                <a:lnTo>
                  <a:pt x="548767" y="1532788"/>
                </a:lnTo>
                <a:lnTo>
                  <a:pt x="593001" y="1554124"/>
                </a:lnTo>
                <a:lnTo>
                  <a:pt x="638035" y="1573999"/>
                </a:lnTo>
                <a:lnTo>
                  <a:pt x="683704" y="1592465"/>
                </a:lnTo>
                <a:lnTo>
                  <a:pt x="729881" y="1609636"/>
                </a:lnTo>
                <a:lnTo>
                  <a:pt x="776427" y="1625549"/>
                </a:lnTo>
                <a:lnTo>
                  <a:pt x="823201" y="1640306"/>
                </a:lnTo>
                <a:lnTo>
                  <a:pt x="870077" y="1653984"/>
                </a:lnTo>
                <a:lnTo>
                  <a:pt x="916914" y="1666646"/>
                </a:lnTo>
                <a:lnTo>
                  <a:pt x="963587" y="1678368"/>
                </a:lnTo>
                <a:lnTo>
                  <a:pt x="974712" y="1677593"/>
                </a:lnTo>
                <a:lnTo>
                  <a:pt x="975855" y="1676692"/>
                </a:lnTo>
                <a:lnTo>
                  <a:pt x="982687" y="1671370"/>
                </a:lnTo>
                <a:lnTo>
                  <a:pt x="984643" y="1662468"/>
                </a:lnTo>
                <a:lnTo>
                  <a:pt x="977785" y="1653628"/>
                </a:lnTo>
                <a:lnTo>
                  <a:pt x="935482" y="1624241"/>
                </a:lnTo>
                <a:lnTo>
                  <a:pt x="895070" y="1592021"/>
                </a:lnTo>
                <a:lnTo>
                  <a:pt x="856500" y="1557312"/>
                </a:lnTo>
                <a:lnTo>
                  <a:pt x="819746" y="1520482"/>
                </a:lnTo>
                <a:lnTo>
                  <a:pt x="784758" y="1481886"/>
                </a:lnTo>
                <a:lnTo>
                  <a:pt x="751509" y="1441869"/>
                </a:lnTo>
                <a:lnTo>
                  <a:pt x="719950" y="1400797"/>
                </a:lnTo>
                <a:lnTo>
                  <a:pt x="698093" y="1370241"/>
                </a:lnTo>
                <a:lnTo>
                  <a:pt x="711720" y="1371930"/>
                </a:lnTo>
                <a:lnTo>
                  <a:pt x="758405" y="1376730"/>
                </a:lnTo>
                <a:lnTo>
                  <a:pt x="805218" y="1380363"/>
                </a:lnTo>
                <a:lnTo>
                  <a:pt x="852081" y="1382598"/>
                </a:lnTo>
                <a:lnTo>
                  <a:pt x="898956" y="1383195"/>
                </a:lnTo>
                <a:lnTo>
                  <a:pt x="946226" y="1381366"/>
                </a:lnTo>
                <a:lnTo>
                  <a:pt x="993190" y="1376476"/>
                </a:lnTo>
                <a:lnTo>
                  <a:pt x="1039634" y="1368577"/>
                </a:lnTo>
                <a:lnTo>
                  <a:pt x="1066876" y="1362113"/>
                </a:lnTo>
                <a:lnTo>
                  <a:pt x="1085392" y="1357731"/>
                </a:lnTo>
                <a:lnTo>
                  <a:pt x="1130274" y="1344002"/>
                </a:lnTo>
                <a:lnTo>
                  <a:pt x="1174115" y="1327429"/>
                </a:lnTo>
                <a:lnTo>
                  <a:pt x="1216723" y="1308087"/>
                </a:lnTo>
                <a:lnTo>
                  <a:pt x="1257909" y="1286014"/>
                </a:lnTo>
                <a:lnTo>
                  <a:pt x="1297495" y="1261287"/>
                </a:lnTo>
                <a:lnTo>
                  <a:pt x="1335316" y="1233957"/>
                </a:lnTo>
                <a:lnTo>
                  <a:pt x="1371168" y="1204087"/>
                </a:lnTo>
                <a:lnTo>
                  <a:pt x="1404886" y="1171714"/>
                </a:lnTo>
                <a:lnTo>
                  <a:pt x="1436281" y="1136904"/>
                </a:lnTo>
                <a:lnTo>
                  <a:pt x="1465173" y="1099718"/>
                </a:lnTo>
                <a:lnTo>
                  <a:pt x="1491386" y="1060208"/>
                </a:lnTo>
                <a:lnTo>
                  <a:pt x="1514741" y="1018438"/>
                </a:lnTo>
                <a:lnTo>
                  <a:pt x="1535201" y="973937"/>
                </a:lnTo>
                <a:lnTo>
                  <a:pt x="1552003" y="928128"/>
                </a:lnTo>
                <a:lnTo>
                  <a:pt x="1565236" y="881240"/>
                </a:lnTo>
                <a:lnTo>
                  <a:pt x="1574977" y="833513"/>
                </a:lnTo>
                <a:lnTo>
                  <a:pt x="1581277" y="785152"/>
                </a:lnTo>
                <a:lnTo>
                  <a:pt x="1584236" y="736384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TextBox 847">
            <a:extLst>
              <a:ext uri="{FF2B5EF4-FFF2-40B4-BE49-F238E27FC236}">
                <a16:creationId xmlns:a16="http://schemas.microsoft.com/office/drawing/2014/main" id="{114AA886-FC2C-4C00-A575-BB33C51799C7}"/>
              </a:ext>
            </a:extLst>
          </p:cNvPr>
          <p:cNvSpPr txBox="1"/>
          <p:nvPr/>
        </p:nvSpPr>
        <p:spPr>
          <a:xfrm>
            <a:off x="1894643" y="1142776"/>
            <a:ext cx="4675414" cy="36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좋아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훌륭해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chemeClr val="accent5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과학 탐정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자질이 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충분하군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그럼 오늘의 의뢰를 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한번 살펴볼까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1347" y="1345827"/>
            <a:ext cx="5200651" cy="487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8805B4BE-12FF-48CD-9F59-8E901C192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6" name="object 2">
            <a:extLst>
              <a:ext uri="{FF2B5EF4-FFF2-40B4-BE49-F238E27FC236}">
                <a16:creationId xmlns:a16="http://schemas.microsoft.com/office/drawing/2014/main" id="{F27C59D4-EFDF-4F4E-9207-EF45DA0F4D16}"/>
              </a:ext>
            </a:extLst>
          </p:cNvPr>
          <p:cNvGrpSpPr/>
          <p:nvPr/>
        </p:nvGrpSpPr>
        <p:grpSpPr>
          <a:xfrm>
            <a:off x="2251147" y="952712"/>
            <a:ext cx="5021197" cy="4951301"/>
            <a:chOff x="4374260" y="1068717"/>
            <a:chExt cx="3450590" cy="471995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8EEFD08D-E454-4741-8A9F-C6B0C4D6B1A6}"/>
                </a:ext>
              </a:extLst>
            </p:cNvPr>
            <p:cNvSpPr/>
            <p:nvPr/>
          </p:nvSpPr>
          <p:spPr>
            <a:xfrm>
              <a:off x="4500041" y="1150797"/>
              <a:ext cx="3225165" cy="4555490"/>
            </a:xfrm>
            <a:custGeom>
              <a:avLst/>
              <a:gdLst/>
              <a:ahLst/>
              <a:cxnLst/>
              <a:rect l="l" t="t" r="r" b="b"/>
              <a:pathLst>
                <a:path w="3225165" h="4555490">
                  <a:moveTo>
                    <a:pt x="3225126" y="0"/>
                  </a:moveTo>
                  <a:lnTo>
                    <a:pt x="0" y="0"/>
                  </a:lnTo>
                  <a:lnTo>
                    <a:pt x="0" y="4555439"/>
                  </a:lnTo>
                  <a:lnTo>
                    <a:pt x="3225126" y="4555439"/>
                  </a:lnTo>
                  <a:lnTo>
                    <a:pt x="3225126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8C73A8C4-EC97-47E6-9649-5C7CC61A4E7D}"/>
                </a:ext>
              </a:extLst>
            </p:cNvPr>
            <p:cNvSpPr/>
            <p:nvPr/>
          </p:nvSpPr>
          <p:spPr>
            <a:xfrm>
              <a:off x="4374261" y="1068717"/>
              <a:ext cx="3450590" cy="4719955"/>
            </a:xfrm>
            <a:custGeom>
              <a:avLst/>
              <a:gdLst/>
              <a:ahLst/>
              <a:cxnLst/>
              <a:rect l="l" t="t" r="r" b="b"/>
              <a:pathLst>
                <a:path w="3450590" h="4719955">
                  <a:moveTo>
                    <a:pt x="480250" y="4606023"/>
                  </a:moveTo>
                  <a:lnTo>
                    <a:pt x="65659" y="4366653"/>
                  </a:lnTo>
                  <a:lnTo>
                    <a:pt x="0" y="4480395"/>
                  </a:lnTo>
                  <a:lnTo>
                    <a:pt x="414591" y="4719752"/>
                  </a:lnTo>
                  <a:lnTo>
                    <a:pt x="480250" y="4606023"/>
                  </a:lnTo>
                  <a:close/>
                </a:path>
                <a:path w="3450590" h="4719955">
                  <a:moveTo>
                    <a:pt x="3450018" y="239369"/>
                  </a:moveTo>
                  <a:lnTo>
                    <a:pt x="3035427" y="0"/>
                  </a:lnTo>
                  <a:lnTo>
                    <a:pt x="2969768" y="113741"/>
                  </a:lnTo>
                  <a:lnTo>
                    <a:pt x="3384359" y="353098"/>
                  </a:lnTo>
                  <a:lnTo>
                    <a:pt x="3450018" y="239369"/>
                  </a:lnTo>
                  <a:close/>
                </a:path>
              </a:pathLst>
            </a:custGeom>
            <a:solidFill>
              <a:srgbClr val="C8C7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83621F-D1A6-40D1-8C73-8773FB66989D}"/>
              </a:ext>
            </a:extLst>
          </p:cNvPr>
          <p:cNvSpPr txBox="1"/>
          <p:nvPr/>
        </p:nvSpPr>
        <p:spPr>
          <a:xfrm rot="22119">
            <a:off x="2496787" y="1263072"/>
            <a:ext cx="4617720" cy="4072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탐정학교 수료 미션을 해결하라</a:t>
            </a:r>
            <a:r>
              <a: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ts val="4500"/>
              </a:lnSpc>
            </a:pPr>
            <a:endParaRPr lang="en-US" altLang="ko-KR" sz="3200" dirty="0">
              <a:latin typeface="휴먼편지체" panose="02030504000101010101" pitchFamily="18" charset="-127"/>
              <a:ea typeface="휴먼편지체" panose="02030504000101010101" pitchFamily="18" charset="-127"/>
              <a:cs typeface="함초롬돋움" panose="020B0604000101010101" pitchFamily="50" charset="-127"/>
            </a:endParaRPr>
          </a:p>
          <a:p>
            <a:pPr algn="ctr">
              <a:lnSpc>
                <a:spcPts val="4500"/>
              </a:lnSpc>
            </a:pPr>
            <a:r>
              <a:rPr lang="ko-KR" altLang="en-US" sz="2800" dirty="0">
                <a:latin typeface="휴먼편지체" panose="02030504000101010101" pitchFamily="18" charset="-127"/>
                <a:ea typeface="휴먼편지체" panose="02030504000101010101" pitchFamily="18" charset="-127"/>
                <a:cs typeface="함초롬돋움" panose="020B0604000101010101" pitchFamily="50" charset="-127"/>
              </a:rPr>
              <a:t>탐정학교를 수료하기 위해서는 </a:t>
            </a:r>
            <a:endParaRPr lang="en-US" altLang="ko-KR" sz="2800" dirty="0">
              <a:latin typeface="휴먼편지체" panose="02030504000101010101" pitchFamily="18" charset="-127"/>
              <a:ea typeface="휴먼편지체" panose="02030504000101010101" pitchFamily="18" charset="-127"/>
              <a:cs typeface="함초롬돋움" panose="020B0604000101010101" pitchFamily="50" charset="-127"/>
            </a:endParaRPr>
          </a:p>
          <a:p>
            <a:pPr algn="ctr">
              <a:lnSpc>
                <a:spcPts val="4500"/>
              </a:lnSpc>
            </a:pPr>
            <a:r>
              <a:rPr lang="ko-KR" altLang="en-US" sz="2800" dirty="0">
                <a:latin typeface="휴먼편지체" panose="02030504000101010101" pitchFamily="18" charset="-127"/>
                <a:ea typeface="휴먼편지체" panose="02030504000101010101" pitchFamily="18" charset="-127"/>
                <a:cs typeface="함초롬돋움" panose="020B0604000101010101" pitchFamily="50" charset="-127"/>
              </a:rPr>
              <a:t>주어진 탐구 미션을 해결해야 한다고 해요</a:t>
            </a:r>
            <a:r>
              <a:rPr lang="en-US" altLang="ko-KR" sz="2800" dirty="0">
                <a:latin typeface="휴먼편지체" panose="02030504000101010101" pitchFamily="18" charset="-127"/>
                <a:ea typeface="휴먼편지체" panose="02030504000101010101" pitchFamily="18" charset="-127"/>
                <a:cs typeface="함초롬돋움" panose="020B0604000101010101" pitchFamily="50" charset="-127"/>
              </a:rPr>
              <a:t>. </a:t>
            </a:r>
            <a:r>
              <a:rPr lang="ko-KR" altLang="en-US" sz="2800" dirty="0">
                <a:latin typeface="휴먼편지체" panose="02030504000101010101" pitchFamily="18" charset="-127"/>
                <a:ea typeface="휴먼편지체" panose="02030504000101010101" pitchFamily="18" charset="-127"/>
                <a:cs typeface="함초롬돋움" panose="020B0604000101010101" pitchFamily="50" charset="-127"/>
              </a:rPr>
              <a:t>여러분이 탐정학교 학생들을 도와 탐정학교를 수료할 수 있도록 해주세요</a:t>
            </a:r>
            <a:r>
              <a:rPr lang="en-US" altLang="ko-KR" sz="2800" dirty="0">
                <a:latin typeface="휴먼편지체" panose="02030504000101010101" pitchFamily="18" charset="-127"/>
                <a:ea typeface="휴먼편지체" panose="02030504000101010101" pitchFamily="18" charset="-127"/>
                <a:cs typeface="함초롬돋움" panose="020B0604000101010101" pitchFamily="50" charset="-127"/>
              </a:rPr>
              <a:t>!</a:t>
            </a:r>
          </a:p>
        </p:txBody>
      </p:sp>
      <p:grpSp>
        <p:nvGrpSpPr>
          <p:cNvPr id="15" name="object 85">
            <a:extLst>
              <a:ext uri="{FF2B5EF4-FFF2-40B4-BE49-F238E27FC236}">
                <a16:creationId xmlns:a16="http://schemas.microsoft.com/office/drawing/2014/main" id="{13B5C897-D041-49CE-BA8F-8457AA07DF0C}"/>
              </a:ext>
            </a:extLst>
          </p:cNvPr>
          <p:cNvGrpSpPr/>
          <p:nvPr/>
        </p:nvGrpSpPr>
        <p:grpSpPr>
          <a:xfrm>
            <a:off x="7830819" y="1654096"/>
            <a:ext cx="1565674" cy="4061894"/>
            <a:chOff x="8088777" y="1873037"/>
            <a:chExt cx="1632585" cy="4627880"/>
          </a:xfrm>
        </p:grpSpPr>
        <p:pic>
          <p:nvPicPr>
            <p:cNvPr id="16" name="object 86">
              <a:extLst>
                <a:ext uri="{FF2B5EF4-FFF2-40B4-BE49-F238E27FC236}">
                  <a16:creationId xmlns:a16="http://schemas.microsoft.com/office/drawing/2014/main" id="{4EA3600D-B40D-434B-AACB-F456EB40EBF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8777" y="1873037"/>
              <a:ext cx="1632472" cy="4627265"/>
            </a:xfrm>
            <a:prstGeom prst="rect">
              <a:avLst/>
            </a:prstGeom>
          </p:spPr>
        </p:pic>
        <p:pic>
          <p:nvPicPr>
            <p:cNvPr id="17" name="object 87">
              <a:extLst>
                <a:ext uri="{FF2B5EF4-FFF2-40B4-BE49-F238E27FC236}">
                  <a16:creationId xmlns:a16="http://schemas.microsoft.com/office/drawing/2014/main" id="{E598C5A4-EF82-41C9-9814-A9CE002C99D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1167" y="2659659"/>
              <a:ext cx="152369" cy="199034"/>
            </a:xfrm>
            <a:prstGeom prst="rect">
              <a:avLst/>
            </a:prstGeom>
          </p:spPr>
        </p:pic>
        <p:sp>
          <p:nvSpPr>
            <p:cNvPr id="18" name="object 88">
              <a:extLst>
                <a:ext uri="{FF2B5EF4-FFF2-40B4-BE49-F238E27FC236}">
                  <a16:creationId xmlns:a16="http://schemas.microsoft.com/office/drawing/2014/main" id="{9BDB2181-CEDD-495F-BA71-FBED0328112E}"/>
                </a:ext>
              </a:extLst>
            </p:cNvPr>
            <p:cNvSpPr/>
            <p:nvPr/>
          </p:nvSpPr>
          <p:spPr>
            <a:xfrm>
              <a:off x="8913038" y="2678607"/>
              <a:ext cx="57150" cy="38100"/>
            </a:xfrm>
            <a:custGeom>
              <a:avLst/>
              <a:gdLst/>
              <a:ahLst/>
              <a:cxnLst/>
              <a:rect l="l" t="t" r="r" b="b"/>
              <a:pathLst>
                <a:path w="57150" h="38100">
                  <a:moveTo>
                    <a:pt x="35306" y="12179"/>
                  </a:moveTo>
                  <a:lnTo>
                    <a:pt x="31508" y="9220"/>
                  </a:lnTo>
                  <a:lnTo>
                    <a:pt x="27584" y="6184"/>
                  </a:lnTo>
                  <a:lnTo>
                    <a:pt x="18186" y="9550"/>
                  </a:lnTo>
                  <a:lnTo>
                    <a:pt x="2997" y="23672"/>
                  </a:lnTo>
                  <a:lnTo>
                    <a:pt x="0" y="31864"/>
                  </a:lnTo>
                  <a:lnTo>
                    <a:pt x="7759" y="37719"/>
                  </a:lnTo>
                  <a:lnTo>
                    <a:pt x="17157" y="34620"/>
                  </a:lnTo>
                  <a:lnTo>
                    <a:pt x="32359" y="20383"/>
                  </a:lnTo>
                  <a:lnTo>
                    <a:pt x="35306" y="12179"/>
                  </a:lnTo>
                  <a:close/>
                </a:path>
                <a:path w="57150" h="38100">
                  <a:moveTo>
                    <a:pt x="56603" y="4737"/>
                  </a:moveTo>
                  <a:lnTo>
                    <a:pt x="55549" y="2565"/>
                  </a:lnTo>
                  <a:lnTo>
                    <a:pt x="54495" y="317"/>
                  </a:lnTo>
                  <a:lnTo>
                    <a:pt x="50863" y="0"/>
                  </a:lnTo>
                  <a:lnTo>
                    <a:pt x="44297" y="3429"/>
                  </a:lnTo>
                  <a:lnTo>
                    <a:pt x="42354" y="6667"/>
                  </a:lnTo>
                  <a:lnTo>
                    <a:pt x="44348" y="10985"/>
                  </a:lnTo>
                  <a:lnTo>
                    <a:pt x="47866" y="11341"/>
                  </a:lnTo>
                  <a:lnTo>
                    <a:pt x="54724" y="7848"/>
                  </a:lnTo>
                  <a:lnTo>
                    <a:pt x="56603" y="4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89">
              <a:extLst>
                <a:ext uri="{FF2B5EF4-FFF2-40B4-BE49-F238E27FC236}">
                  <a16:creationId xmlns:a16="http://schemas.microsoft.com/office/drawing/2014/main" id="{8A779FC1-DA21-493C-9E4A-9047D3F1B1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9619" y="2652141"/>
              <a:ext cx="97361" cy="127584"/>
            </a:xfrm>
            <a:prstGeom prst="rect">
              <a:avLst/>
            </a:prstGeom>
          </p:spPr>
        </p:pic>
        <p:pic>
          <p:nvPicPr>
            <p:cNvPr id="20" name="object 90">
              <a:extLst>
                <a:ext uri="{FF2B5EF4-FFF2-40B4-BE49-F238E27FC236}">
                  <a16:creationId xmlns:a16="http://schemas.microsoft.com/office/drawing/2014/main" id="{93633297-EAB7-4B2D-92D2-C3E170982DC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2555" y="1892903"/>
              <a:ext cx="1606269" cy="3171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6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CE4A8E4-1ADB-43CC-B71B-212430B91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50"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233" name="object 395">
            <a:extLst>
              <a:ext uri="{FF2B5EF4-FFF2-40B4-BE49-F238E27FC236}">
                <a16:creationId xmlns:a16="http://schemas.microsoft.com/office/drawing/2014/main" id="{92238782-4E65-4308-9B68-A83E34F93363}"/>
              </a:ext>
            </a:extLst>
          </p:cNvPr>
          <p:cNvSpPr/>
          <p:nvPr/>
        </p:nvSpPr>
        <p:spPr>
          <a:xfrm rot="14692403" flipH="1" flipV="1">
            <a:off x="4912611" y="360321"/>
            <a:ext cx="5208205" cy="6815172"/>
          </a:xfrm>
          <a:custGeom>
            <a:avLst/>
            <a:gdLst/>
            <a:ahLst/>
            <a:cxnLst/>
            <a:rect l="l" t="t" r="r" b="b"/>
            <a:pathLst>
              <a:path w="1485265" h="1635125">
                <a:moveTo>
                  <a:pt x="682189" y="0"/>
                </a:moveTo>
                <a:lnTo>
                  <a:pt x="631992" y="768"/>
                </a:lnTo>
                <a:lnTo>
                  <a:pt x="581415" y="3864"/>
                </a:lnTo>
                <a:lnTo>
                  <a:pt x="531440" y="9182"/>
                </a:lnTo>
                <a:lnTo>
                  <a:pt x="483050" y="16614"/>
                </a:lnTo>
                <a:lnTo>
                  <a:pt x="437225" y="26054"/>
                </a:lnTo>
                <a:lnTo>
                  <a:pt x="394949" y="37395"/>
                </a:lnTo>
                <a:lnTo>
                  <a:pt x="333803" y="59082"/>
                </a:lnTo>
                <a:lnTo>
                  <a:pt x="296416" y="75779"/>
                </a:lnTo>
                <a:lnTo>
                  <a:pt x="256321" y="97103"/>
                </a:lnTo>
                <a:lnTo>
                  <a:pt x="214894" y="123595"/>
                </a:lnTo>
                <a:lnTo>
                  <a:pt x="173510" y="155800"/>
                </a:lnTo>
                <a:lnTo>
                  <a:pt x="133546" y="194260"/>
                </a:lnTo>
                <a:lnTo>
                  <a:pt x="96376" y="239519"/>
                </a:lnTo>
                <a:lnTo>
                  <a:pt x="63378" y="292119"/>
                </a:lnTo>
                <a:lnTo>
                  <a:pt x="45583" y="328567"/>
                </a:lnTo>
                <a:lnTo>
                  <a:pt x="30246" y="368177"/>
                </a:lnTo>
                <a:lnTo>
                  <a:pt x="17693" y="411073"/>
                </a:lnTo>
                <a:lnTo>
                  <a:pt x="8249" y="457383"/>
                </a:lnTo>
                <a:lnTo>
                  <a:pt x="2243" y="507234"/>
                </a:lnTo>
                <a:lnTo>
                  <a:pt x="0" y="560752"/>
                </a:lnTo>
                <a:lnTo>
                  <a:pt x="1846" y="618064"/>
                </a:lnTo>
                <a:lnTo>
                  <a:pt x="6837" y="659372"/>
                </a:lnTo>
                <a:lnTo>
                  <a:pt x="15773" y="700082"/>
                </a:lnTo>
                <a:lnTo>
                  <a:pt x="27883" y="740081"/>
                </a:lnTo>
                <a:lnTo>
                  <a:pt x="42397" y="779253"/>
                </a:lnTo>
                <a:lnTo>
                  <a:pt x="61739" y="823193"/>
                </a:lnTo>
                <a:lnTo>
                  <a:pt x="83934" y="865670"/>
                </a:lnTo>
                <a:lnTo>
                  <a:pt x="108842" y="906559"/>
                </a:lnTo>
                <a:lnTo>
                  <a:pt x="136319" y="945732"/>
                </a:lnTo>
                <a:lnTo>
                  <a:pt x="166223" y="983064"/>
                </a:lnTo>
                <a:lnTo>
                  <a:pt x="198411" y="1018428"/>
                </a:lnTo>
                <a:lnTo>
                  <a:pt x="232741" y="1051698"/>
                </a:lnTo>
                <a:lnTo>
                  <a:pt x="269070" y="1082748"/>
                </a:lnTo>
                <a:lnTo>
                  <a:pt x="307255" y="1111451"/>
                </a:lnTo>
                <a:lnTo>
                  <a:pt x="347155" y="1137682"/>
                </a:lnTo>
                <a:lnTo>
                  <a:pt x="388625" y="1161314"/>
                </a:lnTo>
                <a:lnTo>
                  <a:pt x="431524" y="1182221"/>
                </a:lnTo>
                <a:lnTo>
                  <a:pt x="475710" y="1200276"/>
                </a:lnTo>
                <a:lnTo>
                  <a:pt x="521039" y="1215354"/>
                </a:lnTo>
                <a:lnTo>
                  <a:pt x="567369" y="1227328"/>
                </a:lnTo>
                <a:lnTo>
                  <a:pt x="615015" y="1236186"/>
                </a:lnTo>
                <a:lnTo>
                  <a:pt x="615321" y="1283258"/>
                </a:lnTo>
                <a:lnTo>
                  <a:pt x="612799" y="1330029"/>
                </a:lnTo>
                <a:lnTo>
                  <a:pt x="606171" y="1376111"/>
                </a:lnTo>
                <a:lnTo>
                  <a:pt x="594161" y="1421111"/>
                </a:lnTo>
                <a:lnTo>
                  <a:pt x="573194" y="1470866"/>
                </a:lnTo>
                <a:lnTo>
                  <a:pt x="485056" y="1634941"/>
                </a:lnTo>
                <a:lnTo>
                  <a:pt x="521124" y="1615774"/>
                </a:lnTo>
                <a:lnTo>
                  <a:pt x="560465" y="1592457"/>
                </a:lnTo>
                <a:lnTo>
                  <a:pt x="601834" y="1565159"/>
                </a:lnTo>
                <a:lnTo>
                  <a:pt x="643988" y="1534045"/>
                </a:lnTo>
                <a:lnTo>
                  <a:pt x="685682" y="1499283"/>
                </a:lnTo>
                <a:lnTo>
                  <a:pt x="725672" y="1461041"/>
                </a:lnTo>
                <a:lnTo>
                  <a:pt x="765942" y="1415802"/>
                </a:lnTo>
                <a:lnTo>
                  <a:pt x="793253" y="1377658"/>
                </a:lnTo>
                <a:lnTo>
                  <a:pt x="817744" y="1330328"/>
                </a:lnTo>
                <a:lnTo>
                  <a:pt x="836338" y="1278134"/>
                </a:lnTo>
                <a:lnTo>
                  <a:pt x="841875" y="1279163"/>
                </a:lnTo>
                <a:lnTo>
                  <a:pt x="895220" y="1273813"/>
                </a:lnTo>
                <a:lnTo>
                  <a:pt x="947433" y="1267257"/>
                </a:lnTo>
                <a:lnTo>
                  <a:pt x="998680" y="1258925"/>
                </a:lnTo>
                <a:lnTo>
                  <a:pt x="1049126" y="1248247"/>
                </a:lnTo>
                <a:lnTo>
                  <a:pt x="1098936" y="1234653"/>
                </a:lnTo>
                <a:lnTo>
                  <a:pt x="1148276" y="1217572"/>
                </a:lnTo>
                <a:lnTo>
                  <a:pt x="1197310" y="1196435"/>
                </a:lnTo>
                <a:lnTo>
                  <a:pt x="1265067" y="1152097"/>
                </a:lnTo>
                <a:lnTo>
                  <a:pt x="1300742" y="1120344"/>
                </a:lnTo>
                <a:lnTo>
                  <a:pt x="1336165" y="1083154"/>
                </a:lnTo>
                <a:lnTo>
                  <a:pt x="1370246" y="1041241"/>
                </a:lnTo>
                <a:lnTo>
                  <a:pt x="1396880" y="1003245"/>
                </a:lnTo>
                <a:lnTo>
                  <a:pt x="1421158" y="962911"/>
                </a:lnTo>
                <a:lnTo>
                  <a:pt x="1442445" y="920665"/>
                </a:lnTo>
                <a:lnTo>
                  <a:pt x="1460107" y="876936"/>
                </a:lnTo>
                <a:lnTo>
                  <a:pt x="1473508" y="832150"/>
                </a:lnTo>
                <a:lnTo>
                  <a:pt x="1482014" y="786734"/>
                </a:lnTo>
                <a:lnTo>
                  <a:pt x="1484990" y="741115"/>
                </a:lnTo>
                <a:lnTo>
                  <a:pt x="1483537" y="685927"/>
                </a:lnTo>
                <a:lnTo>
                  <a:pt x="1479063" y="633309"/>
                </a:lnTo>
                <a:lnTo>
                  <a:pt x="1471399" y="582850"/>
                </a:lnTo>
                <a:lnTo>
                  <a:pt x="1460376" y="534140"/>
                </a:lnTo>
                <a:lnTo>
                  <a:pt x="1445823" y="486770"/>
                </a:lnTo>
                <a:lnTo>
                  <a:pt x="1427571" y="440330"/>
                </a:lnTo>
                <a:lnTo>
                  <a:pt x="1405450" y="394410"/>
                </a:lnTo>
                <a:lnTo>
                  <a:pt x="1379291" y="348602"/>
                </a:lnTo>
                <a:lnTo>
                  <a:pt x="1348922" y="302495"/>
                </a:lnTo>
                <a:lnTo>
                  <a:pt x="1318826" y="263092"/>
                </a:lnTo>
                <a:lnTo>
                  <a:pt x="1286615" y="227416"/>
                </a:lnTo>
                <a:lnTo>
                  <a:pt x="1252385" y="195227"/>
                </a:lnTo>
                <a:lnTo>
                  <a:pt x="1216237" y="166286"/>
                </a:lnTo>
                <a:lnTo>
                  <a:pt x="1178266" y="140357"/>
                </a:lnTo>
                <a:lnTo>
                  <a:pt x="1138572" y="117201"/>
                </a:lnTo>
                <a:lnTo>
                  <a:pt x="1097253" y="96579"/>
                </a:lnTo>
                <a:lnTo>
                  <a:pt x="1054405" y="78253"/>
                </a:lnTo>
                <a:lnTo>
                  <a:pt x="1010128" y="61985"/>
                </a:lnTo>
                <a:lnTo>
                  <a:pt x="964518" y="47537"/>
                </a:lnTo>
                <a:lnTo>
                  <a:pt x="917675" y="34671"/>
                </a:lnTo>
                <a:lnTo>
                  <a:pt x="869696" y="23149"/>
                </a:lnTo>
                <a:lnTo>
                  <a:pt x="820679" y="12731"/>
                </a:lnTo>
                <a:lnTo>
                  <a:pt x="777515" y="5874"/>
                </a:lnTo>
                <a:lnTo>
                  <a:pt x="731024" y="1666"/>
                </a:lnTo>
                <a:lnTo>
                  <a:pt x="682189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396">
            <a:extLst>
              <a:ext uri="{FF2B5EF4-FFF2-40B4-BE49-F238E27FC236}">
                <a16:creationId xmlns:a16="http://schemas.microsoft.com/office/drawing/2014/main" id="{C1083771-5726-4E73-AAE5-7315D50F3BF8}"/>
              </a:ext>
            </a:extLst>
          </p:cNvPr>
          <p:cNvSpPr/>
          <p:nvPr/>
        </p:nvSpPr>
        <p:spPr>
          <a:xfrm rot="14687063" flipH="1" flipV="1">
            <a:off x="4829951" y="477250"/>
            <a:ext cx="5045657" cy="6524038"/>
          </a:xfrm>
          <a:custGeom>
            <a:avLst/>
            <a:gdLst/>
            <a:ahLst/>
            <a:cxnLst/>
            <a:rect l="l" t="t" r="r" b="b"/>
            <a:pathLst>
              <a:path w="1438909" h="1565275">
                <a:moveTo>
                  <a:pt x="636107" y="0"/>
                </a:moveTo>
                <a:lnTo>
                  <a:pt x="585910" y="771"/>
                </a:lnTo>
                <a:lnTo>
                  <a:pt x="535333" y="3877"/>
                </a:lnTo>
                <a:lnTo>
                  <a:pt x="485359" y="9207"/>
                </a:lnTo>
                <a:lnTo>
                  <a:pt x="436969" y="16651"/>
                </a:lnTo>
                <a:lnTo>
                  <a:pt x="391146" y="26098"/>
                </a:lnTo>
                <a:lnTo>
                  <a:pt x="348874" y="37439"/>
                </a:lnTo>
                <a:lnTo>
                  <a:pt x="281154" y="61836"/>
                </a:lnTo>
                <a:lnTo>
                  <a:pt x="239560" y="81162"/>
                </a:lnTo>
                <a:lnTo>
                  <a:pt x="195197" y="106176"/>
                </a:lnTo>
                <a:lnTo>
                  <a:pt x="149852" y="137577"/>
                </a:lnTo>
                <a:lnTo>
                  <a:pt x="105316" y="176069"/>
                </a:lnTo>
                <a:lnTo>
                  <a:pt x="63378" y="222351"/>
                </a:lnTo>
                <a:lnTo>
                  <a:pt x="45583" y="258800"/>
                </a:lnTo>
                <a:lnTo>
                  <a:pt x="30246" y="298409"/>
                </a:lnTo>
                <a:lnTo>
                  <a:pt x="17693" y="341305"/>
                </a:lnTo>
                <a:lnTo>
                  <a:pt x="8249" y="387616"/>
                </a:lnTo>
                <a:lnTo>
                  <a:pt x="2243" y="437467"/>
                </a:lnTo>
                <a:lnTo>
                  <a:pt x="0" y="490985"/>
                </a:lnTo>
                <a:lnTo>
                  <a:pt x="1846" y="548297"/>
                </a:lnTo>
                <a:lnTo>
                  <a:pt x="6837" y="589604"/>
                </a:lnTo>
                <a:lnTo>
                  <a:pt x="15773" y="630315"/>
                </a:lnTo>
                <a:lnTo>
                  <a:pt x="27883" y="670314"/>
                </a:lnTo>
                <a:lnTo>
                  <a:pt x="42397" y="709485"/>
                </a:lnTo>
                <a:lnTo>
                  <a:pt x="61739" y="753425"/>
                </a:lnTo>
                <a:lnTo>
                  <a:pt x="83934" y="795902"/>
                </a:lnTo>
                <a:lnTo>
                  <a:pt x="108842" y="836791"/>
                </a:lnTo>
                <a:lnTo>
                  <a:pt x="136319" y="875964"/>
                </a:lnTo>
                <a:lnTo>
                  <a:pt x="166223" y="913296"/>
                </a:lnTo>
                <a:lnTo>
                  <a:pt x="198411" y="948660"/>
                </a:lnTo>
                <a:lnTo>
                  <a:pt x="232741" y="981930"/>
                </a:lnTo>
                <a:lnTo>
                  <a:pt x="269070" y="1012980"/>
                </a:lnTo>
                <a:lnTo>
                  <a:pt x="307255" y="1041684"/>
                </a:lnTo>
                <a:lnTo>
                  <a:pt x="347155" y="1067914"/>
                </a:lnTo>
                <a:lnTo>
                  <a:pt x="388625" y="1091546"/>
                </a:lnTo>
                <a:lnTo>
                  <a:pt x="431524" y="1112453"/>
                </a:lnTo>
                <a:lnTo>
                  <a:pt x="475710" y="1130509"/>
                </a:lnTo>
                <a:lnTo>
                  <a:pt x="521039" y="1145586"/>
                </a:lnTo>
                <a:lnTo>
                  <a:pt x="567369" y="1157560"/>
                </a:lnTo>
                <a:lnTo>
                  <a:pt x="614558" y="1166304"/>
                </a:lnTo>
                <a:lnTo>
                  <a:pt x="615015" y="1166418"/>
                </a:lnTo>
                <a:lnTo>
                  <a:pt x="615321" y="1213490"/>
                </a:lnTo>
                <a:lnTo>
                  <a:pt x="612799" y="1260262"/>
                </a:lnTo>
                <a:lnTo>
                  <a:pt x="606171" y="1306343"/>
                </a:lnTo>
                <a:lnTo>
                  <a:pt x="594161" y="1351343"/>
                </a:lnTo>
                <a:lnTo>
                  <a:pt x="573194" y="1401098"/>
                </a:lnTo>
                <a:lnTo>
                  <a:pt x="548073" y="1449044"/>
                </a:lnTo>
                <a:lnTo>
                  <a:pt x="485056" y="1565173"/>
                </a:lnTo>
                <a:lnTo>
                  <a:pt x="521124" y="1546006"/>
                </a:lnTo>
                <a:lnTo>
                  <a:pt x="560465" y="1522690"/>
                </a:lnTo>
                <a:lnTo>
                  <a:pt x="601834" y="1495391"/>
                </a:lnTo>
                <a:lnTo>
                  <a:pt x="643988" y="1464277"/>
                </a:lnTo>
                <a:lnTo>
                  <a:pt x="685682" y="1429515"/>
                </a:lnTo>
                <a:lnTo>
                  <a:pt x="725672" y="1391273"/>
                </a:lnTo>
                <a:lnTo>
                  <a:pt x="762716" y="1349717"/>
                </a:lnTo>
                <a:lnTo>
                  <a:pt x="772264" y="1334253"/>
                </a:lnTo>
                <a:lnTo>
                  <a:pt x="782245" y="1321649"/>
                </a:lnTo>
                <a:lnTo>
                  <a:pt x="791384" y="1308957"/>
                </a:lnTo>
                <a:lnTo>
                  <a:pt x="798403" y="1293228"/>
                </a:lnTo>
                <a:lnTo>
                  <a:pt x="805235" y="1278178"/>
                </a:lnTo>
                <a:lnTo>
                  <a:pt x="824649" y="1243268"/>
                </a:lnTo>
                <a:lnTo>
                  <a:pt x="836338" y="1208366"/>
                </a:lnTo>
                <a:lnTo>
                  <a:pt x="852133" y="1208366"/>
                </a:lnTo>
                <a:lnTo>
                  <a:pt x="895220" y="1204045"/>
                </a:lnTo>
                <a:lnTo>
                  <a:pt x="947433" y="1197490"/>
                </a:lnTo>
                <a:lnTo>
                  <a:pt x="998680" y="1189158"/>
                </a:lnTo>
                <a:lnTo>
                  <a:pt x="1049126" y="1178480"/>
                </a:lnTo>
                <a:lnTo>
                  <a:pt x="1098936" y="1164885"/>
                </a:lnTo>
                <a:lnTo>
                  <a:pt x="1148276" y="1147804"/>
                </a:lnTo>
                <a:lnTo>
                  <a:pt x="1197310" y="1126667"/>
                </a:lnTo>
                <a:lnTo>
                  <a:pt x="1265067" y="1082330"/>
                </a:lnTo>
                <a:lnTo>
                  <a:pt x="1300742" y="1050576"/>
                </a:lnTo>
                <a:lnTo>
                  <a:pt x="1336165" y="1013386"/>
                </a:lnTo>
                <a:lnTo>
                  <a:pt x="1370246" y="971473"/>
                </a:lnTo>
                <a:lnTo>
                  <a:pt x="1393045" y="927824"/>
                </a:lnTo>
                <a:lnTo>
                  <a:pt x="1412030" y="882493"/>
                </a:lnTo>
                <a:lnTo>
                  <a:pt x="1426480" y="835955"/>
                </a:lnTo>
                <a:lnTo>
                  <a:pt x="1435677" y="788685"/>
                </a:lnTo>
                <a:lnTo>
                  <a:pt x="1438902" y="741159"/>
                </a:lnTo>
                <a:lnTo>
                  <a:pt x="1437449" y="685938"/>
                </a:lnTo>
                <a:lnTo>
                  <a:pt x="1432976" y="633294"/>
                </a:lnTo>
                <a:lnTo>
                  <a:pt x="1425314" y="582818"/>
                </a:lnTo>
                <a:lnTo>
                  <a:pt x="1414293" y="534100"/>
                </a:lnTo>
                <a:lnTo>
                  <a:pt x="1399742" y="486731"/>
                </a:lnTo>
                <a:lnTo>
                  <a:pt x="1381492" y="440301"/>
                </a:lnTo>
                <a:lnTo>
                  <a:pt x="1359373" y="394401"/>
                </a:lnTo>
                <a:lnTo>
                  <a:pt x="1333215" y="348621"/>
                </a:lnTo>
                <a:lnTo>
                  <a:pt x="1302847" y="302552"/>
                </a:lnTo>
                <a:lnTo>
                  <a:pt x="1272748" y="263147"/>
                </a:lnTo>
                <a:lnTo>
                  <a:pt x="1240535" y="227465"/>
                </a:lnTo>
                <a:lnTo>
                  <a:pt x="1206304" y="195268"/>
                </a:lnTo>
                <a:lnTo>
                  <a:pt x="1170155" y="166318"/>
                </a:lnTo>
                <a:lnTo>
                  <a:pt x="1132184" y="140379"/>
                </a:lnTo>
                <a:lnTo>
                  <a:pt x="1092490" y="117214"/>
                </a:lnTo>
                <a:lnTo>
                  <a:pt x="1051171" y="96585"/>
                </a:lnTo>
                <a:lnTo>
                  <a:pt x="1008323" y="78254"/>
                </a:lnTo>
                <a:lnTo>
                  <a:pt x="964045" y="61986"/>
                </a:lnTo>
                <a:lnTo>
                  <a:pt x="918435" y="47542"/>
                </a:lnTo>
                <a:lnTo>
                  <a:pt x="871591" y="34686"/>
                </a:lnTo>
                <a:lnTo>
                  <a:pt x="823610" y="23181"/>
                </a:lnTo>
                <a:lnTo>
                  <a:pt x="774590" y="12788"/>
                </a:lnTo>
                <a:lnTo>
                  <a:pt x="731430" y="5898"/>
                </a:lnTo>
                <a:lnTo>
                  <a:pt x="684941" y="1672"/>
                </a:lnTo>
                <a:lnTo>
                  <a:pt x="636107" y="0"/>
                </a:lnTo>
                <a:close/>
              </a:path>
              <a:path w="1438909" h="1565275">
                <a:moveTo>
                  <a:pt x="852133" y="1208366"/>
                </a:moveTo>
                <a:lnTo>
                  <a:pt x="836338" y="1208366"/>
                </a:lnTo>
                <a:lnTo>
                  <a:pt x="841875" y="1209395"/>
                </a:lnTo>
                <a:lnTo>
                  <a:pt x="852133" y="12083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397">
            <a:extLst>
              <a:ext uri="{FF2B5EF4-FFF2-40B4-BE49-F238E27FC236}">
                <a16:creationId xmlns:a16="http://schemas.microsoft.com/office/drawing/2014/main" id="{67D3B7C3-20C3-4446-9CF9-4B10B26C8CC6}"/>
              </a:ext>
            </a:extLst>
          </p:cNvPr>
          <p:cNvSpPr/>
          <p:nvPr/>
        </p:nvSpPr>
        <p:spPr>
          <a:xfrm rot="14734815" flipH="1" flipV="1">
            <a:off x="4707085" y="185358"/>
            <a:ext cx="5542207" cy="6958088"/>
          </a:xfrm>
          <a:custGeom>
            <a:avLst/>
            <a:gdLst/>
            <a:ahLst/>
            <a:cxnLst/>
            <a:rect l="l" t="t" r="r" b="b"/>
            <a:pathLst>
              <a:path w="1580515" h="1669415">
                <a:moveTo>
                  <a:pt x="131419" y="235762"/>
                </a:moveTo>
                <a:lnTo>
                  <a:pt x="128638" y="232016"/>
                </a:lnTo>
                <a:lnTo>
                  <a:pt x="123952" y="230365"/>
                </a:lnTo>
                <a:lnTo>
                  <a:pt x="119405" y="231965"/>
                </a:lnTo>
                <a:lnTo>
                  <a:pt x="85217" y="271068"/>
                </a:lnTo>
                <a:lnTo>
                  <a:pt x="57988" y="315010"/>
                </a:lnTo>
                <a:lnTo>
                  <a:pt x="36893" y="362572"/>
                </a:lnTo>
                <a:lnTo>
                  <a:pt x="21107" y="412483"/>
                </a:lnTo>
                <a:lnTo>
                  <a:pt x="9842" y="463499"/>
                </a:lnTo>
                <a:lnTo>
                  <a:pt x="2260" y="514350"/>
                </a:lnTo>
                <a:lnTo>
                  <a:pt x="0" y="560743"/>
                </a:lnTo>
                <a:lnTo>
                  <a:pt x="3606" y="606590"/>
                </a:lnTo>
                <a:lnTo>
                  <a:pt x="11950" y="651916"/>
                </a:lnTo>
                <a:lnTo>
                  <a:pt x="23888" y="696760"/>
                </a:lnTo>
                <a:lnTo>
                  <a:pt x="35598" y="736765"/>
                </a:lnTo>
                <a:lnTo>
                  <a:pt x="48399" y="777138"/>
                </a:lnTo>
                <a:lnTo>
                  <a:pt x="64008" y="816317"/>
                </a:lnTo>
                <a:lnTo>
                  <a:pt x="84175" y="852703"/>
                </a:lnTo>
                <a:lnTo>
                  <a:pt x="89446" y="856234"/>
                </a:lnTo>
                <a:lnTo>
                  <a:pt x="95199" y="855319"/>
                </a:lnTo>
                <a:lnTo>
                  <a:pt x="98640" y="851242"/>
                </a:lnTo>
                <a:lnTo>
                  <a:pt x="97015" y="845324"/>
                </a:lnTo>
                <a:lnTo>
                  <a:pt x="86207" y="829259"/>
                </a:lnTo>
                <a:lnTo>
                  <a:pt x="77635" y="812038"/>
                </a:lnTo>
                <a:lnTo>
                  <a:pt x="56388" y="754634"/>
                </a:lnTo>
                <a:lnTo>
                  <a:pt x="42989" y="711174"/>
                </a:lnTo>
                <a:lnTo>
                  <a:pt x="30784" y="645947"/>
                </a:lnTo>
                <a:lnTo>
                  <a:pt x="28702" y="603097"/>
                </a:lnTo>
                <a:lnTo>
                  <a:pt x="30403" y="560197"/>
                </a:lnTo>
                <a:lnTo>
                  <a:pt x="34937" y="516636"/>
                </a:lnTo>
                <a:lnTo>
                  <a:pt x="40601" y="478739"/>
                </a:lnTo>
                <a:lnTo>
                  <a:pt x="47777" y="441020"/>
                </a:lnTo>
                <a:lnTo>
                  <a:pt x="56184" y="403542"/>
                </a:lnTo>
                <a:lnTo>
                  <a:pt x="65544" y="366369"/>
                </a:lnTo>
                <a:lnTo>
                  <a:pt x="90944" y="299745"/>
                </a:lnTo>
                <a:lnTo>
                  <a:pt x="130251" y="240398"/>
                </a:lnTo>
                <a:lnTo>
                  <a:pt x="131419" y="235762"/>
                </a:lnTo>
                <a:close/>
              </a:path>
              <a:path w="1580515" h="1669415">
                <a:moveTo>
                  <a:pt x="1580451" y="725512"/>
                </a:moveTo>
                <a:lnTo>
                  <a:pt x="1578368" y="678624"/>
                </a:lnTo>
                <a:lnTo>
                  <a:pt x="1572666" y="627024"/>
                </a:lnTo>
                <a:lnTo>
                  <a:pt x="1563293" y="576160"/>
                </a:lnTo>
                <a:lnTo>
                  <a:pt x="1550339" y="526237"/>
                </a:lnTo>
                <a:lnTo>
                  <a:pt x="1548193" y="519887"/>
                </a:lnTo>
                <a:lnTo>
                  <a:pt x="1548193" y="738949"/>
                </a:lnTo>
                <a:lnTo>
                  <a:pt x="1546250" y="788263"/>
                </a:lnTo>
                <a:lnTo>
                  <a:pt x="1539722" y="834288"/>
                </a:lnTo>
                <a:lnTo>
                  <a:pt x="1527949" y="879741"/>
                </a:lnTo>
                <a:lnTo>
                  <a:pt x="1511452" y="924242"/>
                </a:lnTo>
                <a:lnTo>
                  <a:pt x="1490726" y="967435"/>
                </a:lnTo>
                <a:lnTo>
                  <a:pt x="1466316" y="1008951"/>
                </a:lnTo>
                <a:lnTo>
                  <a:pt x="1438719" y="1048435"/>
                </a:lnTo>
                <a:lnTo>
                  <a:pt x="1408468" y="1085507"/>
                </a:lnTo>
                <a:lnTo>
                  <a:pt x="1376070" y="1119797"/>
                </a:lnTo>
                <a:lnTo>
                  <a:pt x="1342047" y="1150950"/>
                </a:lnTo>
                <a:lnTo>
                  <a:pt x="1301813" y="1180833"/>
                </a:lnTo>
                <a:lnTo>
                  <a:pt x="1258620" y="1205395"/>
                </a:lnTo>
                <a:lnTo>
                  <a:pt x="1213015" y="1225296"/>
                </a:lnTo>
                <a:lnTo>
                  <a:pt x="1165529" y="1241247"/>
                </a:lnTo>
                <a:lnTo>
                  <a:pt x="1116698" y="1253921"/>
                </a:lnTo>
                <a:lnTo>
                  <a:pt x="1067041" y="1264018"/>
                </a:lnTo>
                <a:lnTo>
                  <a:pt x="1017104" y="1272209"/>
                </a:lnTo>
                <a:lnTo>
                  <a:pt x="967422" y="1279194"/>
                </a:lnTo>
                <a:lnTo>
                  <a:pt x="927341" y="1284503"/>
                </a:lnTo>
                <a:lnTo>
                  <a:pt x="928674" y="1277797"/>
                </a:lnTo>
                <a:lnTo>
                  <a:pt x="928624" y="1262507"/>
                </a:lnTo>
                <a:lnTo>
                  <a:pt x="928154" y="1259116"/>
                </a:lnTo>
                <a:lnTo>
                  <a:pt x="922947" y="1258862"/>
                </a:lnTo>
                <a:lnTo>
                  <a:pt x="921143" y="1261122"/>
                </a:lnTo>
                <a:lnTo>
                  <a:pt x="913257" y="1273975"/>
                </a:lnTo>
                <a:lnTo>
                  <a:pt x="907681" y="1288288"/>
                </a:lnTo>
                <a:lnTo>
                  <a:pt x="903173" y="1303134"/>
                </a:lnTo>
                <a:lnTo>
                  <a:pt x="898486" y="1317663"/>
                </a:lnTo>
                <a:lnTo>
                  <a:pt x="883170" y="1353058"/>
                </a:lnTo>
                <a:lnTo>
                  <a:pt x="864209" y="1386636"/>
                </a:lnTo>
                <a:lnTo>
                  <a:pt x="816876" y="1445183"/>
                </a:lnTo>
                <a:lnTo>
                  <a:pt x="761657" y="1496695"/>
                </a:lnTo>
                <a:lnTo>
                  <a:pt x="723252" y="1528572"/>
                </a:lnTo>
                <a:lnTo>
                  <a:pt x="683221" y="1558404"/>
                </a:lnTo>
                <a:lnTo>
                  <a:pt x="641731" y="1586191"/>
                </a:lnTo>
                <a:lnTo>
                  <a:pt x="613740" y="1603044"/>
                </a:lnTo>
                <a:lnTo>
                  <a:pt x="633056" y="1568780"/>
                </a:lnTo>
                <a:lnTo>
                  <a:pt x="657136" y="1523390"/>
                </a:lnTo>
                <a:lnTo>
                  <a:pt x="678357" y="1477010"/>
                </a:lnTo>
                <a:lnTo>
                  <a:pt x="694994" y="1429385"/>
                </a:lnTo>
                <a:lnTo>
                  <a:pt x="706361" y="1373149"/>
                </a:lnTo>
                <a:lnTo>
                  <a:pt x="710412" y="1317663"/>
                </a:lnTo>
                <a:lnTo>
                  <a:pt x="710323" y="1308531"/>
                </a:lnTo>
                <a:lnTo>
                  <a:pt x="709803" y="1285811"/>
                </a:lnTo>
                <a:lnTo>
                  <a:pt x="707034" y="1256169"/>
                </a:lnTo>
                <a:lnTo>
                  <a:pt x="703389" y="1226553"/>
                </a:lnTo>
                <a:lnTo>
                  <a:pt x="700074" y="1196949"/>
                </a:lnTo>
                <a:lnTo>
                  <a:pt x="699325" y="1188821"/>
                </a:lnTo>
                <a:lnTo>
                  <a:pt x="683666" y="1189393"/>
                </a:lnTo>
                <a:lnTo>
                  <a:pt x="683679" y="1197724"/>
                </a:lnTo>
                <a:lnTo>
                  <a:pt x="683018" y="1226654"/>
                </a:lnTo>
                <a:lnTo>
                  <a:pt x="682040" y="1244104"/>
                </a:lnTo>
                <a:lnTo>
                  <a:pt x="667562" y="1241196"/>
                </a:lnTo>
                <a:lnTo>
                  <a:pt x="641273" y="1234770"/>
                </a:lnTo>
                <a:lnTo>
                  <a:pt x="589508" y="1218920"/>
                </a:lnTo>
                <a:lnTo>
                  <a:pt x="546620" y="1202372"/>
                </a:lnTo>
                <a:lnTo>
                  <a:pt x="504647" y="1183043"/>
                </a:lnTo>
                <a:lnTo>
                  <a:pt x="463753" y="1161072"/>
                </a:lnTo>
                <a:lnTo>
                  <a:pt x="424129" y="1136573"/>
                </a:lnTo>
                <a:lnTo>
                  <a:pt x="385940" y="1109687"/>
                </a:lnTo>
                <a:lnTo>
                  <a:pt x="349364" y="1080528"/>
                </a:lnTo>
                <a:lnTo>
                  <a:pt x="314553" y="1049235"/>
                </a:lnTo>
                <a:lnTo>
                  <a:pt x="281698" y="1015936"/>
                </a:lnTo>
                <a:lnTo>
                  <a:pt x="250977" y="980744"/>
                </a:lnTo>
                <a:lnTo>
                  <a:pt x="222542" y="943800"/>
                </a:lnTo>
                <a:lnTo>
                  <a:pt x="196583" y="905230"/>
                </a:lnTo>
                <a:lnTo>
                  <a:pt x="173278" y="865162"/>
                </a:lnTo>
                <a:lnTo>
                  <a:pt x="152768" y="823722"/>
                </a:lnTo>
                <a:lnTo>
                  <a:pt x="135267" y="781037"/>
                </a:lnTo>
                <a:lnTo>
                  <a:pt x="120916" y="737235"/>
                </a:lnTo>
                <a:lnTo>
                  <a:pt x="109905" y="692442"/>
                </a:lnTo>
                <a:lnTo>
                  <a:pt x="102400" y="646785"/>
                </a:lnTo>
                <a:lnTo>
                  <a:pt x="98564" y="600405"/>
                </a:lnTo>
                <a:lnTo>
                  <a:pt x="98602" y="553402"/>
                </a:lnTo>
                <a:lnTo>
                  <a:pt x="102438" y="505536"/>
                </a:lnTo>
                <a:lnTo>
                  <a:pt x="109994" y="458292"/>
                </a:lnTo>
                <a:lnTo>
                  <a:pt x="121412" y="412026"/>
                </a:lnTo>
                <a:lnTo>
                  <a:pt x="136855" y="367093"/>
                </a:lnTo>
                <a:lnTo>
                  <a:pt x="156476" y="323850"/>
                </a:lnTo>
                <a:lnTo>
                  <a:pt x="180454" y="282638"/>
                </a:lnTo>
                <a:lnTo>
                  <a:pt x="208953" y="243814"/>
                </a:lnTo>
                <a:lnTo>
                  <a:pt x="241477" y="208191"/>
                </a:lnTo>
                <a:lnTo>
                  <a:pt x="277380" y="176060"/>
                </a:lnTo>
                <a:lnTo>
                  <a:pt x="316153" y="147421"/>
                </a:lnTo>
                <a:lnTo>
                  <a:pt x="357339" y="122275"/>
                </a:lnTo>
                <a:lnTo>
                  <a:pt x="400431" y="100622"/>
                </a:lnTo>
                <a:lnTo>
                  <a:pt x="445312" y="82105"/>
                </a:lnTo>
                <a:lnTo>
                  <a:pt x="491159" y="66725"/>
                </a:lnTo>
                <a:lnTo>
                  <a:pt x="537832" y="54356"/>
                </a:lnTo>
                <a:lnTo>
                  <a:pt x="585177" y="44907"/>
                </a:lnTo>
                <a:lnTo>
                  <a:pt x="633044" y="38265"/>
                </a:lnTo>
                <a:lnTo>
                  <a:pt x="681304" y="34340"/>
                </a:lnTo>
                <a:lnTo>
                  <a:pt x="729805" y="33020"/>
                </a:lnTo>
                <a:lnTo>
                  <a:pt x="778395" y="34201"/>
                </a:lnTo>
                <a:lnTo>
                  <a:pt x="826935" y="37769"/>
                </a:lnTo>
                <a:lnTo>
                  <a:pt x="875284" y="43624"/>
                </a:lnTo>
                <a:lnTo>
                  <a:pt x="923290" y="51663"/>
                </a:lnTo>
                <a:lnTo>
                  <a:pt x="970813" y="61785"/>
                </a:lnTo>
                <a:lnTo>
                  <a:pt x="1017714" y="73875"/>
                </a:lnTo>
                <a:lnTo>
                  <a:pt x="1063840" y="87845"/>
                </a:lnTo>
                <a:lnTo>
                  <a:pt x="1109052" y="103568"/>
                </a:lnTo>
                <a:lnTo>
                  <a:pt x="1153782" y="121793"/>
                </a:lnTo>
                <a:lnTo>
                  <a:pt x="1196606" y="142633"/>
                </a:lnTo>
                <a:lnTo>
                  <a:pt x="1237437" y="166103"/>
                </a:lnTo>
                <a:lnTo>
                  <a:pt x="1276197" y="192252"/>
                </a:lnTo>
                <a:lnTo>
                  <a:pt x="1312837" y="221094"/>
                </a:lnTo>
                <a:lnTo>
                  <a:pt x="1347254" y="252653"/>
                </a:lnTo>
                <a:lnTo>
                  <a:pt x="1379397" y="286969"/>
                </a:lnTo>
                <a:lnTo>
                  <a:pt x="1409179" y="324078"/>
                </a:lnTo>
                <a:lnTo>
                  <a:pt x="1436547" y="363994"/>
                </a:lnTo>
                <a:lnTo>
                  <a:pt x="1461350" y="406374"/>
                </a:lnTo>
                <a:lnTo>
                  <a:pt x="1483385" y="450596"/>
                </a:lnTo>
                <a:lnTo>
                  <a:pt x="1502486" y="496379"/>
                </a:lnTo>
                <a:lnTo>
                  <a:pt x="1518475" y="543433"/>
                </a:lnTo>
                <a:lnTo>
                  <a:pt x="1531213" y="591502"/>
                </a:lnTo>
                <a:lnTo>
                  <a:pt x="1540510" y="640295"/>
                </a:lnTo>
                <a:lnTo>
                  <a:pt x="1546237" y="689533"/>
                </a:lnTo>
                <a:lnTo>
                  <a:pt x="1548193" y="738949"/>
                </a:lnTo>
                <a:lnTo>
                  <a:pt x="1548193" y="519887"/>
                </a:lnTo>
                <a:lnTo>
                  <a:pt x="1533867" y="477418"/>
                </a:lnTo>
                <a:lnTo>
                  <a:pt x="1513967" y="429920"/>
                </a:lnTo>
                <a:lnTo>
                  <a:pt x="1490700" y="383921"/>
                </a:lnTo>
                <a:lnTo>
                  <a:pt x="1464157" y="339610"/>
                </a:lnTo>
                <a:lnTo>
                  <a:pt x="1434414" y="297205"/>
                </a:lnTo>
                <a:lnTo>
                  <a:pt x="1401559" y="256870"/>
                </a:lnTo>
                <a:lnTo>
                  <a:pt x="1367878" y="221678"/>
                </a:lnTo>
                <a:lnTo>
                  <a:pt x="1331696" y="189738"/>
                </a:lnTo>
                <a:lnTo>
                  <a:pt x="1293279" y="160883"/>
                </a:lnTo>
                <a:lnTo>
                  <a:pt x="1252880" y="134924"/>
                </a:lnTo>
                <a:lnTo>
                  <a:pt x="1210767" y="111721"/>
                </a:lnTo>
                <a:lnTo>
                  <a:pt x="1167206" y="91097"/>
                </a:lnTo>
                <a:lnTo>
                  <a:pt x="1122464" y="72859"/>
                </a:lnTo>
                <a:lnTo>
                  <a:pt x="1076794" y="56857"/>
                </a:lnTo>
                <a:lnTo>
                  <a:pt x="1030478" y="42926"/>
                </a:lnTo>
                <a:lnTo>
                  <a:pt x="984516" y="31089"/>
                </a:lnTo>
                <a:lnTo>
                  <a:pt x="937755" y="20967"/>
                </a:lnTo>
                <a:lnTo>
                  <a:pt x="890346" y="12700"/>
                </a:lnTo>
                <a:lnTo>
                  <a:pt x="842454" y="6375"/>
                </a:lnTo>
                <a:lnTo>
                  <a:pt x="794219" y="2095"/>
                </a:lnTo>
                <a:lnTo>
                  <a:pt x="745820" y="0"/>
                </a:lnTo>
                <a:lnTo>
                  <a:pt x="697395" y="177"/>
                </a:lnTo>
                <a:lnTo>
                  <a:pt x="649122" y="2730"/>
                </a:lnTo>
                <a:lnTo>
                  <a:pt x="601154" y="7797"/>
                </a:lnTo>
                <a:lnTo>
                  <a:pt x="553643" y="15468"/>
                </a:lnTo>
                <a:lnTo>
                  <a:pt x="506768" y="25857"/>
                </a:lnTo>
                <a:lnTo>
                  <a:pt x="460667" y="39077"/>
                </a:lnTo>
                <a:lnTo>
                  <a:pt x="415505" y="55245"/>
                </a:lnTo>
                <a:lnTo>
                  <a:pt x="371436" y="74460"/>
                </a:lnTo>
                <a:lnTo>
                  <a:pt x="328637" y="96824"/>
                </a:lnTo>
                <a:lnTo>
                  <a:pt x="288302" y="122034"/>
                </a:lnTo>
                <a:lnTo>
                  <a:pt x="250367" y="150418"/>
                </a:lnTo>
                <a:lnTo>
                  <a:pt x="215138" y="181902"/>
                </a:lnTo>
                <a:lnTo>
                  <a:pt x="182918" y="216408"/>
                </a:lnTo>
                <a:lnTo>
                  <a:pt x="153987" y="253873"/>
                </a:lnTo>
                <a:lnTo>
                  <a:pt x="128676" y="294195"/>
                </a:lnTo>
                <a:lnTo>
                  <a:pt x="106514" y="338823"/>
                </a:lnTo>
                <a:lnTo>
                  <a:pt x="88557" y="385902"/>
                </a:lnTo>
                <a:lnTo>
                  <a:pt x="74790" y="434822"/>
                </a:lnTo>
                <a:lnTo>
                  <a:pt x="65227" y="485000"/>
                </a:lnTo>
                <a:lnTo>
                  <a:pt x="59867" y="535825"/>
                </a:lnTo>
                <a:lnTo>
                  <a:pt x="58712" y="586727"/>
                </a:lnTo>
                <a:lnTo>
                  <a:pt x="61760" y="637082"/>
                </a:lnTo>
                <a:lnTo>
                  <a:pt x="69024" y="686320"/>
                </a:lnTo>
                <a:lnTo>
                  <a:pt x="79844" y="732942"/>
                </a:lnTo>
                <a:lnTo>
                  <a:pt x="94030" y="778408"/>
                </a:lnTo>
                <a:lnTo>
                  <a:pt x="111391" y="822617"/>
                </a:lnTo>
                <a:lnTo>
                  <a:pt x="131787" y="865428"/>
                </a:lnTo>
                <a:lnTo>
                  <a:pt x="155054" y="906729"/>
                </a:lnTo>
                <a:lnTo>
                  <a:pt x="181025" y="946391"/>
                </a:lnTo>
                <a:lnTo>
                  <a:pt x="209562" y="984313"/>
                </a:lnTo>
                <a:lnTo>
                  <a:pt x="240487" y="1020356"/>
                </a:lnTo>
                <a:lnTo>
                  <a:pt x="273646" y="1054404"/>
                </a:lnTo>
                <a:lnTo>
                  <a:pt x="308889" y="1086345"/>
                </a:lnTo>
                <a:lnTo>
                  <a:pt x="346036" y="1116050"/>
                </a:lnTo>
                <a:lnTo>
                  <a:pt x="384949" y="1143406"/>
                </a:lnTo>
                <a:lnTo>
                  <a:pt x="425462" y="1168298"/>
                </a:lnTo>
                <a:lnTo>
                  <a:pt x="467410" y="1190586"/>
                </a:lnTo>
                <a:lnTo>
                  <a:pt x="510654" y="1210157"/>
                </a:lnTo>
                <a:lnTo>
                  <a:pt x="555015" y="1226896"/>
                </a:lnTo>
                <a:lnTo>
                  <a:pt x="600329" y="1240688"/>
                </a:lnTo>
                <a:lnTo>
                  <a:pt x="646455" y="1251394"/>
                </a:lnTo>
                <a:lnTo>
                  <a:pt x="681304" y="1257007"/>
                </a:lnTo>
                <a:lnTo>
                  <a:pt x="679297" y="1285811"/>
                </a:lnTo>
                <a:lnTo>
                  <a:pt x="674979" y="1343647"/>
                </a:lnTo>
                <a:lnTo>
                  <a:pt x="664425" y="1403299"/>
                </a:lnTo>
                <a:lnTo>
                  <a:pt x="637794" y="1476400"/>
                </a:lnTo>
                <a:lnTo>
                  <a:pt x="616356" y="1519605"/>
                </a:lnTo>
                <a:lnTo>
                  <a:pt x="592823" y="1562023"/>
                </a:lnTo>
                <a:lnTo>
                  <a:pt x="568566" y="1603908"/>
                </a:lnTo>
                <a:lnTo>
                  <a:pt x="545007" y="1645513"/>
                </a:lnTo>
                <a:lnTo>
                  <a:pt x="544093" y="1656410"/>
                </a:lnTo>
                <a:lnTo>
                  <a:pt x="551383" y="1664639"/>
                </a:lnTo>
                <a:lnTo>
                  <a:pt x="562571" y="1668792"/>
                </a:lnTo>
                <a:lnTo>
                  <a:pt x="573341" y="1667459"/>
                </a:lnTo>
                <a:lnTo>
                  <a:pt x="591693" y="1657591"/>
                </a:lnTo>
                <a:lnTo>
                  <a:pt x="620763" y="1641970"/>
                </a:lnTo>
                <a:lnTo>
                  <a:pt x="666699" y="1613649"/>
                </a:lnTo>
                <a:lnTo>
                  <a:pt x="710844" y="1582572"/>
                </a:lnTo>
                <a:lnTo>
                  <a:pt x="752919" y="1548828"/>
                </a:lnTo>
                <a:lnTo>
                  <a:pt x="792645" y="1512493"/>
                </a:lnTo>
                <a:lnTo>
                  <a:pt x="819162" y="1484820"/>
                </a:lnTo>
                <a:lnTo>
                  <a:pt x="843889" y="1455369"/>
                </a:lnTo>
                <a:lnTo>
                  <a:pt x="866482" y="1424254"/>
                </a:lnTo>
                <a:lnTo>
                  <a:pt x="886625" y="1391615"/>
                </a:lnTo>
                <a:lnTo>
                  <a:pt x="909624" y="1340739"/>
                </a:lnTo>
                <a:lnTo>
                  <a:pt x="921804" y="1305407"/>
                </a:lnTo>
                <a:lnTo>
                  <a:pt x="923404" y="1305864"/>
                </a:lnTo>
                <a:lnTo>
                  <a:pt x="989990" y="1301457"/>
                </a:lnTo>
                <a:lnTo>
                  <a:pt x="1056233" y="1293545"/>
                </a:lnTo>
                <a:lnTo>
                  <a:pt x="1105357" y="1284655"/>
                </a:lnTo>
                <a:lnTo>
                  <a:pt x="1154518" y="1273314"/>
                </a:lnTo>
                <a:lnTo>
                  <a:pt x="1203032" y="1259039"/>
                </a:lnTo>
                <a:lnTo>
                  <a:pt x="1250175" y="1241348"/>
                </a:lnTo>
                <a:lnTo>
                  <a:pt x="1295260" y="1219784"/>
                </a:lnTo>
                <a:lnTo>
                  <a:pt x="1334401" y="1195285"/>
                </a:lnTo>
                <a:lnTo>
                  <a:pt x="1370711" y="1166406"/>
                </a:lnTo>
                <a:lnTo>
                  <a:pt x="1404327" y="1134313"/>
                </a:lnTo>
                <a:lnTo>
                  <a:pt x="1435392" y="1100137"/>
                </a:lnTo>
                <a:lnTo>
                  <a:pt x="1470355" y="1055916"/>
                </a:lnTo>
                <a:lnTo>
                  <a:pt x="1501736" y="1008849"/>
                </a:lnTo>
                <a:lnTo>
                  <a:pt x="1528914" y="959256"/>
                </a:lnTo>
                <a:lnTo>
                  <a:pt x="1551279" y="907503"/>
                </a:lnTo>
                <a:lnTo>
                  <a:pt x="1565351" y="862698"/>
                </a:lnTo>
                <a:lnTo>
                  <a:pt x="1574520" y="817473"/>
                </a:lnTo>
                <a:lnTo>
                  <a:pt x="1579359" y="771766"/>
                </a:lnTo>
                <a:lnTo>
                  <a:pt x="1580451" y="725512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6C7FAF19-CF6D-4E6A-92EF-339955AF25F3}"/>
              </a:ext>
            </a:extLst>
          </p:cNvPr>
          <p:cNvSpPr txBox="1"/>
          <p:nvPr/>
        </p:nvSpPr>
        <p:spPr>
          <a:xfrm>
            <a:off x="5927378" y="1952826"/>
            <a:ext cx="4524679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좋아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그럼 우선 탐정 학교를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수료하기 위한 미션이 </a:t>
            </a:r>
            <a:endParaRPr lang="en-US" altLang="ko-KR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무엇인지 볼까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115" name="그림 1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3" y="969426"/>
            <a:ext cx="3718687" cy="40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9027</TotalTime>
  <Words>454</Words>
  <Application>Microsoft Office PowerPoint</Application>
  <PresentationFormat>와이드스크린</PresentationFormat>
  <Paragraphs>83</Paragraphs>
  <Slides>24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2" baseType="lpstr">
      <vt:lpstr>맑은 고딕</vt:lpstr>
      <vt:lpstr>나눔고딕</vt:lpstr>
      <vt:lpstr>함초롬바탕</vt:lpstr>
      <vt:lpstr>Arial</vt:lpstr>
      <vt:lpstr>함초롬돋움</vt:lpstr>
      <vt:lpstr>휴먼편지체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70</cp:revision>
  <dcterms:created xsi:type="dcterms:W3CDTF">2021-08-10T07:05:07Z</dcterms:created>
  <dcterms:modified xsi:type="dcterms:W3CDTF">2022-04-13T23:26:00Z</dcterms:modified>
</cp:coreProperties>
</file>