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3"/>
  </p:notesMasterIdLst>
  <p:sldIdLst>
    <p:sldId id="256" r:id="rId2"/>
    <p:sldId id="300" r:id="rId3"/>
    <p:sldId id="261" r:id="rId4"/>
    <p:sldId id="262" r:id="rId5"/>
    <p:sldId id="264" r:id="rId6"/>
    <p:sldId id="298" r:id="rId7"/>
    <p:sldId id="321" r:id="rId8"/>
    <p:sldId id="323" r:id="rId9"/>
    <p:sldId id="324" r:id="rId10"/>
    <p:sldId id="325" r:id="rId11"/>
    <p:sldId id="326" r:id="rId12"/>
    <p:sldId id="327" r:id="rId13"/>
    <p:sldId id="329" r:id="rId14"/>
    <p:sldId id="328" r:id="rId15"/>
    <p:sldId id="330" r:id="rId16"/>
    <p:sldId id="331" r:id="rId17"/>
    <p:sldId id="303" r:id="rId18"/>
    <p:sldId id="313" r:id="rId19"/>
    <p:sldId id="335" r:id="rId20"/>
    <p:sldId id="336" r:id="rId21"/>
    <p:sldId id="332" r:id="rId22"/>
    <p:sldId id="333" r:id="rId23"/>
    <p:sldId id="334" r:id="rId24"/>
    <p:sldId id="304" r:id="rId25"/>
    <p:sldId id="312" r:id="rId26"/>
    <p:sldId id="337" r:id="rId27"/>
    <p:sldId id="338" r:id="rId28"/>
    <p:sldId id="339" r:id="rId29"/>
    <p:sldId id="273" r:id="rId30"/>
    <p:sldId id="260" r:id="rId31"/>
    <p:sldId id="320" r:id="rId32"/>
  </p:sldIdLst>
  <p:sldSz cx="12192000" cy="6858000"/>
  <p:notesSz cx="6858000" cy="9144000"/>
  <p:embeddedFontLst>
    <p:embeddedFont>
      <p:font typeface="Calibri Light" panose="020F0302020204030204" pitchFamily="34" charset="0"/>
      <p:regular r:id="rId34"/>
      <p:italic r:id="rId35"/>
    </p:embeddedFont>
    <p:embeddedFont>
      <p:font typeface="Malgun Gothic" panose="020B0503020000020004" pitchFamily="50" charset="-127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Malgun Gothic" panose="020B0503020000020004" pitchFamily="50" charset="-127"/>
      <p:regular r:id="rId36"/>
      <p:bold r:id="rId37"/>
    </p:embeddedFont>
  </p:embeddedFontLst>
  <p:defaultTextStyle>
    <a:defPPr>
      <a:defRPr lang="ko-Kore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D0F3"/>
    <a:srgbClr val="BCEDFF"/>
    <a:srgbClr val="9BD0F2"/>
    <a:srgbClr val="FF9077"/>
    <a:srgbClr val="FFFFFF"/>
    <a:srgbClr val="FBD0D3"/>
    <a:srgbClr val="6FA4C1"/>
    <a:srgbClr val="FF8770"/>
    <a:srgbClr val="FF7F69"/>
    <a:srgbClr val="A1C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밝은 스타일 3 - 강조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89"/>
    <p:restoredTop sz="78435"/>
  </p:normalViewPr>
  <p:slideViewPr>
    <p:cSldViewPr snapToGrid="0" snapToObjects="1">
      <p:cViewPr varScale="1">
        <p:scale>
          <a:sx n="80" d="100"/>
          <a:sy n="80" d="100"/>
        </p:scale>
        <p:origin x="1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이건우" userId="c43c7645-2468-4fba-8cd9-17d3c9a94188" providerId="ADAL" clId="{5AFFC2B5-0D58-4A40-B95C-2A773D4F2C78}"/>
    <pc:docChg chg="custSel modSld">
      <pc:chgData name="이건우" userId="c43c7645-2468-4fba-8cd9-17d3c9a94188" providerId="ADAL" clId="{5AFFC2B5-0D58-4A40-B95C-2A773D4F2C78}" dt="2021-10-03T03:53:37.929" v="159" actId="20577"/>
      <pc:docMkLst>
        <pc:docMk/>
      </pc:docMkLst>
      <pc:sldChg chg="modSp mod">
        <pc:chgData name="이건우" userId="c43c7645-2468-4fba-8cd9-17d3c9a94188" providerId="ADAL" clId="{5AFFC2B5-0D58-4A40-B95C-2A773D4F2C78}" dt="2021-10-03T03:53:37.929" v="159" actId="20577"/>
        <pc:sldMkLst>
          <pc:docMk/>
          <pc:sldMk cId="1173058604" sldId="256"/>
        </pc:sldMkLst>
        <pc:spChg chg="mod">
          <ac:chgData name="이건우" userId="c43c7645-2468-4fba-8cd9-17d3c9a94188" providerId="ADAL" clId="{5AFFC2B5-0D58-4A40-B95C-2A773D4F2C78}" dt="2021-10-03T03:53:37.929" v="159" actId="20577"/>
          <ac:spMkLst>
            <pc:docMk/>
            <pc:sldMk cId="1173058604" sldId="256"/>
            <ac:spMk id="21" creationId="{FE7053D5-0ABF-4F4A-888A-173B67C4AF21}"/>
          </ac:spMkLst>
        </pc:spChg>
      </pc:sldChg>
      <pc:sldChg chg="modSp mod">
        <pc:chgData name="이건우" userId="c43c7645-2468-4fba-8cd9-17d3c9a94188" providerId="ADAL" clId="{5AFFC2B5-0D58-4A40-B95C-2A773D4F2C78}" dt="2021-10-03T03:47:16.803" v="134" actId="20577"/>
        <pc:sldMkLst>
          <pc:docMk/>
          <pc:sldMk cId="1954431195" sldId="273"/>
        </pc:sldMkLst>
        <pc:spChg chg="mod">
          <ac:chgData name="이건우" userId="c43c7645-2468-4fba-8cd9-17d3c9a94188" providerId="ADAL" clId="{5AFFC2B5-0D58-4A40-B95C-2A773D4F2C78}" dt="2021-10-03T03:47:01.092" v="71" actId="20577"/>
          <ac:spMkLst>
            <pc:docMk/>
            <pc:sldMk cId="1954431195" sldId="273"/>
            <ac:spMk id="7" creationId="{777EE4A4-FB62-9E4D-8992-B31BE60801F9}"/>
          </ac:spMkLst>
        </pc:spChg>
        <pc:spChg chg="mod">
          <ac:chgData name="이건우" userId="c43c7645-2468-4fba-8cd9-17d3c9a94188" providerId="ADAL" clId="{5AFFC2B5-0D58-4A40-B95C-2A773D4F2C78}" dt="2021-10-03T03:47:16.803" v="134" actId="20577"/>
          <ac:spMkLst>
            <pc:docMk/>
            <pc:sldMk cId="1954431195" sldId="273"/>
            <ac:spMk id="16" creationId="{1799B5CC-C537-6B4D-909D-87EA91FFCA03}"/>
          </ac:spMkLst>
        </pc:spChg>
      </pc:sldChg>
      <pc:sldChg chg="addSp delSp modSp mod">
        <pc:chgData name="이건우" userId="c43c7645-2468-4fba-8cd9-17d3c9a94188" providerId="ADAL" clId="{5AFFC2B5-0D58-4A40-B95C-2A773D4F2C78}" dt="2021-10-03T03:46:20.756" v="41"/>
        <pc:sldMkLst>
          <pc:docMk/>
          <pc:sldMk cId="4056228193" sldId="320"/>
        </pc:sldMkLst>
        <pc:spChg chg="del mod">
          <ac:chgData name="이건우" userId="c43c7645-2468-4fba-8cd9-17d3c9a94188" providerId="ADAL" clId="{5AFFC2B5-0D58-4A40-B95C-2A773D4F2C78}" dt="2021-10-03T03:46:20.317" v="40" actId="478"/>
          <ac:spMkLst>
            <pc:docMk/>
            <pc:sldMk cId="4056228193" sldId="320"/>
            <ac:spMk id="5" creationId="{887A3FE7-9357-AD45-98E8-CAC986B2622F}"/>
          </ac:spMkLst>
        </pc:spChg>
        <pc:spChg chg="add mod">
          <ac:chgData name="이건우" userId="c43c7645-2468-4fba-8cd9-17d3c9a94188" providerId="ADAL" clId="{5AFFC2B5-0D58-4A40-B95C-2A773D4F2C78}" dt="2021-10-03T03:46:20.756" v="41"/>
          <ac:spMkLst>
            <pc:docMk/>
            <pc:sldMk cId="4056228193" sldId="320"/>
            <ac:spMk id="6" creationId="{7AE15B01-6F18-174A-B4F5-80FFFBDE156F}"/>
          </ac:spMkLst>
        </pc:spChg>
      </pc:sldChg>
      <pc:sldChg chg="modSp mod">
        <pc:chgData name="이건우" userId="c43c7645-2468-4fba-8cd9-17d3c9a94188" providerId="ADAL" clId="{5AFFC2B5-0D58-4A40-B95C-2A773D4F2C78}" dt="2021-10-03T03:44:14.704" v="37" actId="14100"/>
        <pc:sldMkLst>
          <pc:docMk/>
          <pc:sldMk cId="601140929" sldId="330"/>
        </pc:sldMkLst>
        <pc:spChg chg="mod">
          <ac:chgData name="이건우" userId="c43c7645-2468-4fba-8cd9-17d3c9a94188" providerId="ADAL" clId="{5AFFC2B5-0D58-4A40-B95C-2A773D4F2C78}" dt="2021-10-03T03:44:14.704" v="37" actId="14100"/>
          <ac:spMkLst>
            <pc:docMk/>
            <pc:sldMk cId="601140929" sldId="330"/>
            <ac:spMk id="19" creationId="{49F7B69A-1F6E-E84E-B3A3-F5837FD9F20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ore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F3308-2DB5-1F47-B3AB-A72F37286243}" type="datetimeFigureOut">
              <a:rPr kumimoji="1" lang="ko-Kore-KR" altLang="en-US" smtClean="0"/>
              <a:t>10/12/2021</a:t>
            </a:fld>
            <a:endParaRPr kumimoji="1" lang="ko-Kore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ore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ore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FC93C0-B861-9540-B14E-4BC541CE1FF4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513556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C93C0-B861-9540-B14E-4BC541CE1FF4}" type="slidenum">
              <a:rPr kumimoji="1" lang="ko-Kore-KR" altLang="en-US" smtClean="0"/>
              <a:t>2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9555379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C93C0-B861-9540-B14E-4BC541CE1FF4}" type="slidenum">
              <a:rPr kumimoji="1" lang="ko-Kore-KR" altLang="en-US" smtClean="0"/>
              <a:t>14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36426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C93C0-B861-9540-B14E-4BC541CE1FF4}" type="slidenum">
              <a:rPr kumimoji="1" lang="ko-Kore-KR" altLang="en-US" smtClean="0"/>
              <a:t>15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92113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C93C0-B861-9540-B14E-4BC541CE1FF4}" type="slidenum">
              <a:rPr kumimoji="1" lang="ko-Kore-KR" altLang="en-US" smtClean="0"/>
              <a:t>16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565850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C93C0-B861-9540-B14E-4BC541CE1FF4}" type="slidenum">
              <a:rPr kumimoji="1" lang="ko-Kore-KR" altLang="en-US" smtClean="0"/>
              <a:t>18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646500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C93C0-B861-9540-B14E-4BC541CE1FF4}" type="slidenum">
              <a:rPr kumimoji="1" lang="ko-Kore-KR" altLang="en-US" smtClean="0"/>
              <a:t>19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227685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C93C0-B861-9540-B14E-4BC541CE1FF4}" type="slidenum">
              <a:rPr kumimoji="1" lang="ko-Kore-KR" altLang="en-US" smtClean="0"/>
              <a:t>20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814936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C93C0-B861-9540-B14E-4BC541CE1FF4}" type="slidenum">
              <a:rPr kumimoji="1" lang="ko-Kore-KR" altLang="en-US" smtClean="0"/>
              <a:t>21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630818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C93C0-B861-9540-B14E-4BC541CE1FF4}" type="slidenum">
              <a:rPr kumimoji="1" lang="ko-Kore-KR" altLang="en-US" smtClean="0"/>
              <a:t>22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990928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C93C0-B861-9540-B14E-4BC541CE1FF4}" type="slidenum">
              <a:rPr kumimoji="1" lang="ko-Kore-KR" altLang="en-US" smtClean="0"/>
              <a:t>23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242560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C93C0-B861-9540-B14E-4BC541CE1FF4}" type="slidenum">
              <a:rPr kumimoji="1" lang="ko-Kore-KR" altLang="en-US" smtClean="0"/>
              <a:t>25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80510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C93C0-B861-9540-B14E-4BC541CE1FF4}" type="slidenum">
              <a:rPr kumimoji="1" lang="ko-Kore-KR" altLang="en-US" smtClean="0"/>
              <a:t>6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7432807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C93C0-B861-9540-B14E-4BC541CE1FF4}" type="slidenum">
              <a:rPr kumimoji="1" lang="ko-Kore-KR" altLang="en-US" smtClean="0"/>
              <a:t>26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005014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C93C0-B861-9540-B14E-4BC541CE1FF4}" type="slidenum">
              <a:rPr kumimoji="1" lang="ko-Kore-KR" altLang="en-US" smtClean="0"/>
              <a:t>27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4804990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C93C0-B861-9540-B14E-4BC541CE1FF4}" type="slidenum">
              <a:rPr kumimoji="1" lang="ko-Kore-KR" altLang="en-US" smtClean="0"/>
              <a:t>28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6441288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C93C0-B861-9540-B14E-4BC541CE1FF4}" type="slidenum">
              <a:rPr kumimoji="1" lang="ko-Kore-KR" altLang="en-US" smtClean="0"/>
              <a:t>29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268372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C93C0-B861-9540-B14E-4BC541CE1FF4}" type="slidenum">
              <a:rPr kumimoji="1" lang="ko-Kore-KR" altLang="en-US" smtClean="0"/>
              <a:t>7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202598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C93C0-B861-9540-B14E-4BC541CE1FF4}" type="slidenum">
              <a:rPr kumimoji="1" lang="ko-Kore-KR" altLang="en-US" smtClean="0"/>
              <a:t>8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0898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C93C0-B861-9540-B14E-4BC541CE1FF4}" type="slidenum">
              <a:rPr kumimoji="1" lang="ko-Kore-KR" altLang="en-US" smtClean="0"/>
              <a:t>9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088179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C93C0-B861-9540-B14E-4BC541CE1FF4}" type="slidenum">
              <a:rPr kumimoji="1" lang="ko-Kore-KR" altLang="en-US" smtClean="0"/>
              <a:t>10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158201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C93C0-B861-9540-B14E-4BC541CE1FF4}" type="slidenum">
              <a:rPr kumimoji="1" lang="ko-Kore-KR" altLang="en-US" smtClean="0"/>
              <a:t>11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721523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C93C0-B861-9540-B14E-4BC541CE1FF4}" type="slidenum">
              <a:rPr kumimoji="1" lang="ko-Kore-KR" altLang="en-US" smtClean="0"/>
              <a:t>12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454707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FC93C0-B861-9540-B14E-4BC541CE1FF4}" type="slidenum">
              <a:rPr kumimoji="1" lang="ko-Kore-KR" altLang="en-US" smtClean="0"/>
              <a:t>13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465700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자유형 19">
            <a:extLst>
              <a:ext uri="{FF2B5EF4-FFF2-40B4-BE49-F238E27FC236}">
                <a16:creationId xmlns:a16="http://schemas.microsoft.com/office/drawing/2014/main" id="{C3DCA0DC-3503-D345-B7A1-BD9EF82183ED}"/>
              </a:ext>
            </a:extLst>
          </p:cNvPr>
          <p:cNvSpPr/>
          <p:nvPr/>
        </p:nvSpPr>
        <p:spPr>
          <a:xfrm rot="2700000">
            <a:off x="745643" y="1262440"/>
            <a:ext cx="445874" cy="445873"/>
          </a:xfrm>
          <a:custGeom>
            <a:avLst/>
            <a:gdLst>
              <a:gd name="connsiteX0" fmla="*/ 26704 w 570934"/>
              <a:gd name="connsiteY0" fmla="*/ 27687 h 570934"/>
              <a:gd name="connsiteX1" fmla="*/ 27291 w 570934"/>
              <a:gd name="connsiteY1" fmla="*/ 27291 h 570934"/>
              <a:gd name="connsiteX2" fmla="*/ 27687 w 570934"/>
              <a:gd name="connsiteY2" fmla="*/ 26704 h 570934"/>
              <a:gd name="connsiteX3" fmla="*/ 92157 w 570934"/>
              <a:gd name="connsiteY3" fmla="*/ 0 h 570934"/>
              <a:gd name="connsiteX4" fmla="*/ 479760 w 570934"/>
              <a:gd name="connsiteY4" fmla="*/ 0 h 570934"/>
              <a:gd name="connsiteX5" fmla="*/ 570934 w 570934"/>
              <a:gd name="connsiteY5" fmla="*/ 91174 h 570934"/>
              <a:gd name="connsiteX6" fmla="*/ 479760 w 570934"/>
              <a:gd name="connsiteY6" fmla="*/ 182348 h 570934"/>
              <a:gd name="connsiteX7" fmla="*/ 182348 w 570934"/>
              <a:gd name="connsiteY7" fmla="*/ 182348 h 570934"/>
              <a:gd name="connsiteX8" fmla="*/ 182348 w 570934"/>
              <a:gd name="connsiteY8" fmla="*/ 479760 h 570934"/>
              <a:gd name="connsiteX9" fmla="*/ 91174 w 570934"/>
              <a:gd name="connsiteY9" fmla="*/ 570934 h 570934"/>
              <a:gd name="connsiteX10" fmla="*/ 0 w 570934"/>
              <a:gd name="connsiteY10" fmla="*/ 479760 h 570934"/>
              <a:gd name="connsiteX11" fmla="*/ 0 w 570934"/>
              <a:gd name="connsiteY11" fmla="*/ 92157 h 570934"/>
              <a:gd name="connsiteX12" fmla="*/ 26704 w 570934"/>
              <a:gd name="connsiteY12" fmla="*/ 27687 h 5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0934" h="570934">
                <a:moveTo>
                  <a:pt x="26704" y="27687"/>
                </a:moveTo>
                <a:lnTo>
                  <a:pt x="27291" y="27291"/>
                </a:lnTo>
                <a:lnTo>
                  <a:pt x="27687" y="26704"/>
                </a:lnTo>
                <a:cubicBezTo>
                  <a:pt x="44187" y="10205"/>
                  <a:pt x="66980" y="0"/>
                  <a:pt x="92157" y="0"/>
                </a:cubicBezTo>
                <a:lnTo>
                  <a:pt x="479760" y="0"/>
                </a:lnTo>
                <a:cubicBezTo>
                  <a:pt x="530114" y="0"/>
                  <a:pt x="570934" y="40820"/>
                  <a:pt x="570934" y="91174"/>
                </a:cubicBezTo>
                <a:cubicBezTo>
                  <a:pt x="570934" y="141528"/>
                  <a:pt x="530114" y="182348"/>
                  <a:pt x="479760" y="182348"/>
                </a:cubicBezTo>
                <a:lnTo>
                  <a:pt x="182348" y="182348"/>
                </a:lnTo>
                <a:lnTo>
                  <a:pt x="182348" y="479760"/>
                </a:lnTo>
                <a:cubicBezTo>
                  <a:pt x="182348" y="530114"/>
                  <a:pt x="141528" y="570934"/>
                  <a:pt x="91174" y="570934"/>
                </a:cubicBezTo>
                <a:cubicBezTo>
                  <a:pt x="40820" y="570934"/>
                  <a:pt x="0" y="530114"/>
                  <a:pt x="0" y="479760"/>
                </a:cubicBezTo>
                <a:lnTo>
                  <a:pt x="0" y="92157"/>
                </a:lnTo>
                <a:cubicBezTo>
                  <a:pt x="0" y="66980"/>
                  <a:pt x="10205" y="44187"/>
                  <a:pt x="26704" y="27687"/>
                </a:cubicBezTo>
                <a:close/>
              </a:path>
            </a:pathLst>
          </a:custGeom>
          <a:solidFill>
            <a:srgbClr val="465A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ore-KR" altLang="en-US" dirty="0"/>
          </a:p>
        </p:txBody>
      </p:sp>
      <p:sp>
        <p:nvSpPr>
          <p:cNvPr id="21" name="자유형 20">
            <a:extLst>
              <a:ext uri="{FF2B5EF4-FFF2-40B4-BE49-F238E27FC236}">
                <a16:creationId xmlns:a16="http://schemas.microsoft.com/office/drawing/2014/main" id="{DB4DBFCD-B48B-9E4D-B50B-4E5D831ACBE6}"/>
              </a:ext>
            </a:extLst>
          </p:cNvPr>
          <p:cNvSpPr/>
          <p:nvPr/>
        </p:nvSpPr>
        <p:spPr>
          <a:xfrm rot="2700000">
            <a:off x="745643" y="1583373"/>
            <a:ext cx="445874" cy="445873"/>
          </a:xfrm>
          <a:custGeom>
            <a:avLst/>
            <a:gdLst>
              <a:gd name="connsiteX0" fmla="*/ 26704 w 570934"/>
              <a:gd name="connsiteY0" fmla="*/ 27687 h 570934"/>
              <a:gd name="connsiteX1" fmla="*/ 27291 w 570934"/>
              <a:gd name="connsiteY1" fmla="*/ 27291 h 570934"/>
              <a:gd name="connsiteX2" fmla="*/ 27687 w 570934"/>
              <a:gd name="connsiteY2" fmla="*/ 26704 h 570934"/>
              <a:gd name="connsiteX3" fmla="*/ 92157 w 570934"/>
              <a:gd name="connsiteY3" fmla="*/ 0 h 570934"/>
              <a:gd name="connsiteX4" fmla="*/ 479760 w 570934"/>
              <a:gd name="connsiteY4" fmla="*/ 0 h 570934"/>
              <a:gd name="connsiteX5" fmla="*/ 570934 w 570934"/>
              <a:gd name="connsiteY5" fmla="*/ 91174 h 570934"/>
              <a:gd name="connsiteX6" fmla="*/ 479760 w 570934"/>
              <a:gd name="connsiteY6" fmla="*/ 182348 h 570934"/>
              <a:gd name="connsiteX7" fmla="*/ 182348 w 570934"/>
              <a:gd name="connsiteY7" fmla="*/ 182348 h 570934"/>
              <a:gd name="connsiteX8" fmla="*/ 182348 w 570934"/>
              <a:gd name="connsiteY8" fmla="*/ 479760 h 570934"/>
              <a:gd name="connsiteX9" fmla="*/ 91174 w 570934"/>
              <a:gd name="connsiteY9" fmla="*/ 570934 h 570934"/>
              <a:gd name="connsiteX10" fmla="*/ 0 w 570934"/>
              <a:gd name="connsiteY10" fmla="*/ 479760 h 570934"/>
              <a:gd name="connsiteX11" fmla="*/ 0 w 570934"/>
              <a:gd name="connsiteY11" fmla="*/ 92157 h 570934"/>
              <a:gd name="connsiteX12" fmla="*/ 26704 w 570934"/>
              <a:gd name="connsiteY12" fmla="*/ 27687 h 5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0934" h="570934">
                <a:moveTo>
                  <a:pt x="26704" y="27687"/>
                </a:moveTo>
                <a:lnTo>
                  <a:pt x="27291" y="27291"/>
                </a:lnTo>
                <a:lnTo>
                  <a:pt x="27687" y="26704"/>
                </a:lnTo>
                <a:cubicBezTo>
                  <a:pt x="44187" y="10205"/>
                  <a:pt x="66980" y="0"/>
                  <a:pt x="92157" y="0"/>
                </a:cubicBezTo>
                <a:lnTo>
                  <a:pt x="479760" y="0"/>
                </a:lnTo>
                <a:cubicBezTo>
                  <a:pt x="530114" y="0"/>
                  <a:pt x="570934" y="40820"/>
                  <a:pt x="570934" y="91174"/>
                </a:cubicBezTo>
                <a:cubicBezTo>
                  <a:pt x="570934" y="141528"/>
                  <a:pt x="530114" y="182348"/>
                  <a:pt x="479760" y="182348"/>
                </a:cubicBezTo>
                <a:lnTo>
                  <a:pt x="182348" y="182348"/>
                </a:lnTo>
                <a:lnTo>
                  <a:pt x="182348" y="479760"/>
                </a:lnTo>
                <a:cubicBezTo>
                  <a:pt x="182348" y="530114"/>
                  <a:pt x="141528" y="570934"/>
                  <a:pt x="91174" y="570934"/>
                </a:cubicBezTo>
                <a:cubicBezTo>
                  <a:pt x="40820" y="570934"/>
                  <a:pt x="0" y="530114"/>
                  <a:pt x="0" y="479760"/>
                </a:cubicBezTo>
                <a:lnTo>
                  <a:pt x="0" y="92157"/>
                </a:lnTo>
                <a:cubicBezTo>
                  <a:pt x="0" y="66980"/>
                  <a:pt x="10205" y="44187"/>
                  <a:pt x="26704" y="27687"/>
                </a:cubicBezTo>
                <a:close/>
              </a:path>
            </a:pathLst>
          </a:custGeom>
          <a:solidFill>
            <a:srgbClr val="465A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ore-KR" altLang="en-US" dirty="0"/>
          </a:p>
        </p:txBody>
      </p:sp>
      <p:sp>
        <p:nvSpPr>
          <p:cNvPr id="18" name="자유형 17">
            <a:extLst>
              <a:ext uri="{FF2B5EF4-FFF2-40B4-BE49-F238E27FC236}">
                <a16:creationId xmlns:a16="http://schemas.microsoft.com/office/drawing/2014/main" id="{5BB03E10-C90E-784F-AA89-D34060B11A33}"/>
              </a:ext>
            </a:extLst>
          </p:cNvPr>
          <p:cNvSpPr/>
          <p:nvPr/>
        </p:nvSpPr>
        <p:spPr>
          <a:xfrm rot="2700000">
            <a:off x="745643" y="5830513"/>
            <a:ext cx="445874" cy="445873"/>
          </a:xfrm>
          <a:custGeom>
            <a:avLst/>
            <a:gdLst>
              <a:gd name="connsiteX0" fmla="*/ 26704 w 570934"/>
              <a:gd name="connsiteY0" fmla="*/ 27687 h 570934"/>
              <a:gd name="connsiteX1" fmla="*/ 27291 w 570934"/>
              <a:gd name="connsiteY1" fmla="*/ 27291 h 570934"/>
              <a:gd name="connsiteX2" fmla="*/ 27687 w 570934"/>
              <a:gd name="connsiteY2" fmla="*/ 26704 h 570934"/>
              <a:gd name="connsiteX3" fmla="*/ 92157 w 570934"/>
              <a:gd name="connsiteY3" fmla="*/ 0 h 570934"/>
              <a:gd name="connsiteX4" fmla="*/ 479760 w 570934"/>
              <a:gd name="connsiteY4" fmla="*/ 0 h 570934"/>
              <a:gd name="connsiteX5" fmla="*/ 570934 w 570934"/>
              <a:gd name="connsiteY5" fmla="*/ 91174 h 570934"/>
              <a:gd name="connsiteX6" fmla="*/ 479760 w 570934"/>
              <a:gd name="connsiteY6" fmla="*/ 182348 h 570934"/>
              <a:gd name="connsiteX7" fmla="*/ 182348 w 570934"/>
              <a:gd name="connsiteY7" fmla="*/ 182348 h 570934"/>
              <a:gd name="connsiteX8" fmla="*/ 182348 w 570934"/>
              <a:gd name="connsiteY8" fmla="*/ 479760 h 570934"/>
              <a:gd name="connsiteX9" fmla="*/ 91174 w 570934"/>
              <a:gd name="connsiteY9" fmla="*/ 570934 h 570934"/>
              <a:gd name="connsiteX10" fmla="*/ 0 w 570934"/>
              <a:gd name="connsiteY10" fmla="*/ 479760 h 570934"/>
              <a:gd name="connsiteX11" fmla="*/ 0 w 570934"/>
              <a:gd name="connsiteY11" fmla="*/ 92157 h 570934"/>
              <a:gd name="connsiteX12" fmla="*/ 26704 w 570934"/>
              <a:gd name="connsiteY12" fmla="*/ 27687 h 5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0934" h="570934">
                <a:moveTo>
                  <a:pt x="26704" y="27687"/>
                </a:moveTo>
                <a:lnTo>
                  <a:pt x="27291" y="27291"/>
                </a:lnTo>
                <a:lnTo>
                  <a:pt x="27687" y="26704"/>
                </a:lnTo>
                <a:cubicBezTo>
                  <a:pt x="44187" y="10205"/>
                  <a:pt x="66980" y="0"/>
                  <a:pt x="92157" y="0"/>
                </a:cubicBezTo>
                <a:lnTo>
                  <a:pt x="479760" y="0"/>
                </a:lnTo>
                <a:cubicBezTo>
                  <a:pt x="530114" y="0"/>
                  <a:pt x="570934" y="40820"/>
                  <a:pt x="570934" y="91174"/>
                </a:cubicBezTo>
                <a:cubicBezTo>
                  <a:pt x="570934" y="141528"/>
                  <a:pt x="530114" y="182348"/>
                  <a:pt x="479760" y="182348"/>
                </a:cubicBezTo>
                <a:lnTo>
                  <a:pt x="182348" y="182348"/>
                </a:lnTo>
                <a:lnTo>
                  <a:pt x="182348" y="479760"/>
                </a:lnTo>
                <a:cubicBezTo>
                  <a:pt x="182348" y="530114"/>
                  <a:pt x="141528" y="570934"/>
                  <a:pt x="91174" y="570934"/>
                </a:cubicBezTo>
                <a:cubicBezTo>
                  <a:pt x="40820" y="570934"/>
                  <a:pt x="0" y="530114"/>
                  <a:pt x="0" y="479760"/>
                </a:cubicBezTo>
                <a:lnTo>
                  <a:pt x="0" y="92157"/>
                </a:lnTo>
                <a:cubicBezTo>
                  <a:pt x="0" y="66980"/>
                  <a:pt x="10205" y="44187"/>
                  <a:pt x="26704" y="27687"/>
                </a:cubicBezTo>
                <a:close/>
              </a:path>
            </a:pathLst>
          </a:custGeom>
          <a:solidFill>
            <a:srgbClr val="465A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ore-KR" altLang="en-US" dirty="0"/>
          </a:p>
        </p:txBody>
      </p:sp>
      <p:sp>
        <p:nvSpPr>
          <p:cNvPr id="19" name="자유형 18">
            <a:extLst>
              <a:ext uri="{FF2B5EF4-FFF2-40B4-BE49-F238E27FC236}">
                <a16:creationId xmlns:a16="http://schemas.microsoft.com/office/drawing/2014/main" id="{AA3B721E-F7D5-D746-A0F5-963965444506}"/>
              </a:ext>
            </a:extLst>
          </p:cNvPr>
          <p:cNvSpPr/>
          <p:nvPr/>
        </p:nvSpPr>
        <p:spPr>
          <a:xfrm rot="2700000">
            <a:off x="745643" y="6151446"/>
            <a:ext cx="445874" cy="445873"/>
          </a:xfrm>
          <a:custGeom>
            <a:avLst/>
            <a:gdLst>
              <a:gd name="connsiteX0" fmla="*/ 26704 w 570934"/>
              <a:gd name="connsiteY0" fmla="*/ 27687 h 570934"/>
              <a:gd name="connsiteX1" fmla="*/ 27291 w 570934"/>
              <a:gd name="connsiteY1" fmla="*/ 27291 h 570934"/>
              <a:gd name="connsiteX2" fmla="*/ 27687 w 570934"/>
              <a:gd name="connsiteY2" fmla="*/ 26704 h 570934"/>
              <a:gd name="connsiteX3" fmla="*/ 92157 w 570934"/>
              <a:gd name="connsiteY3" fmla="*/ 0 h 570934"/>
              <a:gd name="connsiteX4" fmla="*/ 479760 w 570934"/>
              <a:gd name="connsiteY4" fmla="*/ 0 h 570934"/>
              <a:gd name="connsiteX5" fmla="*/ 570934 w 570934"/>
              <a:gd name="connsiteY5" fmla="*/ 91174 h 570934"/>
              <a:gd name="connsiteX6" fmla="*/ 479760 w 570934"/>
              <a:gd name="connsiteY6" fmla="*/ 182348 h 570934"/>
              <a:gd name="connsiteX7" fmla="*/ 182348 w 570934"/>
              <a:gd name="connsiteY7" fmla="*/ 182348 h 570934"/>
              <a:gd name="connsiteX8" fmla="*/ 182348 w 570934"/>
              <a:gd name="connsiteY8" fmla="*/ 479760 h 570934"/>
              <a:gd name="connsiteX9" fmla="*/ 91174 w 570934"/>
              <a:gd name="connsiteY9" fmla="*/ 570934 h 570934"/>
              <a:gd name="connsiteX10" fmla="*/ 0 w 570934"/>
              <a:gd name="connsiteY10" fmla="*/ 479760 h 570934"/>
              <a:gd name="connsiteX11" fmla="*/ 0 w 570934"/>
              <a:gd name="connsiteY11" fmla="*/ 92157 h 570934"/>
              <a:gd name="connsiteX12" fmla="*/ 26704 w 570934"/>
              <a:gd name="connsiteY12" fmla="*/ 27687 h 5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0934" h="570934">
                <a:moveTo>
                  <a:pt x="26704" y="27687"/>
                </a:moveTo>
                <a:lnTo>
                  <a:pt x="27291" y="27291"/>
                </a:lnTo>
                <a:lnTo>
                  <a:pt x="27687" y="26704"/>
                </a:lnTo>
                <a:cubicBezTo>
                  <a:pt x="44187" y="10205"/>
                  <a:pt x="66980" y="0"/>
                  <a:pt x="92157" y="0"/>
                </a:cubicBezTo>
                <a:lnTo>
                  <a:pt x="479760" y="0"/>
                </a:lnTo>
                <a:cubicBezTo>
                  <a:pt x="530114" y="0"/>
                  <a:pt x="570934" y="40820"/>
                  <a:pt x="570934" y="91174"/>
                </a:cubicBezTo>
                <a:cubicBezTo>
                  <a:pt x="570934" y="141528"/>
                  <a:pt x="530114" y="182348"/>
                  <a:pt x="479760" y="182348"/>
                </a:cubicBezTo>
                <a:lnTo>
                  <a:pt x="182348" y="182348"/>
                </a:lnTo>
                <a:lnTo>
                  <a:pt x="182348" y="479760"/>
                </a:lnTo>
                <a:cubicBezTo>
                  <a:pt x="182348" y="530114"/>
                  <a:pt x="141528" y="570934"/>
                  <a:pt x="91174" y="570934"/>
                </a:cubicBezTo>
                <a:cubicBezTo>
                  <a:pt x="40820" y="570934"/>
                  <a:pt x="0" y="530114"/>
                  <a:pt x="0" y="479760"/>
                </a:cubicBezTo>
                <a:lnTo>
                  <a:pt x="0" y="92157"/>
                </a:lnTo>
                <a:cubicBezTo>
                  <a:pt x="0" y="66980"/>
                  <a:pt x="10205" y="44187"/>
                  <a:pt x="26704" y="27687"/>
                </a:cubicBezTo>
                <a:close/>
              </a:path>
            </a:pathLst>
          </a:custGeom>
          <a:solidFill>
            <a:srgbClr val="465A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ore-KR" altLang="en-US" dirty="0"/>
          </a:p>
        </p:txBody>
      </p:sp>
      <p:sp>
        <p:nvSpPr>
          <p:cNvPr id="14" name="자유형 13">
            <a:extLst>
              <a:ext uri="{FF2B5EF4-FFF2-40B4-BE49-F238E27FC236}">
                <a16:creationId xmlns:a16="http://schemas.microsoft.com/office/drawing/2014/main" id="{268781E2-BD9A-764A-928B-E77B5FF3EC57}"/>
              </a:ext>
            </a:extLst>
          </p:cNvPr>
          <p:cNvSpPr/>
          <p:nvPr/>
        </p:nvSpPr>
        <p:spPr>
          <a:xfrm rot="2700000">
            <a:off x="10925534" y="410582"/>
            <a:ext cx="445874" cy="445873"/>
          </a:xfrm>
          <a:custGeom>
            <a:avLst/>
            <a:gdLst>
              <a:gd name="connsiteX0" fmla="*/ 26704 w 570934"/>
              <a:gd name="connsiteY0" fmla="*/ 27687 h 570934"/>
              <a:gd name="connsiteX1" fmla="*/ 27291 w 570934"/>
              <a:gd name="connsiteY1" fmla="*/ 27291 h 570934"/>
              <a:gd name="connsiteX2" fmla="*/ 27687 w 570934"/>
              <a:gd name="connsiteY2" fmla="*/ 26704 h 570934"/>
              <a:gd name="connsiteX3" fmla="*/ 92157 w 570934"/>
              <a:gd name="connsiteY3" fmla="*/ 0 h 570934"/>
              <a:gd name="connsiteX4" fmla="*/ 479760 w 570934"/>
              <a:gd name="connsiteY4" fmla="*/ 0 h 570934"/>
              <a:gd name="connsiteX5" fmla="*/ 570934 w 570934"/>
              <a:gd name="connsiteY5" fmla="*/ 91174 h 570934"/>
              <a:gd name="connsiteX6" fmla="*/ 479760 w 570934"/>
              <a:gd name="connsiteY6" fmla="*/ 182348 h 570934"/>
              <a:gd name="connsiteX7" fmla="*/ 182348 w 570934"/>
              <a:gd name="connsiteY7" fmla="*/ 182348 h 570934"/>
              <a:gd name="connsiteX8" fmla="*/ 182348 w 570934"/>
              <a:gd name="connsiteY8" fmla="*/ 479760 h 570934"/>
              <a:gd name="connsiteX9" fmla="*/ 91174 w 570934"/>
              <a:gd name="connsiteY9" fmla="*/ 570934 h 570934"/>
              <a:gd name="connsiteX10" fmla="*/ 0 w 570934"/>
              <a:gd name="connsiteY10" fmla="*/ 479760 h 570934"/>
              <a:gd name="connsiteX11" fmla="*/ 0 w 570934"/>
              <a:gd name="connsiteY11" fmla="*/ 92157 h 570934"/>
              <a:gd name="connsiteX12" fmla="*/ 26704 w 570934"/>
              <a:gd name="connsiteY12" fmla="*/ 27687 h 5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0934" h="570934">
                <a:moveTo>
                  <a:pt x="26704" y="27687"/>
                </a:moveTo>
                <a:lnTo>
                  <a:pt x="27291" y="27291"/>
                </a:lnTo>
                <a:lnTo>
                  <a:pt x="27687" y="26704"/>
                </a:lnTo>
                <a:cubicBezTo>
                  <a:pt x="44187" y="10205"/>
                  <a:pt x="66980" y="0"/>
                  <a:pt x="92157" y="0"/>
                </a:cubicBezTo>
                <a:lnTo>
                  <a:pt x="479760" y="0"/>
                </a:lnTo>
                <a:cubicBezTo>
                  <a:pt x="530114" y="0"/>
                  <a:pt x="570934" y="40820"/>
                  <a:pt x="570934" y="91174"/>
                </a:cubicBezTo>
                <a:cubicBezTo>
                  <a:pt x="570934" y="141528"/>
                  <a:pt x="530114" y="182348"/>
                  <a:pt x="479760" y="182348"/>
                </a:cubicBezTo>
                <a:lnTo>
                  <a:pt x="182348" y="182348"/>
                </a:lnTo>
                <a:lnTo>
                  <a:pt x="182348" y="479760"/>
                </a:lnTo>
                <a:cubicBezTo>
                  <a:pt x="182348" y="530114"/>
                  <a:pt x="141528" y="570934"/>
                  <a:pt x="91174" y="570934"/>
                </a:cubicBezTo>
                <a:cubicBezTo>
                  <a:pt x="40820" y="570934"/>
                  <a:pt x="0" y="530114"/>
                  <a:pt x="0" y="479760"/>
                </a:cubicBezTo>
                <a:lnTo>
                  <a:pt x="0" y="92157"/>
                </a:lnTo>
                <a:cubicBezTo>
                  <a:pt x="0" y="66980"/>
                  <a:pt x="10205" y="44187"/>
                  <a:pt x="26704" y="27687"/>
                </a:cubicBezTo>
                <a:close/>
              </a:path>
            </a:pathLst>
          </a:custGeom>
          <a:solidFill>
            <a:srgbClr val="465A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ore-KR" altLang="en-US" dirty="0"/>
          </a:p>
        </p:txBody>
      </p:sp>
      <p:sp>
        <p:nvSpPr>
          <p:cNvPr id="15" name="자유형 14">
            <a:extLst>
              <a:ext uri="{FF2B5EF4-FFF2-40B4-BE49-F238E27FC236}">
                <a16:creationId xmlns:a16="http://schemas.microsoft.com/office/drawing/2014/main" id="{22AB5728-30D8-3B4F-AEE3-D974D3F5C153}"/>
              </a:ext>
            </a:extLst>
          </p:cNvPr>
          <p:cNvSpPr/>
          <p:nvPr/>
        </p:nvSpPr>
        <p:spPr>
          <a:xfrm rot="2700000">
            <a:off x="10925534" y="731515"/>
            <a:ext cx="445874" cy="445873"/>
          </a:xfrm>
          <a:custGeom>
            <a:avLst/>
            <a:gdLst>
              <a:gd name="connsiteX0" fmla="*/ 26704 w 570934"/>
              <a:gd name="connsiteY0" fmla="*/ 27687 h 570934"/>
              <a:gd name="connsiteX1" fmla="*/ 27291 w 570934"/>
              <a:gd name="connsiteY1" fmla="*/ 27291 h 570934"/>
              <a:gd name="connsiteX2" fmla="*/ 27687 w 570934"/>
              <a:gd name="connsiteY2" fmla="*/ 26704 h 570934"/>
              <a:gd name="connsiteX3" fmla="*/ 92157 w 570934"/>
              <a:gd name="connsiteY3" fmla="*/ 0 h 570934"/>
              <a:gd name="connsiteX4" fmla="*/ 479760 w 570934"/>
              <a:gd name="connsiteY4" fmla="*/ 0 h 570934"/>
              <a:gd name="connsiteX5" fmla="*/ 570934 w 570934"/>
              <a:gd name="connsiteY5" fmla="*/ 91174 h 570934"/>
              <a:gd name="connsiteX6" fmla="*/ 479760 w 570934"/>
              <a:gd name="connsiteY6" fmla="*/ 182348 h 570934"/>
              <a:gd name="connsiteX7" fmla="*/ 182348 w 570934"/>
              <a:gd name="connsiteY7" fmla="*/ 182348 h 570934"/>
              <a:gd name="connsiteX8" fmla="*/ 182348 w 570934"/>
              <a:gd name="connsiteY8" fmla="*/ 479760 h 570934"/>
              <a:gd name="connsiteX9" fmla="*/ 91174 w 570934"/>
              <a:gd name="connsiteY9" fmla="*/ 570934 h 570934"/>
              <a:gd name="connsiteX10" fmla="*/ 0 w 570934"/>
              <a:gd name="connsiteY10" fmla="*/ 479760 h 570934"/>
              <a:gd name="connsiteX11" fmla="*/ 0 w 570934"/>
              <a:gd name="connsiteY11" fmla="*/ 92157 h 570934"/>
              <a:gd name="connsiteX12" fmla="*/ 26704 w 570934"/>
              <a:gd name="connsiteY12" fmla="*/ 27687 h 5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0934" h="570934">
                <a:moveTo>
                  <a:pt x="26704" y="27687"/>
                </a:moveTo>
                <a:lnTo>
                  <a:pt x="27291" y="27291"/>
                </a:lnTo>
                <a:lnTo>
                  <a:pt x="27687" y="26704"/>
                </a:lnTo>
                <a:cubicBezTo>
                  <a:pt x="44187" y="10205"/>
                  <a:pt x="66980" y="0"/>
                  <a:pt x="92157" y="0"/>
                </a:cubicBezTo>
                <a:lnTo>
                  <a:pt x="479760" y="0"/>
                </a:lnTo>
                <a:cubicBezTo>
                  <a:pt x="530114" y="0"/>
                  <a:pt x="570934" y="40820"/>
                  <a:pt x="570934" y="91174"/>
                </a:cubicBezTo>
                <a:cubicBezTo>
                  <a:pt x="570934" y="141528"/>
                  <a:pt x="530114" y="182348"/>
                  <a:pt x="479760" y="182348"/>
                </a:cubicBezTo>
                <a:lnTo>
                  <a:pt x="182348" y="182348"/>
                </a:lnTo>
                <a:lnTo>
                  <a:pt x="182348" y="479760"/>
                </a:lnTo>
                <a:cubicBezTo>
                  <a:pt x="182348" y="530114"/>
                  <a:pt x="141528" y="570934"/>
                  <a:pt x="91174" y="570934"/>
                </a:cubicBezTo>
                <a:cubicBezTo>
                  <a:pt x="40820" y="570934"/>
                  <a:pt x="0" y="530114"/>
                  <a:pt x="0" y="479760"/>
                </a:cubicBezTo>
                <a:lnTo>
                  <a:pt x="0" y="92157"/>
                </a:lnTo>
                <a:cubicBezTo>
                  <a:pt x="0" y="66980"/>
                  <a:pt x="10205" y="44187"/>
                  <a:pt x="26704" y="27687"/>
                </a:cubicBezTo>
                <a:close/>
              </a:path>
            </a:pathLst>
          </a:custGeom>
          <a:solidFill>
            <a:srgbClr val="465A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ore-KR" altLang="en-US" dirty="0"/>
          </a:p>
        </p:txBody>
      </p:sp>
      <p:sp>
        <p:nvSpPr>
          <p:cNvPr id="12" name="자유형 11">
            <a:extLst>
              <a:ext uri="{FF2B5EF4-FFF2-40B4-BE49-F238E27FC236}">
                <a16:creationId xmlns:a16="http://schemas.microsoft.com/office/drawing/2014/main" id="{7D72A011-C806-074E-B3C1-3A8AF54A28F6}"/>
              </a:ext>
            </a:extLst>
          </p:cNvPr>
          <p:cNvSpPr/>
          <p:nvPr/>
        </p:nvSpPr>
        <p:spPr>
          <a:xfrm rot="2700000">
            <a:off x="10925534" y="4978655"/>
            <a:ext cx="445874" cy="445873"/>
          </a:xfrm>
          <a:custGeom>
            <a:avLst/>
            <a:gdLst>
              <a:gd name="connsiteX0" fmla="*/ 26704 w 570934"/>
              <a:gd name="connsiteY0" fmla="*/ 27687 h 570934"/>
              <a:gd name="connsiteX1" fmla="*/ 27291 w 570934"/>
              <a:gd name="connsiteY1" fmla="*/ 27291 h 570934"/>
              <a:gd name="connsiteX2" fmla="*/ 27687 w 570934"/>
              <a:gd name="connsiteY2" fmla="*/ 26704 h 570934"/>
              <a:gd name="connsiteX3" fmla="*/ 92157 w 570934"/>
              <a:gd name="connsiteY3" fmla="*/ 0 h 570934"/>
              <a:gd name="connsiteX4" fmla="*/ 479760 w 570934"/>
              <a:gd name="connsiteY4" fmla="*/ 0 h 570934"/>
              <a:gd name="connsiteX5" fmla="*/ 570934 w 570934"/>
              <a:gd name="connsiteY5" fmla="*/ 91174 h 570934"/>
              <a:gd name="connsiteX6" fmla="*/ 479760 w 570934"/>
              <a:gd name="connsiteY6" fmla="*/ 182348 h 570934"/>
              <a:gd name="connsiteX7" fmla="*/ 182348 w 570934"/>
              <a:gd name="connsiteY7" fmla="*/ 182348 h 570934"/>
              <a:gd name="connsiteX8" fmla="*/ 182348 w 570934"/>
              <a:gd name="connsiteY8" fmla="*/ 479760 h 570934"/>
              <a:gd name="connsiteX9" fmla="*/ 91174 w 570934"/>
              <a:gd name="connsiteY9" fmla="*/ 570934 h 570934"/>
              <a:gd name="connsiteX10" fmla="*/ 0 w 570934"/>
              <a:gd name="connsiteY10" fmla="*/ 479760 h 570934"/>
              <a:gd name="connsiteX11" fmla="*/ 0 w 570934"/>
              <a:gd name="connsiteY11" fmla="*/ 92157 h 570934"/>
              <a:gd name="connsiteX12" fmla="*/ 26704 w 570934"/>
              <a:gd name="connsiteY12" fmla="*/ 27687 h 5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0934" h="570934">
                <a:moveTo>
                  <a:pt x="26704" y="27687"/>
                </a:moveTo>
                <a:lnTo>
                  <a:pt x="27291" y="27291"/>
                </a:lnTo>
                <a:lnTo>
                  <a:pt x="27687" y="26704"/>
                </a:lnTo>
                <a:cubicBezTo>
                  <a:pt x="44187" y="10205"/>
                  <a:pt x="66980" y="0"/>
                  <a:pt x="92157" y="0"/>
                </a:cubicBezTo>
                <a:lnTo>
                  <a:pt x="479760" y="0"/>
                </a:lnTo>
                <a:cubicBezTo>
                  <a:pt x="530114" y="0"/>
                  <a:pt x="570934" y="40820"/>
                  <a:pt x="570934" y="91174"/>
                </a:cubicBezTo>
                <a:cubicBezTo>
                  <a:pt x="570934" y="141528"/>
                  <a:pt x="530114" y="182348"/>
                  <a:pt x="479760" y="182348"/>
                </a:cubicBezTo>
                <a:lnTo>
                  <a:pt x="182348" y="182348"/>
                </a:lnTo>
                <a:lnTo>
                  <a:pt x="182348" y="479760"/>
                </a:lnTo>
                <a:cubicBezTo>
                  <a:pt x="182348" y="530114"/>
                  <a:pt x="141528" y="570934"/>
                  <a:pt x="91174" y="570934"/>
                </a:cubicBezTo>
                <a:cubicBezTo>
                  <a:pt x="40820" y="570934"/>
                  <a:pt x="0" y="530114"/>
                  <a:pt x="0" y="479760"/>
                </a:cubicBezTo>
                <a:lnTo>
                  <a:pt x="0" y="92157"/>
                </a:lnTo>
                <a:cubicBezTo>
                  <a:pt x="0" y="66980"/>
                  <a:pt x="10205" y="44187"/>
                  <a:pt x="26704" y="27687"/>
                </a:cubicBezTo>
                <a:close/>
              </a:path>
            </a:pathLst>
          </a:custGeom>
          <a:solidFill>
            <a:srgbClr val="465A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ore-KR" altLang="en-US" dirty="0"/>
          </a:p>
        </p:txBody>
      </p:sp>
      <p:sp>
        <p:nvSpPr>
          <p:cNvPr id="13" name="자유형 12">
            <a:extLst>
              <a:ext uri="{FF2B5EF4-FFF2-40B4-BE49-F238E27FC236}">
                <a16:creationId xmlns:a16="http://schemas.microsoft.com/office/drawing/2014/main" id="{23AC4C80-4C99-8D40-AEE1-977943A3818F}"/>
              </a:ext>
            </a:extLst>
          </p:cNvPr>
          <p:cNvSpPr/>
          <p:nvPr/>
        </p:nvSpPr>
        <p:spPr>
          <a:xfrm rot="2700000">
            <a:off x="10925534" y="5299588"/>
            <a:ext cx="445874" cy="445873"/>
          </a:xfrm>
          <a:custGeom>
            <a:avLst/>
            <a:gdLst>
              <a:gd name="connsiteX0" fmla="*/ 26704 w 570934"/>
              <a:gd name="connsiteY0" fmla="*/ 27687 h 570934"/>
              <a:gd name="connsiteX1" fmla="*/ 27291 w 570934"/>
              <a:gd name="connsiteY1" fmla="*/ 27291 h 570934"/>
              <a:gd name="connsiteX2" fmla="*/ 27687 w 570934"/>
              <a:gd name="connsiteY2" fmla="*/ 26704 h 570934"/>
              <a:gd name="connsiteX3" fmla="*/ 92157 w 570934"/>
              <a:gd name="connsiteY3" fmla="*/ 0 h 570934"/>
              <a:gd name="connsiteX4" fmla="*/ 479760 w 570934"/>
              <a:gd name="connsiteY4" fmla="*/ 0 h 570934"/>
              <a:gd name="connsiteX5" fmla="*/ 570934 w 570934"/>
              <a:gd name="connsiteY5" fmla="*/ 91174 h 570934"/>
              <a:gd name="connsiteX6" fmla="*/ 479760 w 570934"/>
              <a:gd name="connsiteY6" fmla="*/ 182348 h 570934"/>
              <a:gd name="connsiteX7" fmla="*/ 182348 w 570934"/>
              <a:gd name="connsiteY7" fmla="*/ 182348 h 570934"/>
              <a:gd name="connsiteX8" fmla="*/ 182348 w 570934"/>
              <a:gd name="connsiteY8" fmla="*/ 479760 h 570934"/>
              <a:gd name="connsiteX9" fmla="*/ 91174 w 570934"/>
              <a:gd name="connsiteY9" fmla="*/ 570934 h 570934"/>
              <a:gd name="connsiteX10" fmla="*/ 0 w 570934"/>
              <a:gd name="connsiteY10" fmla="*/ 479760 h 570934"/>
              <a:gd name="connsiteX11" fmla="*/ 0 w 570934"/>
              <a:gd name="connsiteY11" fmla="*/ 92157 h 570934"/>
              <a:gd name="connsiteX12" fmla="*/ 26704 w 570934"/>
              <a:gd name="connsiteY12" fmla="*/ 27687 h 570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0934" h="570934">
                <a:moveTo>
                  <a:pt x="26704" y="27687"/>
                </a:moveTo>
                <a:lnTo>
                  <a:pt x="27291" y="27291"/>
                </a:lnTo>
                <a:lnTo>
                  <a:pt x="27687" y="26704"/>
                </a:lnTo>
                <a:cubicBezTo>
                  <a:pt x="44187" y="10205"/>
                  <a:pt x="66980" y="0"/>
                  <a:pt x="92157" y="0"/>
                </a:cubicBezTo>
                <a:lnTo>
                  <a:pt x="479760" y="0"/>
                </a:lnTo>
                <a:cubicBezTo>
                  <a:pt x="530114" y="0"/>
                  <a:pt x="570934" y="40820"/>
                  <a:pt x="570934" y="91174"/>
                </a:cubicBezTo>
                <a:cubicBezTo>
                  <a:pt x="570934" y="141528"/>
                  <a:pt x="530114" y="182348"/>
                  <a:pt x="479760" y="182348"/>
                </a:cubicBezTo>
                <a:lnTo>
                  <a:pt x="182348" y="182348"/>
                </a:lnTo>
                <a:lnTo>
                  <a:pt x="182348" y="479760"/>
                </a:lnTo>
                <a:cubicBezTo>
                  <a:pt x="182348" y="530114"/>
                  <a:pt x="141528" y="570934"/>
                  <a:pt x="91174" y="570934"/>
                </a:cubicBezTo>
                <a:cubicBezTo>
                  <a:pt x="40820" y="570934"/>
                  <a:pt x="0" y="530114"/>
                  <a:pt x="0" y="479760"/>
                </a:cubicBezTo>
                <a:lnTo>
                  <a:pt x="0" y="92157"/>
                </a:lnTo>
                <a:cubicBezTo>
                  <a:pt x="0" y="66980"/>
                  <a:pt x="10205" y="44187"/>
                  <a:pt x="26704" y="27687"/>
                </a:cubicBezTo>
                <a:close/>
              </a:path>
            </a:pathLst>
          </a:custGeom>
          <a:solidFill>
            <a:srgbClr val="465A7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3181254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1B04AF-6009-D046-8EFC-8F2488ED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F41D425-7E44-544A-8D0F-31435AE28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CE159B1-F4CD-174E-8EAE-8DF7FDE9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ED45-B667-6444-95E7-919747B17E94}" type="datetimeFigureOut">
              <a:rPr kumimoji="1" lang="ko-Kore-KR" altLang="en-US" smtClean="0"/>
              <a:t>10/12/2021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B71E522-AC22-2F4E-B8FB-625AF405B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509E732-0736-324A-A1CF-0A2D0CF63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D108-BE6C-A94A-9FA7-EDBDEA845AD9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4006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E8653D44-FC1C-F046-A8DA-DBDA3751E9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4778948-AE46-A544-98F1-257852640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099948-11A8-3C4E-8981-1D3A732A7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ED45-B667-6444-95E7-919747B17E94}" type="datetimeFigureOut">
              <a:rPr kumimoji="1" lang="ko-Kore-KR" altLang="en-US" smtClean="0"/>
              <a:t>10/12/2021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A274DD3-2564-B84B-B52E-C571D8B4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F6069E0-D7E4-064C-9472-8306ED748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D108-BE6C-A94A-9FA7-EDBDEA845AD9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037027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E082E92-AA69-B548-941C-75B3708E7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EACD899-30A6-FA45-BAF4-DE24FFE88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DDF5AB7-24B4-9945-B99B-C23162E18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ED45-B667-6444-95E7-919747B17E94}" type="datetimeFigureOut">
              <a:rPr kumimoji="1" lang="ko-Kore-KR" altLang="en-US" smtClean="0"/>
              <a:t>10/12/2021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EF06EE0-62E3-6640-AC84-05150A0D0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5ED371F-727F-1241-966F-0B290BA3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D108-BE6C-A94A-9FA7-EDBDEA845AD9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935603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390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E50943F-D6FC-1E4B-839A-EC0884680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9807A41-091D-9A4E-89EA-9E75B1A2D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DD42FA7-5DC6-9341-B06D-93CF0D799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ED45-B667-6444-95E7-919747B17E94}" type="datetimeFigureOut">
              <a:rPr kumimoji="1" lang="ko-Kore-KR" altLang="en-US" smtClean="0"/>
              <a:t>10/12/2021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08F825-4C3A-0444-B5A5-03C2CFAAD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BDD158B-252C-F04B-973E-FB143E885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D108-BE6C-A94A-9FA7-EDBDEA845AD9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619735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DCCA825-36F2-EA49-85BA-58A330B04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F9B3E96-BB81-AA49-BCDD-C07446640B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F2AC717-2D99-7040-974C-20F34ADB2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7696DD1-1A55-6948-89F6-143DABB73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ED45-B667-6444-95E7-919747B17E94}" type="datetimeFigureOut">
              <a:rPr kumimoji="1" lang="ko-Kore-KR" altLang="en-US" smtClean="0"/>
              <a:t>10/12/2021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E08C0D1-29E6-B542-8010-0448AD73A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E197D96-233A-7647-88B4-39AA3C01E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D108-BE6C-A94A-9FA7-EDBDEA845AD9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2945953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D634BDA-BA6B-974C-8255-2AA4A858B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7FC3AC-BF93-BE4B-890E-FD5618644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2F3B1C1-F3CB-6D44-80D1-1DF1FD633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9ACF657E-EF9C-CE4E-B138-74D556D9F6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D32827E1-C4F1-D845-AF85-F20845585B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03950CF-B247-4348-AC95-98B26556A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ED45-B667-6444-95E7-919747B17E94}" type="datetimeFigureOut">
              <a:rPr kumimoji="1" lang="ko-Kore-KR" altLang="en-US" smtClean="0"/>
              <a:t>10/12/2021</a:t>
            </a:fld>
            <a:endParaRPr kumimoji="1" lang="ko-Kore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3F4DDB7-869F-E440-BB1B-5B0C5B2D8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61C6E530-0670-444B-B483-26F477085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D108-BE6C-A94A-9FA7-EDBDEA845AD9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702124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7BDEB1E-8E8D-864B-8349-C4E37D965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FB124F7-AD3E-0D41-B814-F34633512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ED45-B667-6444-95E7-919747B17E94}" type="datetimeFigureOut">
              <a:rPr kumimoji="1" lang="ko-Kore-KR" altLang="en-US" smtClean="0"/>
              <a:t>10/12/2021</a:t>
            </a:fld>
            <a:endParaRPr kumimoji="1" lang="ko-Kore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D4D500A-F8A7-9D4C-BD75-A59EBE544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46FCC5-EE0C-DC4A-9F11-DC810C30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D108-BE6C-A94A-9FA7-EDBDEA845AD9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082291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F0C63004-5CA2-EF45-9187-F3046151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ED45-B667-6444-95E7-919747B17E94}" type="datetimeFigureOut">
              <a:rPr kumimoji="1" lang="ko-Kore-KR" altLang="en-US" smtClean="0"/>
              <a:t>10/12/2021</a:t>
            </a:fld>
            <a:endParaRPr kumimoji="1" lang="ko-Kore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398C6204-F9A4-444E-9A03-58C1910DF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C93D8E8-664F-3848-967B-9F4A2B583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D108-BE6C-A94A-9FA7-EDBDEA845AD9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24902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EE0A9F-5219-5F4D-ABCB-2FC45B708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1918B8C-B005-094A-97CC-50AC7D931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3275765-CD2E-C142-A1C9-EF29513AA8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577F44C-4FB2-C24E-A1CC-8F5382DDA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ED45-B667-6444-95E7-919747B17E94}" type="datetimeFigureOut">
              <a:rPr kumimoji="1" lang="ko-Kore-KR" altLang="en-US" smtClean="0"/>
              <a:t>10/12/2021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E238BBB-7597-F74F-B6E3-69CA38B89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6D3D37D-54D0-F24E-BA8C-E6088D96B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D108-BE6C-A94A-9FA7-EDBDEA845AD9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473176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B608A1F-A434-2E46-BF71-F198BD250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9FC4CBD-E8F5-BF4C-82A1-0F391A5613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ore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8D6482C-A467-7C4C-AFC1-595A4498F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DAA0D13-EB13-6F4B-B7D1-90806C30C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CED45-B667-6444-95E7-919747B17E94}" type="datetimeFigureOut">
              <a:rPr kumimoji="1" lang="ko-Kore-KR" altLang="en-US" smtClean="0"/>
              <a:t>10/12/2021</a:t>
            </a:fld>
            <a:endParaRPr kumimoji="1" lang="ko-Kore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3E545AB-3D69-EB41-AE5A-37518F909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ore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5F80176-7D8B-7C47-BE57-5F243441D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6D108-BE6C-A94A-9FA7-EDBDEA845AD9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340670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0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9257A77-BD01-9041-B4FD-D8063B003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  <a:endParaRPr kumimoji="1" lang="ko-Kore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E2ACAC1-9DEC-494C-B406-B51BB10C5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ko-Kore-KR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7265F4A-6513-C541-9191-6A1E902814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CED45-B667-6444-95E7-919747B17E94}" type="datetimeFigureOut">
              <a:rPr kumimoji="1" lang="ko-Kore-KR" altLang="en-US" smtClean="0"/>
              <a:t>10/12/2021</a:t>
            </a:fld>
            <a:endParaRPr kumimoji="1" lang="ko-Kore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CE70331-69D9-5B46-8105-D6F7FC0DA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ko-Kore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E80E0A3-0327-AA44-BBE1-2BFDA5E92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6D108-BE6C-A94A-9FA7-EDBDEA845AD9}" type="slidenum">
              <a:rPr kumimoji="1" lang="ko-Kore-KR" altLang="en-US" smtClean="0"/>
              <a:t>‹#›</a:t>
            </a:fld>
            <a:endParaRPr kumimoji="1" lang="ko-Kore-KR" altLang="en-US"/>
          </a:p>
        </p:txBody>
      </p:sp>
    </p:spTree>
    <p:extLst>
      <p:ext uri="{BB962C8B-B14F-4D97-AF65-F5344CB8AC3E}">
        <p14:creationId xmlns:p14="http://schemas.microsoft.com/office/powerpoint/2010/main" val="123397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ore-K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그룹 28">
            <a:extLst>
              <a:ext uri="{FF2B5EF4-FFF2-40B4-BE49-F238E27FC236}">
                <a16:creationId xmlns:a16="http://schemas.microsoft.com/office/drawing/2014/main" id="{C8C90051-977E-0644-AB14-ECBD0850D3AC}"/>
              </a:ext>
            </a:extLst>
          </p:cNvPr>
          <p:cNvGrpSpPr/>
          <p:nvPr/>
        </p:nvGrpSpPr>
        <p:grpSpPr>
          <a:xfrm>
            <a:off x="2047872" y="4634213"/>
            <a:ext cx="7696204" cy="1447826"/>
            <a:chOff x="2047872" y="4512293"/>
            <a:chExt cx="7696204" cy="1447826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B7FA5DF3-4891-F34F-9226-C0C1404A8345}"/>
                </a:ext>
              </a:extLst>
            </p:cNvPr>
            <p:cNvSpPr/>
            <p:nvPr/>
          </p:nvSpPr>
          <p:spPr>
            <a:xfrm>
              <a:off x="2447924" y="4512293"/>
              <a:ext cx="7296152" cy="144782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28" name="원형 27">
              <a:extLst>
                <a:ext uri="{FF2B5EF4-FFF2-40B4-BE49-F238E27FC236}">
                  <a16:creationId xmlns:a16="http://schemas.microsoft.com/office/drawing/2014/main" id="{3F4B77F3-9DDD-C043-992A-2E128DA5159D}"/>
                </a:ext>
              </a:extLst>
            </p:cNvPr>
            <p:cNvSpPr/>
            <p:nvPr/>
          </p:nvSpPr>
          <p:spPr>
            <a:xfrm rot="16200000">
              <a:off x="2047872" y="4836156"/>
              <a:ext cx="800100" cy="800100"/>
            </a:xfrm>
            <a:prstGeom prst="pie">
              <a:avLst>
                <a:gd name="adj1" fmla="val 0"/>
                <a:gd name="adj2" fmla="val 10776772"/>
              </a:avLst>
            </a:prstGeom>
            <a:solidFill>
              <a:srgbClr val="FF907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2FF1F7D4-1687-DC40-9E3F-C842D25EC6C3}"/>
              </a:ext>
            </a:extLst>
          </p:cNvPr>
          <p:cNvGrpSpPr/>
          <p:nvPr/>
        </p:nvGrpSpPr>
        <p:grpSpPr>
          <a:xfrm>
            <a:off x="812410" y="2105561"/>
            <a:ext cx="10597160" cy="2646878"/>
            <a:chOff x="2207403" y="2712278"/>
            <a:chExt cx="8006369" cy="264687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42EBA78-F424-AE47-A3BE-FD25ACEF0DA9}"/>
                </a:ext>
              </a:extLst>
            </p:cNvPr>
            <p:cNvSpPr txBox="1"/>
            <p:nvPr/>
          </p:nvSpPr>
          <p:spPr>
            <a:xfrm>
              <a:off x="2207403" y="2712278"/>
              <a:ext cx="8006369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ko-KR" altLang="en-US" sz="16600" dirty="0">
                  <a:ln w="12700">
                    <a:solidFill>
                      <a:schemeClr val="tx1"/>
                    </a:solidFill>
                  </a:ln>
                  <a:solidFill>
                    <a:srgbClr val="9BD0F2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" pitchFamily="2" charset="-127"/>
                </a:rPr>
                <a:t>레벨 </a:t>
              </a:r>
              <a:r>
                <a:rPr kumimoji="1" lang="en-US" altLang="ko-KR" sz="16600" dirty="0">
                  <a:ln w="12700">
                    <a:solidFill>
                      <a:schemeClr val="tx1"/>
                    </a:solidFill>
                  </a:ln>
                  <a:solidFill>
                    <a:srgbClr val="9BD0F2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" pitchFamily="2" charset="-127"/>
                </a:rPr>
                <a:t>UP!</a:t>
              </a:r>
              <a:endParaRPr kumimoji="1" lang="ko-Kore-KR" altLang="en-US" sz="16600" dirty="0">
                <a:ln w="12700">
                  <a:solidFill>
                    <a:schemeClr val="tx1"/>
                  </a:solidFill>
                </a:ln>
                <a:solidFill>
                  <a:srgbClr val="9BD0F2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5E1CF7-2B3F-0C44-8F9F-01EE6979785E}"/>
                </a:ext>
              </a:extLst>
            </p:cNvPr>
            <p:cNvSpPr txBox="1"/>
            <p:nvPr/>
          </p:nvSpPr>
          <p:spPr>
            <a:xfrm>
              <a:off x="2667926" y="2712278"/>
              <a:ext cx="6871880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ko-KR" altLang="en-US" sz="1660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" pitchFamily="2" charset="-127"/>
                </a:rPr>
                <a:t>레벨 </a:t>
              </a:r>
              <a:r>
                <a:rPr kumimoji="1" lang="en-US" altLang="ko-KR" sz="1660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" pitchFamily="2" charset="-127"/>
                </a:rPr>
                <a:t>UP!</a:t>
              </a:r>
              <a:endParaRPr kumimoji="1" lang="ko-Kore-KR" altLang="en-US" sz="1660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DF09275B-7F1D-7C43-89A2-1BABDA67BEFB}"/>
              </a:ext>
            </a:extLst>
          </p:cNvPr>
          <p:cNvGrpSpPr/>
          <p:nvPr/>
        </p:nvGrpSpPr>
        <p:grpSpPr>
          <a:xfrm>
            <a:off x="3643470" y="1278607"/>
            <a:ext cx="4905060" cy="820241"/>
            <a:chOff x="3643469" y="1942836"/>
            <a:chExt cx="4905060" cy="820241"/>
          </a:xfrm>
        </p:grpSpPr>
        <p:sp>
          <p:nvSpPr>
            <p:cNvPr id="16" name="모서리가 둥근 직사각형 15">
              <a:extLst>
                <a:ext uri="{FF2B5EF4-FFF2-40B4-BE49-F238E27FC236}">
                  <a16:creationId xmlns:a16="http://schemas.microsoft.com/office/drawing/2014/main" id="{69EBCDB1-9F7A-F744-846A-FE00D6960D30}"/>
                </a:ext>
              </a:extLst>
            </p:cNvPr>
            <p:cNvSpPr/>
            <p:nvPr/>
          </p:nvSpPr>
          <p:spPr>
            <a:xfrm rot="10800000">
              <a:off x="3893628" y="1942836"/>
              <a:ext cx="4404742" cy="769441"/>
            </a:xfrm>
            <a:prstGeom prst="roundRect">
              <a:avLst>
                <a:gd name="adj" fmla="val 50000"/>
              </a:avLst>
            </a:prstGeom>
            <a:solidFill>
              <a:srgbClr val="FF907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64239F-094D-2A47-98EF-26377F2F08F0}"/>
                </a:ext>
              </a:extLst>
            </p:cNvPr>
            <p:cNvSpPr txBox="1"/>
            <p:nvPr/>
          </p:nvSpPr>
          <p:spPr>
            <a:xfrm>
              <a:off x="3643469" y="1993636"/>
              <a:ext cx="49050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ko-KR" altLang="en-US" sz="4400" b="1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" pitchFamily="2" charset="-127"/>
                </a:rPr>
                <a:t>선수권대회</a:t>
              </a:r>
              <a:endParaRPr kumimoji="1" lang="ko-Kore-KR" altLang="en-US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E7053D5-0ABF-4F4A-888A-173B67C4AF21}"/>
              </a:ext>
            </a:extLst>
          </p:cNvPr>
          <p:cNvSpPr txBox="1"/>
          <p:nvPr/>
        </p:nvSpPr>
        <p:spPr>
          <a:xfrm>
            <a:off x="2762246" y="4881072"/>
            <a:ext cx="6981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2800" dirty="0" err="1" smtClean="0"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어서와</a:t>
            </a:r>
            <a:r>
              <a:rPr kumimoji="1" lang="en-US" altLang="ko-KR" sz="2800" dirty="0"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,</a:t>
            </a:r>
            <a:r>
              <a:rPr kumimoji="1" lang="ko-KR" altLang="en-US" sz="2800" dirty="0"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 레벨 </a:t>
            </a:r>
            <a:r>
              <a:rPr kumimoji="1" lang="en-US" altLang="ko-KR" sz="2800" dirty="0"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UP! </a:t>
            </a:r>
            <a:r>
              <a:rPr kumimoji="1" lang="ko-KR" altLang="en-US" sz="2800" dirty="0"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선수권대회는 처음이지</a:t>
            </a:r>
            <a:r>
              <a:rPr kumimoji="1" lang="en-US" altLang="ko-KR" sz="2800" dirty="0"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?</a:t>
            </a:r>
            <a:endParaRPr kumimoji="1" lang="en-US" altLang="ko-Kore-KR" sz="2800" dirty="0"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  <a:p>
            <a:pPr algn="ctr"/>
            <a:r>
              <a:rPr kumimoji="1" lang="en-US" altLang="ko-KR" sz="2800" dirty="0"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‘</a:t>
            </a:r>
            <a:r>
              <a:rPr kumimoji="1" lang="ko-KR" altLang="en-US" sz="2800" dirty="0"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멀리뛰기를</a:t>
            </a:r>
            <a:r>
              <a:rPr kumimoji="1" lang="en-US" altLang="ko-KR" sz="2800" dirty="0"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 </a:t>
            </a:r>
            <a:r>
              <a:rPr kumimoji="1" lang="ko-KR" altLang="en-US" sz="2800" dirty="0"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알아보자</a:t>
            </a:r>
            <a:r>
              <a:rPr kumimoji="1" lang="en-US" altLang="ko-KR" sz="2800" dirty="0"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!’</a:t>
            </a:r>
            <a:endParaRPr kumimoji="1" lang="ko-Kore-KR" altLang="en-US" sz="2800" dirty="0"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305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FC7B6EE2-81DB-1E4F-98B3-991E8EDDE7EF}"/>
              </a:ext>
            </a:extLst>
          </p:cNvPr>
          <p:cNvSpPr/>
          <p:nvPr/>
        </p:nvSpPr>
        <p:spPr>
          <a:xfrm rot="5400000">
            <a:off x="10229325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9F7B69A-1F6E-E84E-B3A3-F5837FD9F20C}"/>
              </a:ext>
            </a:extLst>
          </p:cNvPr>
          <p:cNvSpPr/>
          <p:nvPr/>
        </p:nvSpPr>
        <p:spPr>
          <a:xfrm>
            <a:off x="383224" y="1375535"/>
            <a:ext cx="11387797" cy="88593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400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멀리뛰기의</a:t>
            </a:r>
            <a:r>
              <a:rPr kumimoji="1" lang="ko-KR" altLang="en-US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 기본 동작 순서를 알아봅시다</a:t>
            </a:r>
            <a:r>
              <a:rPr kumimoji="1" lang="en-US" altLang="ko-KR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.</a:t>
            </a:r>
            <a:endParaRPr kumimoji="1" lang="ko-Kore-KR" altLang="en-US" sz="40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02451D2-10FA-0D4A-9689-FB16FB03260D}"/>
              </a:ext>
            </a:extLst>
          </p:cNvPr>
          <p:cNvSpPr/>
          <p:nvPr/>
        </p:nvSpPr>
        <p:spPr>
          <a:xfrm rot="5400000">
            <a:off x="10849257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7811CD84-C420-6343-821B-79CBB93E89D0}"/>
              </a:ext>
            </a:extLst>
          </p:cNvPr>
          <p:cNvSpPr/>
          <p:nvPr/>
        </p:nvSpPr>
        <p:spPr>
          <a:xfrm rot="10800000">
            <a:off x="1410700" y="405386"/>
            <a:ext cx="745322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43EBB-B8F2-874B-A000-A0F88B87F233}"/>
              </a:ext>
            </a:extLst>
          </p:cNvPr>
          <p:cNvSpPr txBox="1"/>
          <p:nvPr/>
        </p:nvSpPr>
        <p:spPr>
          <a:xfrm>
            <a:off x="1743392" y="448163"/>
            <a:ext cx="686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ore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멀리뛰기의</a:t>
            </a:r>
            <a:r>
              <a:rPr kumimoji="1" lang="ko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 기본 자세와 동작 익히기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587B26F-F6A5-2041-B2F4-69C7FD394CC8}"/>
              </a:ext>
            </a:extLst>
          </p:cNvPr>
          <p:cNvSpPr/>
          <p:nvPr/>
        </p:nvSpPr>
        <p:spPr>
          <a:xfrm rot="10800000">
            <a:off x="383222" y="405384"/>
            <a:ext cx="89161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3BD89-B7C4-694F-A80C-D2D0626F76BD}"/>
              </a:ext>
            </a:extLst>
          </p:cNvPr>
          <p:cNvSpPr txBox="1"/>
          <p:nvPr/>
        </p:nvSpPr>
        <p:spPr>
          <a:xfrm>
            <a:off x="519083" y="448163"/>
            <a:ext cx="61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KR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1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E4E20AA-F317-2043-9B92-B01666258A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276" b="13429"/>
          <a:stretch/>
        </p:blipFill>
        <p:spPr>
          <a:xfrm>
            <a:off x="383221" y="2520725"/>
            <a:ext cx="3146097" cy="4062042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5A7D8A74-7499-9F41-9CE1-CD1BAF4E3D02}"/>
              </a:ext>
            </a:extLst>
          </p:cNvPr>
          <p:cNvSpPr/>
          <p:nvPr/>
        </p:nvSpPr>
        <p:spPr>
          <a:xfrm>
            <a:off x="4286620" y="3878568"/>
            <a:ext cx="3618760" cy="134635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4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2.</a:t>
            </a:r>
            <a:r>
              <a:rPr kumimoji="1" lang="ko-KR" altLang="en-US" sz="4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 </a:t>
            </a:r>
            <a:r>
              <a:rPr kumimoji="1" lang="ko-KR" altLang="en-US" sz="4800" dirty="0" err="1" smtClean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발구르기</a:t>
            </a:r>
            <a:endParaRPr kumimoji="1" lang="ko-Kore-KR" altLang="en-US" sz="48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0731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FC7B6EE2-81DB-1E4F-98B3-991E8EDDE7EF}"/>
              </a:ext>
            </a:extLst>
          </p:cNvPr>
          <p:cNvSpPr/>
          <p:nvPr/>
        </p:nvSpPr>
        <p:spPr>
          <a:xfrm rot="5400000">
            <a:off x="10229325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9F7B69A-1F6E-E84E-B3A3-F5837FD9F20C}"/>
              </a:ext>
            </a:extLst>
          </p:cNvPr>
          <p:cNvSpPr/>
          <p:nvPr/>
        </p:nvSpPr>
        <p:spPr>
          <a:xfrm>
            <a:off x="383224" y="1375535"/>
            <a:ext cx="11387797" cy="88593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400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멀리뛰기의</a:t>
            </a:r>
            <a:r>
              <a:rPr kumimoji="1" lang="ko-KR" altLang="en-US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 기본 동작 순서를 알아봅시다</a:t>
            </a:r>
            <a:r>
              <a:rPr kumimoji="1" lang="en-US" altLang="ko-KR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.</a:t>
            </a:r>
            <a:endParaRPr kumimoji="1" lang="ko-Kore-KR" altLang="en-US" sz="40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02451D2-10FA-0D4A-9689-FB16FB03260D}"/>
              </a:ext>
            </a:extLst>
          </p:cNvPr>
          <p:cNvSpPr/>
          <p:nvPr/>
        </p:nvSpPr>
        <p:spPr>
          <a:xfrm rot="5400000">
            <a:off x="10849257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7811CD84-C420-6343-821B-79CBB93E89D0}"/>
              </a:ext>
            </a:extLst>
          </p:cNvPr>
          <p:cNvSpPr/>
          <p:nvPr/>
        </p:nvSpPr>
        <p:spPr>
          <a:xfrm rot="10800000">
            <a:off x="1410700" y="405386"/>
            <a:ext cx="745322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43EBB-B8F2-874B-A000-A0F88B87F233}"/>
              </a:ext>
            </a:extLst>
          </p:cNvPr>
          <p:cNvSpPr txBox="1"/>
          <p:nvPr/>
        </p:nvSpPr>
        <p:spPr>
          <a:xfrm>
            <a:off x="1743392" y="448163"/>
            <a:ext cx="686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ore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멀리뛰기의</a:t>
            </a:r>
            <a:r>
              <a:rPr kumimoji="1" lang="ko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 기본 자세와 동작 익히기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587B26F-F6A5-2041-B2F4-69C7FD394CC8}"/>
              </a:ext>
            </a:extLst>
          </p:cNvPr>
          <p:cNvSpPr/>
          <p:nvPr/>
        </p:nvSpPr>
        <p:spPr>
          <a:xfrm rot="10800000">
            <a:off x="383222" y="405384"/>
            <a:ext cx="89161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3BD89-B7C4-694F-A80C-D2D0626F76BD}"/>
              </a:ext>
            </a:extLst>
          </p:cNvPr>
          <p:cNvSpPr txBox="1"/>
          <p:nvPr/>
        </p:nvSpPr>
        <p:spPr>
          <a:xfrm>
            <a:off x="519083" y="448163"/>
            <a:ext cx="61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KR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1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E4E20AA-F317-2043-9B92-B01666258A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14923" b="13429"/>
          <a:stretch/>
        </p:blipFill>
        <p:spPr>
          <a:xfrm>
            <a:off x="383221" y="2520725"/>
            <a:ext cx="6738015" cy="4062042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5A7D8A74-7499-9F41-9CE1-CD1BAF4E3D02}"/>
              </a:ext>
            </a:extLst>
          </p:cNvPr>
          <p:cNvSpPr/>
          <p:nvPr/>
        </p:nvSpPr>
        <p:spPr>
          <a:xfrm>
            <a:off x="7460864" y="3878568"/>
            <a:ext cx="3618760" cy="134635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4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3.</a:t>
            </a:r>
            <a:r>
              <a:rPr kumimoji="1" lang="ko-KR" altLang="en-US" sz="4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 공중 동작</a:t>
            </a:r>
            <a:endParaRPr kumimoji="1" lang="ko-Kore-KR" altLang="en-US" sz="48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9750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FC7B6EE2-81DB-1E4F-98B3-991E8EDDE7EF}"/>
              </a:ext>
            </a:extLst>
          </p:cNvPr>
          <p:cNvSpPr/>
          <p:nvPr/>
        </p:nvSpPr>
        <p:spPr>
          <a:xfrm rot="5400000">
            <a:off x="10229325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9F7B69A-1F6E-E84E-B3A3-F5837FD9F20C}"/>
              </a:ext>
            </a:extLst>
          </p:cNvPr>
          <p:cNvSpPr/>
          <p:nvPr/>
        </p:nvSpPr>
        <p:spPr>
          <a:xfrm>
            <a:off x="383224" y="1375535"/>
            <a:ext cx="11387797" cy="88593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400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멀리뛰기의</a:t>
            </a:r>
            <a:r>
              <a:rPr kumimoji="1" lang="ko-KR" altLang="en-US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 기본 동작 순서를 알아봅시다</a:t>
            </a:r>
            <a:r>
              <a:rPr kumimoji="1" lang="en-US" altLang="ko-KR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.</a:t>
            </a:r>
            <a:endParaRPr kumimoji="1" lang="ko-Kore-KR" altLang="en-US" sz="40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02451D2-10FA-0D4A-9689-FB16FB03260D}"/>
              </a:ext>
            </a:extLst>
          </p:cNvPr>
          <p:cNvSpPr/>
          <p:nvPr/>
        </p:nvSpPr>
        <p:spPr>
          <a:xfrm rot="5400000">
            <a:off x="10849257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7811CD84-C420-6343-821B-79CBB93E89D0}"/>
              </a:ext>
            </a:extLst>
          </p:cNvPr>
          <p:cNvSpPr/>
          <p:nvPr/>
        </p:nvSpPr>
        <p:spPr>
          <a:xfrm rot="10800000">
            <a:off x="1410700" y="405386"/>
            <a:ext cx="745322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43EBB-B8F2-874B-A000-A0F88B87F233}"/>
              </a:ext>
            </a:extLst>
          </p:cNvPr>
          <p:cNvSpPr txBox="1"/>
          <p:nvPr/>
        </p:nvSpPr>
        <p:spPr>
          <a:xfrm>
            <a:off x="1743392" y="448163"/>
            <a:ext cx="686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ore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멀리뛰기의</a:t>
            </a:r>
            <a:r>
              <a:rPr kumimoji="1" lang="ko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 기본 자세와 동작 익히기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587B26F-F6A5-2041-B2F4-69C7FD394CC8}"/>
              </a:ext>
            </a:extLst>
          </p:cNvPr>
          <p:cNvSpPr/>
          <p:nvPr/>
        </p:nvSpPr>
        <p:spPr>
          <a:xfrm rot="10800000">
            <a:off x="383222" y="405384"/>
            <a:ext cx="89161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3BD89-B7C4-694F-A80C-D2D0626F76BD}"/>
              </a:ext>
            </a:extLst>
          </p:cNvPr>
          <p:cNvSpPr txBox="1"/>
          <p:nvPr/>
        </p:nvSpPr>
        <p:spPr>
          <a:xfrm>
            <a:off x="519083" y="448163"/>
            <a:ext cx="61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KR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1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E4E20AA-F317-2043-9B92-B01666258A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228" b="13429"/>
          <a:stretch/>
        </p:blipFill>
        <p:spPr>
          <a:xfrm>
            <a:off x="383221" y="2520725"/>
            <a:ext cx="7901797" cy="4062042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5A7D8A74-7499-9F41-9CE1-CD1BAF4E3D02}"/>
              </a:ext>
            </a:extLst>
          </p:cNvPr>
          <p:cNvSpPr/>
          <p:nvPr/>
        </p:nvSpPr>
        <p:spPr>
          <a:xfrm>
            <a:off x="8402973" y="3810810"/>
            <a:ext cx="3618760" cy="141411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4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4.</a:t>
            </a:r>
            <a:r>
              <a:rPr kumimoji="1" lang="ko-KR" altLang="en-US" sz="4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 착지</a:t>
            </a:r>
            <a:endParaRPr kumimoji="1" lang="ko-Kore-KR" altLang="en-US" sz="48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905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FC7B6EE2-81DB-1E4F-98B3-991E8EDDE7EF}"/>
              </a:ext>
            </a:extLst>
          </p:cNvPr>
          <p:cNvSpPr/>
          <p:nvPr/>
        </p:nvSpPr>
        <p:spPr>
          <a:xfrm rot="5400000">
            <a:off x="10229325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9F7B69A-1F6E-E84E-B3A3-F5837FD9F20C}"/>
              </a:ext>
            </a:extLst>
          </p:cNvPr>
          <p:cNvSpPr/>
          <p:nvPr/>
        </p:nvSpPr>
        <p:spPr>
          <a:xfrm>
            <a:off x="383224" y="1375535"/>
            <a:ext cx="11387797" cy="88593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제자리 멀리뛰기와의 차이점은 무엇입니까</a:t>
            </a:r>
            <a:r>
              <a:rPr kumimoji="1" lang="en-US" altLang="ko-KR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?</a:t>
            </a:r>
            <a:endParaRPr kumimoji="1" lang="ko-Kore-KR" altLang="en-US" sz="40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02451D2-10FA-0D4A-9689-FB16FB03260D}"/>
              </a:ext>
            </a:extLst>
          </p:cNvPr>
          <p:cNvSpPr/>
          <p:nvPr/>
        </p:nvSpPr>
        <p:spPr>
          <a:xfrm rot="5400000">
            <a:off x="10849257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7811CD84-C420-6343-821B-79CBB93E89D0}"/>
              </a:ext>
            </a:extLst>
          </p:cNvPr>
          <p:cNvSpPr/>
          <p:nvPr/>
        </p:nvSpPr>
        <p:spPr>
          <a:xfrm rot="10800000">
            <a:off x="1410700" y="405386"/>
            <a:ext cx="745322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43EBB-B8F2-874B-A000-A0F88B87F233}"/>
              </a:ext>
            </a:extLst>
          </p:cNvPr>
          <p:cNvSpPr txBox="1"/>
          <p:nvPr/>
        </p:nvSpPr>
        <p:spPr>
          <a:xfrm>
            <a:off x="1743392" y="448163"/>
            <a:ext cx="686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ore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멀리뛰기의</a:t>
            </a:r>
            <a:r>
              <a:rPr kumimoji="1" lang="ko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 기본 자세와 동작 익히기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587B26F-F6A5-2041-B2F4-69C7FD394CC8}"/>
              </a:ext>
            </a:extLst>
          </p:cNvPr>
          <p:cNvSpPr/>
          <p:nvPr/>
        </p:nvSpPr>
        <p:spPr>
          <a:xfrm rot="10800000">
            <a:off x="383222" y="405384"/>
            <a:ext cx="89161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3BD89-B7C4-694F-A80C-D2D0626F76BD}"/>
              </a:ext>
            </a:extLst>
          </p:cNvPr>
          <p:cNvSpPr txBox="1"/>
          <p:nvPr/>
        </p:nvSpPr>
        <p:spPr>
          <a:xfrm>
            <a:off x="519083" y="448163"/>
            <a:ext cx="61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KR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1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0978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FC7B6EE2-81DB-1E4F-98B3-991E8EDDE7EF}"/>
              </a:ext>
            </a:extLst>
          </p:cNvPr>
          <p:cNvSpPr/>
          <p:nvPr/>
        </p:nvSpPr>
        <p:spPr>
          <a:xfrm rot="5400000">
            <a:off x="10229325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9F7B69A-1F6E-E84E-B3A3-F5837FD9F20C}"/>
              </a:ext>
            </a:extLst>
          </p:cNvPr>
          <p:cNvSpPr/>
          <p:nvPr/>
        </p:nvSpPr>
        <p:spPr>
          <a:xfrm>
            <a:off x="383224" y="1375535"/>
            <a:ext cx="11387797" cy="88593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제자리 멀리뛰기와의 차이점은 무엇입니까</a:t>
            </a:r>
            <a:r>
              <a:rPr kumimoji="1" lang="en-US" altLang="ko-KR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?</a:t>
            </a:r>
            <a:endParaRPr kumimoji="1" lang="ko-Kore-KR" altLang="en-US" sz="40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02451D2-10FA-0D4A-9689-FB16FB03260D}"/>
              </a:ext>
            </a:extLst>
          </p:cNvPr>
          <p:cNvSpPr/>
          <p:nvPr/>
        </p:nvSpPr>
        <p:spPr>
          <a:xfrm rot="5400000">
            <a:off x="10849257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7811CD84-C420-6343-821B-79CBB93E89D0}"/>
              </a:ext>
            </a:extLst>
          </p:cNvPr>
          <p:cNvSpPr/>
          <p:nvPr/>
        </p:nvSpPr>
        <p:spPr>
          <a:xfrm rot="10800000">
            <a:off x="1410700" y="405386"/>
            <a:ext cx="745322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43EBB-B8F2-874B-A000-A0F88B87F233}"/>
              </a:ext>
            </a:extLst>
          </p:cNvPr>
          <p:cNvSpPr txBox="1"/>
          <p:nvPr/>
        </p:nvSpPr>
        <p:spPr>
          <a:xfrm>
            <a:off x="1743392" y="448163"/>
            <a:ext cx="686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ore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멀리뛰기의</a:t>
            </a:r>
            <a:r>
              <a:rPr kumimoji="1" lang="ko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 기본 자세와 동작 익히기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587B26F-F6A5-2041-B2F4-69C7FD394CC8}"/>
              </a:ext>
            </a:extLst>
          </p:cNvPr>
          <p:cNvSpPr/>
          <p:nvPr/>
        </p:nvSpPr>
        <p:spPr>
          <a:xfrm rot="10800000">
            <a:off x="383222" y="405384"/>
            <a:ext cx="89161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3BD89-B7C4-694F-A80C-D2D0626F76BD}"/>
              </a:ext>
            </a:extLst>
          </p:cNvPr>
          <p:cNvSpPr txBox="1"/>
          <p:nvPr/>
        </p:nvSpPr>
        <p:spPr>
          <a:xfrm>
            <a:off x="519083" y="448163"/>
            <a:ext cx="61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KR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1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EF20CDF6-AF52-CC41-AA1A-09A2EC8E9E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276" b="13429"/>
          <a:stretch/>
        </p:blipFill>
        <p:spPr>
          <a:xfrm>
            <a:off x="2496118" y="2520725"/>
            <a:ext cx="3146097" cy="4062042"/>
          </a:xfrm>
          <a:prstGeom prst="rect">
            <a:avLst/>
          </a:prstGeom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D1CB4CB1-DB68-1E43-84BC-DDD8C527CA7C}"/>
              </a:ext>
            </a:extLst>
          </p:cNvPr>
          <p:cNvSpPr/>
          <p:nvPr/>
        </p:nvSpPr>
        <p:spPr>
          <a:xfrm>
            <a:off x="6077122" y="4809287"/>
            <a:ext cx="3618760" cy="134635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4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2.</a:t>
            </a:r>
            <a:r>
              <a:rPr kumimoji="1" lang="ko-KR" altLang="en-US" sz="4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 </a:t>
            </a:r>
            <a:r>
              <a:rPr kumimoji="1" lang="ko-KR" altLang="en-US" sz="4800" dirty="0" err="1" smtClean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발구르기</a:t>
            </a:r>
            <a:endParaRPr kumimoji="1" lang="ko-Kore-KR" altLang="en-US" sz="48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86FF6D8-42E8-3646-B180-24433D090F8A}"/>
              </a:ext>
            </a:extLst>
          </p:cNvPr>
          <p:cNvSpPr/>
          <p:nvPr/>
        </p:nvSpPr>
        <p:spPr>
          <a:xfrm>
            <a:off x="6077122" y="3008197"/>
            <a:ext cx="3618760" cy="134635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4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1. </a:t>
            </a:r>
            <a:r>
              <a:rPr kumimoji="1" lang="ko-KR" altLang="en-US" sz="4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도움닫기</a:t>
            </a:r>
            <a:endParaRPr kumimoji="1" lang="ko-Kore-KR" altLang="en-US" sz="48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2" name="모서리가 둥근 사각형 설명선[R] 1">
            <a:extLst>
              <a:ext uri="{FF2B5EF4-FFF2-40B4-BE49-F238E27FC236}">
                <a16:creationId xmlns:a16="http://schemas.microsoft.com/office/drawing/2014/main" id="{F1A54248-ED23-C042-B501-B7E0D603A6DF}"/>
              </a:ext>
            </a:extLst>
          </p:cNvPr>
          <p:cNvSpPr/>
          <p:nvPr/>
        </p:nvSpPr>
        <p:spPr>
          <a:xfrm>
            <a:off x="9847923" y="4354553"/>
            <a:ext cx="1656900" cy="1110123"/>
          </a:xfrm>
          <a:prstGeom prst="wedgeRoundRectCallout">
            <a:avLst>
              <a:gd name="adj1" fmla="val -72676"/>
              <a:gd name="adj2" fmla="val 43779"/>
              <a:gd name="adj3" fmla="val 16667"/>
            </a:avLst>
          </a:prstGeom>
          <a:solidFill>
            <a:srgbClr val="9BD0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ore-KR" altLang="en-US" sz="2800" dirty="0">
                <a:solidFill>
                  <a:sysClr val="windowText" lastClr="000000"/>
                </a:solidFill>
                <a:latin typeface="+mn-ea"/>
              </a:rPr>
              <a:t>한</a:t>
            </a:r>
            <a:r>
              <a:rPr kumimoji="1" lang="ko-KR" altLang="en-US" sz="2800" dirty="0">
                <a:solidFill>
                  <a:sysClr val="windowText" lastClr="000000"/>
                </a:solidFill>
                <a:latin typeface="+mn-ea"/>
              </a:rPr>
              <a:t> 발만</a:t>
            </a:r>
            <a:endParaRPr kumimoji="1" lang="en-US" altLang="ko-KR" sz="2800" dirty="0">
              <a:solidFill>
                <a:sysClr val="windowText" lastClr="000000"/>
              </a:solidFill>
              <a:latin typeface="+mn-ea"/>
            </a:endParaRPr>
          </a:p>
          <a:p>
            <a:pPr algn="ctr"/>
            <a:r>
              <a:rPr kumimoji="1" lang="ko-KR" altLang="en-US" sz="2800" dirty="0">
                <a:solidFill>
                  <a:sysClr val="windowText" lastClr="000000"/>
                </a:solidFill>
                <a:latin typeface="+mn-ea"/>
              </a:rPr>
              <a:t>사용</a:t>
            </a:r>
            <a:r>
              <a:rPr kumimoji="1" lang="en-US" altLang="ko-KR" sz="2800" dirty="0">
                <a:solidFill>
                  <a:sysClr val="windowText" lastClr="000000"/>
                </a:solidFill>
                <a:latin typeface="+mn-ea"/>
              </a:rPr>
              <a:t>!</a:t>
            </a:r>
            <a:endParaRPr kumimoji="1" lang="ko-Kore-KR" altLang="en-US" sz="2800" dirty="0">
              <a:solidFill>
                <a:sysClr val="windowText" lastClr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7009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FC7B6EE2-81DB-1E4F-98B3-991E8EDDE7EF}"/>
              </a:ext>
            </a:extLst>
          </p:cNvPr>
          <p:cNvSpPr/>
          <p:nvPr/>
        </p:nvSpPr>
        <p:spPr>
          <a:xfrm rot="5400000">
            <a:off x="10229325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9F7B69A-1F6E-E84E-B3A3-F5837FD9F20C}"/>
              </a:ext>
            </a:extLst>
          </p:cNvPr>
          <p:cNvSpPr/>
          <p:nvPr/>
        </p:nvSpPr>
        <p:spPr>
          <a:xfrm>
            <a:off x="383224" y="1375535"/>
            <a:ext cx="11387797" cy="140860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4000" dirty="0" err="1" smtClean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발구르기를</a:t>
            </a:r>
            <a:r>
              <a:rPr kumimoji="1" lang="ko-KR" altLang="en-US" sz="4000" dirty="0" smtClean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 </a:t>
            </a:r>
            <a:r>
              <a:rPr kumimoji="1" lang="ko-KR" altLang="en-US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할 때 무효가 되는 경우는 언제일까요</a:t>
            </a:r>
            <a:r>
              <a:rPr kumimoji="1" lang="en-US" altLang="ko-KR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?</a:t>
            </a:r>
            <a:endParaRPr kumimoji="1" lang="ko-Kore-KR" altLang="en-US" sz="40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02451D2-10FA-0D4A-9689-FB16FB03260D}"/>
              </a:ext>
            </a:extLst>
          </p:cNvPr>
          <p:cNvSpPr/>
          <p:nvPr/>
        </p:nvSpPr>
        <p:spPr>
          <a:xfrm rot="5400000">
            <a:off x="10849257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7811CD84-C420-6343-821B-79CBB93E89D0}"/>
              </a:ext>
            </a:extLst>
          </p:cNvPr>
          <p:cNvSpPr/>
          <p:nvPr/>
        </p:nvSpPr>
        <p:spPr>
          <a:xfrm rot="10800000">
            <a:off x="1410700" y="405386"/>
            <a:ext cx="745322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43EBB-B8F2-874B-A000-A0F88B87F233}"/>
              </a:ext>
            </a:extLst>
          </p:cNvPr>
          <p:cNvSpPr txBox="1"/>
          <p:nvPr/>
        </p:nvSpPr>
        <p:spPr>
          <a:xfrm>
            <a:off x="1743392" y="448163"/>
            <a:ext cx="686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ore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멀리뛰기의</a:t>
            </a:r>
            <a:r>
              <a:rPr kumimoji="1" lang="ko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 기본 자세와 동작 익히기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587B26F-F6A5-2041-B2F4-69C7FD394CC8}"/>
              </a:ext>
            </a:extLst>
          </p:cNvPr>
          <p:cNvSpPr/>
          <p:nvPr/>
        </p:nvSpPr>
        <p:spPr>
          <a:xfrm rot="10800000">
            <a:off x="383222" y="405384"/>
            <a:ext cx="89161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3BD89-B7C4-694F-A80C-D2D0626F76BD}"/>
              </a:ext>
            </a:extLst>
          </p:cNvPr>
          <p:cNvSpPr txBox="1"/>
          <p:nvPr/>
        </p:nvSpPr>
        <p:spPr>
          <a:xfrm>
            <a:off x="519083" y="448163"/>
            <a:ext cx="61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KR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1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0114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FC7B6EE2-81DB-1E4F-98B3-991E8EDDE7EF}"/>
              </a:ext>
            </a:extLst>
          </p:cNvPr>
          <p:cNvSpPr/>
          <p:nvPr/>
        </p:nvSpPr>
        <p:spPr>
          <a:xfrm rot="5400000">
            <a:off x="10229325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9F7B69A-1F6E-E84E-B3A3-F5837FD9F20C}"/>
              </a:ext>
            </a:extLst>
          </p:cNvPr>
          <p:cNvSpPr/>
          <p:nvPr/>
        </p:nvSpPr>
        <p:spPr>
          <a:xfrm>
            <a:off x="383224" y="1375535"/>
            <a:ext cx="11387797" cy="88593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4000" dirty="0" err="1" smtClean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발구르기를</a:t>
            </a:r>
            <a:r>
              <a:rPr kumimoji="1" lang="ko-KR" altLang="en-US" sz="4000" dirty="0" smtClean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 </a:t>
            </a:r>
            <a:r>
              <a:rPr kumimoji="1" lang="ko-KR" altLang="en-US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할 때 무효가 되는 경우</a:t>
            </a:r>
            <a:endParaRPr kumimoji="1" lang="ko-Kore-KR" altLang="en-US" sz="40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02451D2-10FA-0D4A-9689-FB16FB03260D}"/>
              </a:ext>
            </a:extLst>
          </p:cNvPr>
          <p:cNvSpPr/>
          <p:nvPr/>
        </p:nvSpPr>
        <p:spPr>
          <a:xfrm rot="5400000">
            <a:off x="10849257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7811CD84-C420-6343-821B-79CBB93E89D0}"/>
              </a:ext>
            </a:extLst>
          </p:cNvPr>
          <p:cNvSpPr/>
          <p:nvPr/>
        </p:nvSpPr>
        <p:spPr>
          <a:xfrm rot="10800000">
            <a:off x="1410700" y="405386"/>
            <a:ext cx="745322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43EBB-B8F2-874B-A000-A0F88B87F233}"/>
              </a:ext>
            </a:extLst>
          </p:cNvPr>
          <p:cNvSpPr txBox="1"/>
          <p:nvPr/>
        </p:nvSpPr>
        <p:spPr>
          <a:xfrm>
            <a:off x="1743392" y="448163"/>
            <a:ext cx="686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ore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멀리뛰기의</a:t>
            </a:r>
            <a:r>
              <a:rPr kumimoji="1" lang="ko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 기본 자세와 동작 익히기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587B26F-F6A5-2041-B2F4-69C7FD394CC8}"/>
              </a:ext>
            </a:extLst>
          </p:cNvPr>
          <p:cNvSpPr/>
          <p:nvPr/>
        </p:nvSpPr>
        <p:spPr>
          <a:xfrm rot="10800000">
            <a:off x="383222" y="405384"/>
            <a:ext cx="89161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3BD89-B7C4-694F-A80C-D2D0626F76BD}"/>
              </a:ext>
            </a:extLst>
          </p:cNvPr>
          <p:cNvSpPr txBox="1"/>
          <p:nvPr/>
        </p:nvSpPr>
        <p:spPr>
          <a:xfrm>
            <a:off x="519083" y="448163"/>
            <a:ext cx="61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KR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1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B65DCE9-B828-354E-85D1-D85121613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47" y="3069936"/>
            <a:ext cx="2040566" cy="217364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3E2881C-6FB6-FA4F-9241-5BD3BB329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954" y="3069935"/>
            <a:ext cx="1907486" cy="217364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D3D9D2E-71A4-BE4E-8D35-1A80B29F7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581" y="3069936"/>
            <a:ext cx="2794688" cy="217364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1ACDF81-96A2-E94C-B314-E68D3F4F08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0410" y="3069935"/>
            <a:ext cx="1996206" cy="217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2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5829408E-C0CB-6D4B-AF4F-A394684A77BC}"/>
              </a:ext>
            </a:extLst>
          </p:cNvPr>
          <p:cNvGrpSpPr/>
          <p:nvPr/>
        </p:nvGrpSpPr>
        <p:grpSpPr>
          <a:xfrm>
            <a:off x="1319623" y="1894508"/>
            <a:ext cx="9552752" cy="3068983"/>
            <a:chOff x="1319623" y="1635115"/>
            <a:chExt cx="9552752" cy="3068983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7E9676D6-56AF-9942-8CF4-83D67B278E81}"/>
                </a:ext>
              </a:extLst>
            </p:cNvPr>
            <p:cNvSpPr/>
            <p:nvPr/>
          </p:nvSpPr>
          <p:spPr>
            <a:xfrm>
              <a:off x="1319623" y="2773952"/>
              <a:ext cx="9552752" cy="1930146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kumimoji="1" lang="ko-KR" altLang="en-US" sz="4800" dirty="0">
                  <a:solidFill>
                    <a:prstClr val="black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 AIR" pitchFamily="2" charset="-127"/>
                </a:rPr>
                <a:t>운동 시 발생할 수 있는 응급 상황과 대처 방법 탐색하기</a:t>
              </a:r>
              <a:endParaRPr kumimoji="1" lang="en-US" altLang="ko-KR" sz="4800" dirty="0">
                <a:solidFill>
                  <a:prstClr val="black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endParaRPr>
            </a:p>
          </p:txBody>
        </p:sp>
        <p:sp>
          <p:nvSpPr>
            <p:cNvPr id="29" name="모서리가 둥근 직사각형 28">
              <a:extLst>
                <a:ext uri="{FF2B5EF4-FFF2-40B4-BE49-F238E27FC236}">
                  <a16:creationId xmlns:a16="http://schemas.microsoft.com/office/drawing/2014/main" id="{5B1F5EED-B9C4-DC46-BD9B-ACB3EE47B543}"/>
                </a:ext>
              </a:extLst>
            </p:cNvPr>
            <p:cNvSpPr/>
            <p:nvPr/>
          </p:nvSpPr>
          <p:spPr>
            <a:xfrm>
              <a:off x="4378035" y="1635115"/>
              <a:ext cx="3435930" cy="769441"/>
            </a:xfrm>
            <a:prstGeom prst="roundRect">
              <a:avLst>
                <a:gd name="adj" fmla="val 50000"/>
              </a:avLst>
            </a:prstGeom>
            <a:solidFill>
              <a:srgbClr val="FF907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4400" b="1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" pitchFamily="2" charset="-127"/>
                </a:rPr>
                <a:t>활동 </a:t>
              </a:r>
              <a:r>
                <a:rPr kumimoji="1" lang="en-US" altLang="ko-KR" sz="4400" b="1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" pitchFamily="2" charset="-127"/>
                </a:rPr>
                <a:t>2</a:t>
              </a:r>
              <a:endParaRPr kumimoji="1" lang="ko-Kore-KR" altLang="en-US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420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FC7B6EE2-81DB-1E4F-98B3-991E8EDDE7EF}"/>
              </a:ext>
            </a:extLst>
          </p:cNvPr>
          <p:cNvSpPr/>
          <p:nvPr/>
        </p:nvSpPr>
        <p:spPr>
          <a:xfrm rot="5400000">
            <a:off x="10229325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9F7B69A-1F6E-E84E-B3A3-F5837FD9F20C}"/>
              </a:ext>
            </a:extLst>
          </p:cNvPr>
          <p:cNvSpPr/>
          <p:nvPr/>
        </p:nvSpPr>
        <p:spPr>
          <a:xfrm>
            <a:off x="383224" y="1375535"/>
            <a:ext cx="11387797" cy="88593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36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도움닫기 멀리뛰기에서 발생할 수 있는 응급 상황 </a:t>
            </a:r>
            <a:endParaRPr kumimoji="1" lang="ko-Kore-KR" altLang="en-US" sz="36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02451D2-10FA-0D4A-9689-FB16FB03260D}"/>
              </a:ext>
            </a:extLst>
          </p:cNvPr>
          <p:cNvSpPr/>
          <p:nvPr/>
        </p:nvSpPr>
        <p:spPr>
          <a:xfrm rot="5400000">
            <a:off x="10849257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7811CD84-C420-6343-821B-79CBB93E89D0}"/>
              </a:ext>
            </a:extLst>
          </p:cNvPr>
          <p:cNvSpPr/>
          <p:nvPr/>
        </p:nvSpPr>
        <p:spPr>
          <a:xfrm rot="10800000">
            <a:off x="1410699" y="405386"/>
            <a:ext cx="9783774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43EBB-B8F2-874B-A000-A0F88B87F233}"/>
              </a:ext>
            </a:extLst>
          </p:cNvPr>
          <p:cNvSpPr txBox="1"/>
          <p:nvPr/>
        </p:nvSpPr>
        <p:spPr>
          <a:xfrm>
            <a:off x="1743392" y="448163"/>
            <a:ext cx="9141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운동 시 발생할 수 있는 응급 상황과 대처 방법 탐색하기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587B26F-F6A5-2041-B2F4-69C7FD394CC8}"/>
              </a:ext>
            </a:extLst>
          </p:cNvPr>
          <p:cNvSpPr/>
          <p:nvPr/>
        </p:nvSpPr>
        <p:spPr>
          <a:xfrm rot="10800000">
            <a:off x="383222" y="405384"/>
            <a:ext cx="89161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3BD89-B7C4-694F-A80C-D2D0626F76BD}"/>
              </a:ext>
            </a:extLst>
          </p:cNvPr>
          <p:cNvSpPr txBox="1"/>
          <p:nvPr/>
        </p:nvSpPr>
        <p:spPr>
          <a:xfrm>
            <a:off x="519083" y="448163"/>
            <a:ext cx="61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2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64A0508-A842-1640-8959-1948C9C75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387" y="3095914"/>
            <a:ext cx="2661227" cy="266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7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FC7B6EE2-81DB-1E4F-98B3-991E8EDDE7EF}"/>
              </a:ext>
            </a:extLst>
          </p:cNvPr>
          <p:cNvSpPr/>
          <p:nvPr/>
        </p:nvSpPr>
        <p:spPr>
          <a:xfrm rot="5400000">
            <a:off x="10229325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9F7B69A-1F6E-E84E-B3A3-F5837FD9F20C}"/>
              </a:ext>
            </a:extLst>
          </p:cNvPr>
          <p:cNvSpPr/>
          <p:nvPr/>
        </p:nvSpPr>
        <p:spPr>
          <a:xfrm>
            <a:off x="383224" y="1375535"/>
            <a:ext cx="11387797" cy="13538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36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만약 응급 상황이 발생하면</a:t>
            </a:r>
            <a:endParaRPr kumimoji="1" lang="en-US" altLang="ko-KR" sz="36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  <a:p>
            <a:pPr algn="ctr"/>
            <a:r>
              <a:rPr kumimoji="1" lang="ko-KR" altLang="en-US" sz="36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제일 먼저 무엇을 해야 할까요</a:t>
            </a:r>
            <a:r>
              <a:rPr kumimoji="1" lang="en-US" altLang="ko-KR" sz="36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?</a:t>
            </a:r>
            <a:endParaRPr kumimoji="1" lang="ko-Kore-KR" altLang="en-US" sz="36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02451D2-10FA-0D4A-9689-FB16FB03260D}"/>
              </a:ext>
            </a:extLst>
          </p:cNvPr>
          <p:cNvSpPr/>
          <p:nvPr/>
        </p:nvSpPr>
        <p:spPr>
          <a:xfrm rot="5400000">
            <a:off x="10849257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7811CD84-C420-6343-821B-79CBB93E89D0}"/>
              </a:ext>
            </a:extLst>
          </p:cNvPr>
          <p:cNvSpPr/>
          <p:nvPr/>
        </p:nvSpPr>
        <p:spPr>
          <a:xfrm rot="10800000">
            <a:off x="1410699" y="405386"/>
            <a:ext cx="9783774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43EBB-B8F2-874B-A000-A0F88B87F233}"/>
              </a:ext>
            </a:extLst>
          </p:cNvPr>
          <p:cNvSpPr txBox="1"/>
          <p:nvPr/>
        </p:nvSpPr>
        <p:spPr>
          <a:xfrm>
            <a:off x="1743392" y="448163"/>
            <a:ext cx="9141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운동 시 발생할 수 있는 응급 상황과 대처 방법 탐색하기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587B26F-F6A5-2041-B2F4-69C7FD394CC8}"/>
              </a:ext>
            </a:extLst>
          </p:cNvPr>
          <p:cNvSpPr/>
          <p:nvPr/>
        </p:nvSpPr>
        <p:spPr>
          <a:xfrm rot="10800000">
            <a:off x="383222" y="405384"/>
            <a:ext cx="89161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3BD89-B7C4-694F-A80C-D2D0626F76BD}"/>
              </a:ext>
            </a:extLst>
          </p:cNvPr>
          <p:cNvSpPr txBox="1"/>
          <p:nvPr/>
        </p:nvSpPr>
        <p:spPr>
          <a:xfrm>
            <a:off x="519083" y="448163"/>
            <a:ext cx="61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2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151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모서리가 둥근 직사각형 16">
            <a:extLst>
              <a:ext uri="{FF2B5EF4-FFF2-40B4-BE49-F238E27FC236}">
                <a16:creationId xmlns:a16="http://schemas.microsoft.com/office/drawing/2014/main" id="{78206443-CEF8-FC46-AA3F-8F2C5D30B38C}"/>
              </a:ext>
            </a:extLst>
          </p:cNvPr>
          <p:cNvSpPr/>
          <p:nvPr/>
        </p:nvSpPr>
        <p:spPr>
          <a:xfrm rot="10800000">
            <a:off x="1410700" y="405386"/>
            <a:ext cx="745322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6D0E8031-9758-7443-A971-4443AD075DA0}"/>
              </a:ext>
            </a:extLst>
          </p:cNvPr>
          <p:cNvGrpSpPr/>
          <p:nvPr/>
        </p:nvGrpSpPr>
        <p:grpSpPr>
          <a:xfrm>
            <a:off x="383221" y="936550"/>
            <a:ext cx="11387797" cy="1317700"/>
            <a:chOff x="402101" y="2813621"/>
            <a:chExt cx="11387797" cy="1317700"/>
          </a:xfrm>
        </p:grpSpPr>
        <p:sp>
          <p:nvSpPr>
            <p:cNvPr id="20" name="모서리가 둥근 직사각형 19">
              <a:extLst>
                <a:ext uri="{FF2B5EF4-FFF2-40B4-BE49-F238E27FC236}">
                  <a16:creationId xmlns:a16="http://schemas.microsoft.com/office/drawing/2014/main" id="{FC7B6EE2-81DB-1E4F-98B3-991E8EDDE7EF}"/>
                </a:ext>
              </a:extLst>
            </p:cNvPr>
            <p:cNvSpPr/>
            <p:nvPr/>
          </p:nvSpPr>
          <p:spPr>
            <a:xfrm rot="5400000">
              <a:off x="10248202" y="3043988"/>
              <a:ext cx="885933" cy="425199"/>
            </a:xfrm>
            <a:prstGeom prst="roundRect">
              <a:avLst>
                <a:gd name="adj" fmla="val 50000"/>
              </a:avLst>
            </a:prstGeom>
            <a:solidFill>
              <a:srgbClr val="9BD0F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49F7B69A-1F6E-E84E-B3A3-F5837FD9F20C}"/>
                </a:ext>
              </a:extLst>
            </p:cNvPr>
            <p:cNvSpPr/>
            <p:nvPr/>
          </p:nvSpPr>
          <p:spPr>
            <a:xfrm>
              <a:off x="402101" y="3245388"/>
              <a:ext cx="11387797" cy="88593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40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 AIR" pitchFamily="2" charset="-127"/>
                </a:rPr>
                <a:t>이 사진은 무슨 운동인가요</a:t>
              </a:r>
              <a:r>
                <a:rPr kumimoji="1" lang="en-US" altLang="ko-KR" sz="40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 AIR" pitchFamily="2" charset="-127"/>
                </a:rPr>
                <a:t>?</a:t>
              </a:r>
              <a:endParaRPr kumimoji="1" lang="ko-Kore-KR" altLang="en-US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endParaRPr>
            </a:p>
          </p:txBody>
        </p:sp>
        <p:sp>
          <p:nvSpPr>
            <p:cNvPr id="10" name="모서리가 둥근 직사각형 9">
              <a:extLst>
                <a:ext uri="{FF2B5EF4-FFF2-40B4-BE49-F238E27FC236}">
                  <a16:creationId xmlns:a16="http://schemas.microsoft.com/office/drawing/2014/main" id="{B02451D2-10FA-0D4A-9689-FB16FB03260D}"/>
                </a:ext>
              </a:extLst>
            </p:cNvPr>
            <p:cNvSpPr/>
            <p:nvPr/>
          </p:nvSpPr>
          <p:spPr>
            <a:xfrm rot="5400000">
              <a:off x="10868134" y="3043988"/>
              <a:ext cx="885933" cy="425199"/>
            </a:xfrm>
            <a:prstGeom prst="roundRect">
              <a:avLst>
                <a:gd name="adj" fmla="val 50000"/>
              </a:avLst>
            </a:prstGeom>
            <a:solidFill>
              <a:srgbClr val="9BD0F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E35E151-8BDA-B447-B43E-A7ED5B0CE37A}"/>
              </a:ext>
            </a:extLst>
          </p:cNvPr>
          <p:cNvSpPr txBox="1"/>
          <p:nvPr/>
        </p:nvSpPr>
        <p:spPr>
          <a:xfrm>
            <a:off x="1743392" y="448163"/>
            <a:ext cx="5620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지난 학습 돌아보기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24" name="모서리가 둥근 직사각형 23">
            <a:extLst>
              <a:ext uri="{FF2B5EF4-FFF2-40B4-BE49-F238E27FC236}">
                <a16:creationId xmlns:a16="http://schemas.microsoft.com/office/drawing/2014/main" id="{93CF7B8A-68FD-3C4B-8251-22CCE2C29DF8}"/>
              </a:ext>
            </a:extLst>
          </p:cNvPr>
          <p:cNvSpPr/>
          <p:nvPr/>
        </p:nvSpPr>
        <p:spPr>
          <a:xfrm rot="10800000">
            <a:off x="383222" y="405384"/>
            <a:ext cx="89161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7D75D9-ACDA-1E41-A93E-45CBB938F90D}"/>
              </a:ext>
            </a:extLst>
          </p:cNvPr>
          <p:cNvSpPr txBox="1"/>
          <p:nvPr/>
        </p:nvSpPr>
        <p:spPr>
          <a:xfrm>
            <a:off x="519083" y="357711"/>
            <a:ext cx="6198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kumimoji="1" lang="ko-Kore-KR" altLang="en-US" sz="44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Cafe24 Ssurround" pitchFamily="2" charset="-127"/>
              <a:ea typeface="Cafe24 Ssurround" pitchFamily="2" charset="-127"/>
              <a:cs typeface="Cafe24 Ssurround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640C4B3-414A-484F-A2A6-F33E91E94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443" y="2495415"/>
            <a:ext cx="6649113" cy="3828972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F8205DA1-BBA5-1B4B-8500-69BD7A6B874A}"/>
              </a:ext>
            </a:extLst>
          </p:cNvPr>
          <p:cNvSpPr/>
          <p:nvPr/>
        </p:nvSpPr>
        <p:spPr>
          <a:xfrm>
            <a:off x="3343701" y="6452615"/>
            <a:ext cx="88482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ko-Kore-KR" altLang="en-US" dirty="0"/>
              <a:t>이미지</a:t>
            </a:r>
            <a:r>
              <a:rPr lang="ko-KR" altLang="en-US" dirty="0"/>
              <a:t> 출처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dirty="0" err="1"/>
              <a:t>cnb</a:t>
            </a:r>
            <a:r>
              <a:rPr lang="en-US" altLang="ko-KR" dirty="0"/>
              <a:t> news (</a:t>
            </a:r>
            <a:r>
              <a:rPr lang="ko-Kore-KR" altLang="en-US" dirty="0"/>
              <a:t>https://www.cnbnews.com/news/article.html?no=475352</a:t>
            </a:r>
            <a:r>
              <a:rPr lang="en-US" altLang="ko-Kore-KR" dirty="0"/>
              <a:t>)</a:t>
            </a:r>
            <a:endParaRPr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60636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FC7B6EE2-81DB-1E4F-98B3-991E8EDDE7EF}"/>
              </a:ext>
            </a:extLst>
          </p:cNvPr>
          <p:cNvSpPr/>
          <p:nvPr/>
        </p:nvSpPr>
        <p:spPr>
          <a:xfrm rot="5400000">
            <a:off x="10229325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9F7B69A-1F6E-E84E-B3A3-F5837FD9F20C}"/>
              </a:ext>
            </a:extLst>
          </p:cNvPr>
          <p:cNvSpPr/>
          <p:nvPr/>
        </p:nvSpPr>
        <p:spPr>
          <a:xfrm>
            <a:off x="383224" y="1375535"/>
            <a:ext cx="11387797" cy="13538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36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만약 응급 상황이 발생하면</a:t>
            </a:r>
            <a:endParaRPr kumimoji="1" lang="en-US" altLang="ko-KR" sz="36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  <a:p>
            <a:pPr algn="ctr"/>
            <a:r>
              <a:rPr kumimoji="1" lang="ko-KR" altLang="en-US" sz="36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제일 먼저 무엇을 해야 할까요</a:t>
            </a:r>
            <a:r>
              <a:rPr kumimoji="1" lang="en-US" altLang="ko-KR" sz="36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?</a:t>
            </a:r>
            <a:endParaRPr kumimoji="1" lang="ko-Kore-KR" altLang="en-US" sz="36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02451D2-10FA-0D4A-9689-FB16FB03260D}"/>
              </a:ext>
            </a:extLst>
          </p:cNvPr>
          <p:cNvSpPr/>
          <p:nvPr/>
        </p:nvSpPr>
        <p:spPr>
          <a:xfrm rot="5400000">
            <a:off x="10849257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7811CD84-C420-6343-821B-79CBB93E89D0}"/>
              </a:ext>
            </a:extLst>
          </p:cNvPr>
          <p:cNvSpPr/>
          <p:nvPr/>
        </p:nvSpPr>
        <p:spPr>
          <a:xfrm rot="10800000">
            <a:off x="1410699" y="405386"/>
            <a:ext cx="9783774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43EBB-B8F2-874B-A000-A0F88B87F233}"/>
              </a:ext>
            </a:extLst>
          </p:cNvPr>
          <p:cNvSpPr txBox="1"/>
          <p:nvPr/>
        </p:nvSpPr>
        <p:spPr>
          <a:xfrm>
            <a:off x="1743392" y="448163"/>
            <a:ext cx="9141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운동 시 발생할 수 있는 응급 상황과 대처 방법 탐색하기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587B26F-F6A5-2041-B2F4-69C7FD394CC8}"/>
              </a:ext>
            </a:extLst>
          </p:cNvPr>
          <p:cNvSpPr/>
          <p:nvPr/>
        </p:nvSpPr>
        <p:spPr>
          <a:xfrm rot="10800000">
            <a:off x="383222" y="405384"/>
            <a:ext cx="89161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3BD89-B7C4-694F-A80C-D2D0626F76BD}"/>
              </a:ext>
            </a:extLst>
          </p:cNvPr>
          <p:cNvSpPr txBox="1"/>
          <p:nvPr/>
        </p:nvSpPr>
        <p:spPr>
          <a:xfrm>
            <a:off x="519083" y="448163"/>
            <a:ext cx="61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2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01AA26F9-ADA0-2344-BA5E-BEC1378B8379}"/>
              </a:ext>
            </a:extLst>
          </p:cNvPr>
          <p:cNvGrpSpPr/>
          <p:nvPr/>
        </p:nvGrpSpPr>
        <p:grpSpPr>
          <a:xfrm>
            <a:off x="3905560" y="3172311"/>
            <a:ext cx="4380879" cy="3366656"/>
            <a:chOff x="3553821" y="3172311"/>
            <a:chExt cx="4380879" cy="3366656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04B30CFE-7AD5-2649-9CC7-FC1138C31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3821" y="3172311"/>
              <a:ext cx="2649332" cy="3297382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8BB3013B-4ECB-3144-A68E-3941AEBD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03272" y="3241585"/>
              <a:ext cx="2531428" cy="3297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103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FC7B6EE2-81DB-1E4F-98B3-991E8EDDE7EF}"/>
              </a:ext>
            </a:extLst>
          </p:cNvPr>
          <p:cNvSpPr/>
          <p:nvPr/>
        </p:nvSpPr>
        <p:spPr>
          <a:xfrm rot="5400000">
            <a:off x="10229325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9F7B69A-1F6E-E84E-B3A3-F5837FD9F20C}"/>
              </a:ext>
            </a:extLst>
          </p:cNvPr>
          <p:cNvSpPr/>
          <p:nvPr/>
        </p:nvSpPr>
        <p:spPr>
          <a:xfrm>
            <a:off x="383224" y="1375535"/>
            <a:ext cx="11387797" cy="88593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36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응급 처치는 어떻게 해야 할까요</a:t>
            </a:r>
            <a:r>
              <a:rPr kumimoji="1" lang="en-US" altLang="ko-KR" sz="36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?</a:t>
            </a:r>
            <a:endParaRPr kumimoji="1" lang="ko-Kore-KR" altLang="en-US" sz="36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02451D2-10FA-0D4A-9689-FB16FB03260D}"/>
              </a:ext>
            </a:extLst>
          </p:cNvPr>
          <p:cNvSpPr/>
          <p:nvPr/>
        </p:nvSpPr>
        <p:spPr>
          <a:xfrm rot="5400000">
            <a:off x="10849257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7811CD84-C420-6343-821B-79CBB93E89D0}"/>
              </a:ext>
            </a:extLst>
          </p:cNvPr>
          <p:cNvSpPr/>
          <p:nvPr/>
        </p:nvSpPr>
        <p:spPr>
          <a:xfrm rot="10800000">
            <a:off x="1410699" y="405386"/>
            <a:ext cx="9783774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43EBB-B8F2-874B-A000-A0F88B87F233}"/>
              </a:ext>
            </a:extLst>
          </p:cNvPr>
          <p:cNvSpPr txBox="1"/>
          <p:nvPr/>
        </p:nvSpPr>
        <p:spPr>
          <a:xfrm>
            <a:off x="1743392" y="448163"/>
            <a:ext cx="9141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운동 시 발생할 수 있는 응급 상황과 대처 방법 탐색하기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587B26F-F6A5-2041-B2F4-69C7FD394CC8}"/>
              </a:ext>
            </a:extLst>
          </p:cNvPr>
          <p:cNvSpPr/>
          <p:nvPr/>
        </p:nvSpPr>
        <p:spPr>
          <a:xfrm rot="10800000">
            <a:off x="383222" y="405384"/>
            <a:ext cx="89161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3BD89-B7C4-694F-A80C-D2D0626F76BD}"/>
              </a:ext>
            </a:extLst>
          </p:cNvPr>
          <p:cNvSpPr txBox="1"/>
          <p:nvPr/>
        </p:nvSpPr>
        <p:spPr>
          <a:xfrm>
            <a:off x="519083" y="448163"/>
            <a:ext cx="61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2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C45EEBCC-0D1A-B64C-8AC1-D26200AEB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839" y="2704434"/>
            <a:ext cx="4352608" cy="3375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6AFAAA67-6749-5C4B-9CF4-EEBF012AF770}"/>
              </a:ext>
            </a:extLst>
          </p:cNvPr>
          <p:cNvSpPr/>
          <p:nvPr/>
        </p:nvSpPr>
        <p:spPr>
          <a:xfrm>
            <a:off x="6659013" y="3893127"/>
            <a:ext cx="4352608" cy="99845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4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1. </a:t>
            </a:r>
            <a:r>
              <a:rPr kumimoji="1" lang="ko-KR" altLang="en-US" sz="4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얼음 찜질</a:t>
            </a:r>
            <a:endParaRPr kumimoji="1" lang="ko-Kore-KR" altLang="en-US" sz="48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11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FC7B6EE2-81DB-1E4F-98B3-991E8EDDE7EF}"/>
              </a:ext>
            </a:extLst>
          </p:cNvPr>
          <p:cNvSpPr/>
          <p:nvPr/>
        </p:nvSpPr>
        <p:spPr>
          <a:xfrm rot="5400000">
            <a:off x="10229325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9F7B69A-1F6E-E84E-B3A3-F5837FD9F20C}"/>
              </a:ext>
            </a:extLst>
          </p:cNvPr>
          <p:cNvSpPr/>
          <p:nvPr/>
        </p:nvSpPr>
        <p:spPr>
          <a:xfrm>
            <a:off x="383224" y="1375535"/>
            <a:ext cx="11387797" cy="88593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36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응급 처치는 어떻게 해야 할까요</a:t>
            </a:r>
            <a:r>
              <a:rPr kumimoji="1" lang="en-US" altLang="ko-KR" sz="36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?</a:t>
            </a:r>
            <a:endParaRPr kumimoji="1" lang="ko-Kore-KR" altLang="en-US" sz="36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02451D2-10FA-0D4A-9689-FB16FB03260D}"/>
              </a:ext>
            </a:extLst>
          </p:cNvPr>
          <p:cNvSpPr/>
          <p:nvPr/>
        </p:nvSpPr>
        <p:spPr>
          <a:xfrm rot="5400000">
            <a:off x="10849257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7811CD84-C420-6343-821B-79CBB93E89D0}"/>
              </a:ext>
            </a:extLst>
          </p:cNvPr>
          <p:cNvSpPr/>
          <p:nvPr/>
        </p:nvSpPr>
        <p:spPr>
          <a:xfrm rot="10800000">
            <a:off x="1410699" y="405386"/>
            <a:ext cx="9783774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43EBB-B8F2-874B-A000-A0F88B87F233}"/>
              </a:ext>
            </a:extLst>
          </p:cNvPr>
          <p:cNvSpPr txBox="1"/>
          <p:nvPr/>
        </p:nvSpPr>
        <p:spPr>
          <a:xfrm>
            <a:off x="1743392" y="448163"/>
            <a:ext cx="9141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운동 시 발생할 수 있는 응급 상황과 대처 방법 탐색하기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587B26F-F6A5-2041-B2F4-69C7FD394CC8}"/>
              </a:ext>
            </a:extLst>
          </p:cNvPr>
          <p:cNvSpPr/>
          <p:nvPr/>
        </p:nvSpPr>
        <p:spPr>
          <a:xfrm rot="10800000">
            <a:off x="383222" y="405384"/>
            <a:ext cx="89161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3BD89-B7C4-694F-A80C-D2D0626F76BD}"/>
              </a:ext>
            </a:extLst>
          </p:cNvPr>
          <p:cNvSpPr txBox="1"/>
          <p:nvPr/>
        </p:nvSpPr>
        <p:spPr>
          <a:xfrm>
            <a:off x="519083" y="448163"/>
            <a:ext cx="61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2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AFAAA67-6749-5C4B-9CF4-EEBF012AF770}"/>
              </a:ext>
            </a:extLst>
          </p:cNvPr>
          <p:cNvSpPr/>
          <p:nvPr/>
        </p:nvSpPr>
        <p:spPr>
          <a:xfrm>
            <a:off x="6659013" y="3893127"/>
            <a:ext cx="4352608" cy="99845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4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2. </a:t>
            </a:r>
            <a:r>
              <a:rPr kumimoji="1" lang="ko-KR" altLang="en-US" sz="4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붕대로 고정</a:t>
            </a:r>
            <a:endParaRPr kumimoji="1" lang="ko-Kore-KR" altLang="en-US" sz="48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27FDA889-0496-B647-8BCE-ACB3AF92B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839" y="2698745"/>
            <a:ext cx="3975677" cy="3387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720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FC7B6EE2-81DB-1E4F-98B3-991E8EDDE7EF}"/>
              </a:ext>
            </a:extLst>
          </p:cNvPr>
          <p:cNvSpPr/>
          <p:nvPr/>
        </p:nvSpPr>
        <p:spPr>
          <a:xfrm rot="5400000">
            <a:off x="10229325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9F7B69A-1F6E-E84E-B3A3-F5837FD9F20C}"/>
              </a:ext>
            </a:extLst>
          </p:cNvPr>
          <p:cNvSpPr/>
          <p:nvPr/>
        </p:nvSpPr>
        <p:spPr>
          <a:xfrm>
            <a:off x="383224" y="1375535"/>
            <a:ext cx="11387797" cy="88593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36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응급 처치는 어떻게 해야 할까요</a:t>
            </a:r>
            <a:r>
              <a:rPr kumimoji="1" lang="en-US" altLang="ko-KR" sz="36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?</a:t>
            </a:r>
            <a:endParaRPr kumimoji="1" lang="ko-Kore-KR" altLang="en-US" sz="36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02451D2-10FA-0D4A-9689-FB16FB03260D}"/>
              </a:ext>
            </a:extLst>
          </p:cNvPr>
          <p:cNvSpPr/>
          <p:nvPr/>
        </p:nvSpPr>
        <p:spPr>
          <a:xfrm rot="5400000">
            <a:off x="10849257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7811CD84-C420-6343-821B-79CBB93E89D0}"/>
              </a:ext>
            </a:extLst>
          </p:cNvPr>
          <p:cNvSpPr/>
          <p:nvPr/>
        </p:nvSpPr>
        <p:spPr>
          <a:xfrm rot="10800000">
            <a:off x="1410699" y="405386"/>
            <a:ext cx="9783774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43EBB-B8F2-874B-A000-A0F88B87F233}"/>
              </a:ext>
            </a:extLst>
          </p:cNvPr>
          <p:cNvSpPr txBox="1"/>
          <p:nvPr/>
        </p:nvSpPr>
        <p:spPr>
          <a:xfrm>
            <a:off x="1743392" y="448163"/>
            <a:ext cx="9141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운동 시 발생할 수 있는 응급 상황과 대처 방법 탐색하기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587B26F-F6A5-2041-B2F4-69C7FD394CC8}"/>
              </a:ext>
            </a:extLst>
          </p:cNvPr>
          <p:cNvSpPr/>
          <p:nvPr/>
        </p:nvSpPr>
        <p:spPr>
          <a:xfrm rot="10800000">
            <a:off x="383222" y="405384"/>
            <a:ext cx="89161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3BD89-B7C4-694F-A80C-D2D0626F76BD}"/>
              </a:ext>
            </a:extLst>
          </p:cNvPr>
          <p:cNvSpPr txBox="1"/>
          <p:nvPr/>
        </p:nvSpPr>
        <p:spPr>
          <a:xfrm>
            <a:off x="519083" y="448163"/>
            <a:ext cx="61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2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6AFAAA67-6749-5C4B-9CF4-EEBF012AF770}"/>
              </a:ext>
            </a:extLst>
          </p:cNvPr>
          <p:cNvSpPr/>
          <p:nvPr/>
        </p:nvSpPr>
        <p:spPr>
          <a:xfrm>
            <a:off x="6659013" y="3021219"/>
            <a:ext cx="4352608" cy="274227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4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3.</a:t>
            </a:r>
            <a:r>
              <a:rPr kumimoji="1" lang="ko-KR" altLang="en-US" sz="4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 받침대를 이용하여 </a:t>
            </a:r>
            <a:r>
              <a:rPr kumimoji="1" lang="ko-Kore-KR" altLang="en-US" sz="4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다친</a:t>
            </a:r>
            <a:r>
              <a:rPr kumimoji="1" lang="ko-KR" altLang="en-US" sz="4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 부위를 높임</a:t>
            </a:r>
            <a:endParaRPr kumimoji="1" lang="en-US" altLang="ko-KR" sz="48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0F9E2B5-A168-9748-B7CF-3DF6BECBD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839" y="2643920"/>
            <a:ext cx="4086512" cy="3442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3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5829408E-C0CB-6D4B-AF4F-A394684A77BC}"/>
              </a:ext>
            </a:extLst>
          </p:cNvPr>
          <p:cNvGrpSpPr/>
          <p:nvPr/>
        </p:nvGrpSpPr>
        <p:grpSpPr>
          <a:xfrm>
            <a:off x="1319623" y="1894508"/>
            <a:ext cx="9552752" cy="3068983"/>
            <a:chOff x="1319623" y="1635115"/>
            <a:chExt cx="9552752" cy="3068983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7E9676D6-56AF-9942-8CF4-83D67B278E81}"/>
                </a:ext>
              </a:extLst>
            </p:cNvPr>
            <p:cNvSpPr/>
            <p:nvPr/>
          </p:nvSpPr>
          <p:spPr>
            <a:xfrm>
              <a:off x="1319623" y="2773952"/>
              <a:ext cx="9552752" cy="1930146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kumimoji="1" lang="ko-KR" altLang="en-US" sz="4800" dirty="0">
                  <a:solidFill>
                    <a:prstClr val="black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 AIR" pitchFamily="2" charset="-127"/>
                </a:rPr>
                <a:t>첫 번째 멀리뛰기 기록 측정하기</a:t>
              </a:r>
              <a:endParaRPr kumimoji="1" lang="en-US" altLang="ko-KR" sz="4800" dirty="0">
                <a:solidFill>
                  <a:prstClr val="black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endParaRPr>
            </a:p>
          </p:txBody>
        </p:sp>
        <p:sp>
          <p:nvSpPr>
            <p:cNvPr id="29" name="모서리가 둥근 직사각형 28">
              <a:extLst>
                <a:ext uri="{FF2B5EF4-FFF2-40B4-BE49-F238E27FC236}">
                  <a16:creationId xmlns:a16="http://schemas.microsoft.com/office/drawing/2014/main" id="{5B1F5EED-B9C4-DC46-BD9B-ACB3EE47B543}"/>
                </a:ext>
              </a:extLst>
            </p:cNvPr>
            <p:cNvSpPr/>
            <p:nvPr/>
          </p:nvSpPr>
          <p:spPr>
            <a:xfrm>
              <a:off x="4378035" y="1635115"/>
              <a:ext cx="3435930" cy="769441"/>
            </a:xfrm>
            <a:prstGeom prst="roundRect">
              <a:avLst>
                <a:gd name="adj" fmla="val 50000"/>
              </a:avLst>
            </a:prstGeom>
            <a:solidFill>
              <a:srgbClr val="FF907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4400" b="1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활동 </a:t>
              </a:r>
              <a:r>
                <a:rPr kumimoji="1" lang="en-US" altLang="ko-KR" sz="4400" b="1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Arial" panose="020B0604020202020204" pitchFamily="34" charset="0"/>
                </a:rPr>
                <a:t>3</a:t>
              </a:r>
              <a:endParaRPr kumimoji="1" lang="ko-Kore-KR" altLang="en-US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02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FC7B6EE2-81DB-1E4F-98B3-991E8EDDE7EF}"/>
              </a:ext>
            </a:extLst>
          </p:cNvPr>
          <p:cNvSpPr/>
          <p:nvPr/>
        </p:nvSpPr>
        <p:spPr>
          <a:xfrm rot="5400000">
            <a:off x="10229325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9F7B69A-1F6E-E84E-B3A3-F5837FD9F20C}"/>
              </a:ext>
            </a:extLst>
          </p:cNvPr>
          <p:cNvSpPr/>
          <p:nvPr/>
        </p:nvSpPr>
        <p:spPr>
          <a:xfrm>
            <a:off x="383224" y="1375535"/>
            <a:ext cx="11387797" cy="88593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멀리뛰기 동작을 다시 떠올려 봅시다</a:t>
            </a:r>
            <a:r>
              <a:rPr kumimoji="1" lang="en-US" altLang="ko-KR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.</a:t>
            </a:r>
            <a:endParaRPr kumimoji="1" lang="ko-Kore-KR" altLang="en-US" sz="40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02451D2-10FA-0D4A-9689-FB16FB03260D}"/>
              </a:ext>
            </a:extLst>
          </p:cNvPr>
          <p:cNvSpPr/>
          <p:nvPr/>
        </p:nvSpPr>
        <p:spPr>
          <a:xfrm rot="5400000">
            <a:off x="10849257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7811CD84-C420-6343-821B-79CBB93E89D0}"/>
              </a:ext>
            </a:extLst>
          </p:cNvPr>
          <p:cNvSpPr/>
          <p:nvPr/>
        </p:nvSpPr>
        <p:spPr>
          <a:xfrm rot="10800000">
            <a:off x="1410699" y="405386"/>
            <a:ext cx="7997460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43EBB-B8F2-874B-A000-A0F88B87F233}"/>
              </a:ext>
            </a:extLst>
          </p:cNvPr>
          <p:cNvSpPr txBox="1"/>
          <p:nvPr/>
        </p:nvSpPr>
        <p:spPr>
          <a:xfrm>
            <a:off x="1641792" y="448163"/>
            <a:ext cx="76038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첫 번째 멀리뛰기 기록 측정하기</a:t>
            </a:r>
            <a:endParaRPr kumimoji="1" lang="ko-Kore-KR" altLang="en-US" sz="26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587B26F-F6A5-2041-B2F4-69C7FD394CC8}"/>
              </a:ext>
            </a:extLst>
          </p:cNvPr>
          <p:cNvSpPr/>
          <p:nvPr/>
        </p:nvSpPr>
        <p:spPr>
          <a:xfrm rot="10800000">
            <a:off x="383222" y="405384"/>
            <a:ext cx="89161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3BD89-B7C4-694F-A80C-D2D0626F76BD}"/>
              </a:ext>
            </a:extLst>
          </p:cNvPr>
          <p:cNvSpPr txBox="1"/>
          <p:nvPr/>
        </p:nvSpPr>
        <p:spPr>
          <a:xfrm>
            <a:off x="519083" y="448163"/>
            <a:ext cx="61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3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3452765-B258-764A-930F-9BF389EA85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228" b="2132"/>
          <a:stretch/>
        </p:blipFill>
        <p:spPr>
          <a:xfrm>
            <a:off x="2536311" y="2500115"/>
            <a:ext cx="7119377" cy="41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2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FC7B6EE2-81DB-1E4F-98B3-991E8EDDE7EF}"/>
              </a:ext>
            </a:extLst>
          </p:cNvPr>
          <p:cNvSpPr/>
          <p:nvPr/>
        </p:nvSpPr>
        <p:spPr>
          <a:xfrm rot="5400000">
            <a:off x="10229325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9F7B69A-1F6E-E84E-B3A3-F5837FD9F20C}"/>
              </a:ext>
            </a:extLst>
          </p:cNvPr>
          <p:cNvSpPr/>
          <p:nvPr/>
        </p:nvSpPr>
        <p:spPr>
          <a:xfrm>
            <a:off x="383224" y="1375535"/>
            <a:ext cx="11387797" cy="88593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기록을 측정해 봅시다</a:t>
            </a:r>
            <a:r>
              <a:rPr kumimoji="1" lang="en-US" altLang="ko-KR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.</a:t>
            </a:r>
            <a:endParaRPr kumimoji="1" lang="ko-Kore-KR" altLang="en-US" sz="40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02451D2-10FA-0D4A-9689-FB16FB03260D}"/>
              </a:ext>
            </a:extLst>
          </p:cNvPr>
          <p:cNvSpPr/>
          <p:nvPr/>
        </p:nvSpPr>
        <p:spPr>
          <a:xfrm rot="5400000">
            <a:off x="10849257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7811CD84-C420-6343-821B-79CBB93E89D0}"/>
              </a:ext>
            </a:extLst>
          </p:cNvPr>
          <p:cNvSpPr/>
          <p:nvPr/>
        </p:nvSpPr>
        <p:spPr>
          <a:xfrm rot="10800000">
            <a:off x="1410699" y="405386"/>
            <a:ext cx="7997460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43EBB-B8F2-874B-A000-A0F88B87F233}"/>
              </a:ext>
            </a:extLst>
          </p:cNvPr>
          <p:cNvSpPr txBox="1"/>
          <p:nvPr/>
        </p:nvSpPr>
        <p:spPr>
          <a:xfrm>
            <a:off x="1641792" y="448163"/>
            <a:ext cx="76038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첫 번째 멀리뛰기 기록 측정하기</a:t>
            </a:r>
            <a:endParaRPr kumimoji="1" lang="ko-Kore-KR" altLang="en-US" sz="26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587B26F-F6A5-2041-B2F4-69C7FD394CC8}"/>
              </a:ext>
            </a:extLst>
          </p:cNvPr>
          <p:cNvSpPr/>
          <p:nvPr/>
        </p:nvSpPr>
        <p:spPr>
          <a:xfrm rot="10800000">
            <a:off x="383222" y="405384"/>
            <a:ext cx="89161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3BD89-B7C4-694F-A80C-D2D0626F76BD}"/>
              </a:ext>
            </a:extLst>
          </p:cNvPr>
          <p:cNvSpPr txBox="1"/>
          <p:nvPr/>
        </p:nvSpPr>
        <p:spPr>
          <a:xfrm>
            <a:off x="519083" y="448163"/>
            <a:ext cx="61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3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100FF5C-C768-A648-A08B-B8CA91F0CA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14" t="15475" r="15394" b="24740"/>
          <a:stretch/>
        </p:blipFill>
        <p:spPr>
          <a:xfrm flipH="1">
            <a:off x="412121" y="2993819"/>
            <a:ext cx="2401543" cy="2488646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D7782741-A750-6246-852D-AD2229E24E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14" t="15475" r="15394" b="24740"/>
          <a:stretch/>
        </p:blipFill>
        <p:spPr>
          <a:xfrm flipH="1">
            <a:off x="3001729" y="2993819"/>
            <a:ext cx="2401543" cy="2488646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8D5B098D-BE61-344E-872D-B0BF48529FD6}"/>
              </a:ext>
            </a:extLst>
          </p:cNvPr>
          <p:cNvSpPr/>
          <p:nvPr/>
        </p:nvSpPr>
        <p:spPr>
          <a:xfrm>
            <a:off x="412121" y="5535944"/>
            <a:ext cx="2401543" cy="67887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36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1</a:t>
            </a:r>
            <a:r>
              <a:rPr kumimoji="1" lang="ko-KR" altLang="en-US" sz="36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차 시도</a:t>
            </a:r>
            <a:endParaRPr kumimoji="1" lang="en-US" altLang="ko-KR" sz="36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807C451B-A065-A240-93B8-02E58DD7B8C9}"/>
              </a:ext>
            </a:extLst>
          </p:cNvPr>
          <p:cNvSpPr/>
          <p:nvPr/>
        </p:nvSpPr>
        <p:spPr>
          <a:xfrm>
            <a:off x="3001729" y="5535944"/>
            <a:ext cx="2401543" cy="67887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36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2</a:t>
            </a:r>
            <a:r>
              <a:rPr kumimoji="1" lang="ko-KR" altLang="en-US" sz="36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차 시도</a:t>
            </a:r>
            <a:endParaRPr kumimoji="1" lang="en-US" altLang="ko-KR" sz="36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4" name="모서리가 둥근 사각형 설명선[R] 3">
            <a:extLst>
              <a:ext uri="{FF2B5EF4-FFF2-40B4-BE49-F238E27FC236}">
                <a16:creationId xmlns:a16="http://schemas.microsoft.com/office/drawing/2014/main" id="{1737FD4C-F6FA-5744-9FB7-92454DC1C8F0}"/>
              </a:ext>
            </a:extLst>
          </p:cNvPr>
          <p:cNvSpPr/>
          <p:nvPr/>
        </p:nvSpPr>
        <p:spPr>
          <a:xfrm>
            <a:off x="6553969" y="3170567"/>
            <a:ext cx="4738254" cy="2632364"/>
          </a:xfrm>
          <a:prstGeom prst="wedgeRoundRectCallout">
            <a:avLst>
              <a:gd name="adj1" fmla="val 43495"/>
              <a:gd name="adj2" fmla="val 74079"/>
              <a:gd name="adj3" fmla="val 16667"/>
            </a:avLst>
          </a:prstGeom>
          <a:solidFill>
            <a:srgbClr val="9BD0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ore-KR" sz="2800" dirty="0">
                <a:solidFill>
                  <a:schemeClr val="tx1"/>
                </a:solidFill>
                <a:latin typeface="+mn-ea"/>
              </a:rPr>
              <a:t>1</a:t>
            </a:r>
            <a:r>
              <a:rPr kumimoji="1" lang="ko-KR" altLang="en-US" sz="2800" dirty="0">
                <a:solidFill>
                  <a:schemeClr val="tx1"/>
                </a:solidFill>
                <a:latin typeface="+mn-ea"/>
              </a:rPr>
              <a:t>차 시도가 끝나면</a:t>
            </a:r>
            <a:endParaRPr kumimoji="1" lang="en-US" altLang="ko-KR" sz="2800" dirty="0">
              <a:solidFill>
                <a:schemeClr val="tx1"/>
              </a:solidFill>
              <a:latin typeface="+mn-ea"/>
            </a:endParaRPr>
          </a:p>
          <a:p>
            <a:pPr algn="ctr"/>
            <a:r>
              <a:rPr kumimoji="1" lang="ko-Kore-KR" altLang="en-US" sz="2800" dirty="0">
                <a:solidFill>
                  <a:schemeClr val="tx1"/>
                </a:solidFill>
                <a:latin typeface="+mn-ea"/>
              </a:rPr>
              <a:t>짝과</a:t>
            </a:r>
            <a:r>
              <a:rPr kumimoji="1" lang="ko-KR" altLang="en-US" sz="2800" dirty="0">
                <a:solidFill>
                  <a:schemeClr val="tx1"/>
                </a:solidFill>
                <a:latin typeface="+mn-ea"/>
              </a:rPr>
              <a:t> 함께 자신의 동작을 점검해 봅시다</a:t>
            </a:r>
            <a:r>
              <a:rPr kumimoji="1" lang="en-US" altLang="ko-KR" sz="2800" dirty="0">
                <a:solidFill>
                  <a:schemeClr val="tx1"/>
                </a:solidFill>
                <a:latin typeface="+mn-ea"/>
              </a:rPr>
              <a:t>.</a:t>
            </a:r>
          </a:p>
          <a:p>
            <a:pPr algn="ctr"/>
            <a:r>
              <a:rPr kumimoji="1" lang="ko-KR" altLang="en-US" sz="2800" dirty="0">
                <a:solidFill>
                  <a:schemeClr val="tx1"/>
                </a:solidFill>
                <a:latin typeface="+mn-ea"/>
              </a:rPr>
              <a:t>그리고 개선할 점을 생각해 봅시다</a:t>
            </a:r>
            <a:r>
              <a:rPr kumimoji="1" lang="en-US" altLang="ko-KR" sz="2800" dirty="0">
                <a:solidFill>
                  <a:schemeClr val="tx1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742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FC7B6EE2-81DB-1E4F-98B3-991E8EDDE7EF}"/>
              </a:ext>
            </a:extLst>
          </p:cNvPr>
          <p:cNvSpPr/>
          <p:nvPr/>
        </p:nvSpPr>
        <p:spPr>
          <a:xfrm rot="5400000">
            <a:off x="10229325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9F7B69A-1F6E-E84E-B3A3-F5837FD9F20C}"/>
              </a:ext>
            </a:extLst>
          </p:cNvPr>
          <p:cNvSpPr/>
          <p:nvPr/>
        </p:nvSpPr>
        <p:spPr>
          <a:xfrm>
            <a:off x="383224" y="1375535"/>
            <a:ext cx="11387797" cy="88593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1,</a:t>
            </a:r>
            <a:r>
              <a:rPr kumimoji="1" lang="ko-KR" altLang="en-US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 </a:t>
            </a:r>
            <a:r>
              <a:rPr kumimoji="1" lang="en-US" altLang="ko-KR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2</a:t>
            </a:r>
            <a:r>
              <a:rPr kumimoji="1" lang="ko-KR" altLang="en-US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차 중 높은 기록을 </a:t>
            </a:r>
            <a:r>
              <a:rPr kumimoji="1" lang="ko-KR" altLang="en-US" sz="4000" dirty="0" err="1" smtClean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활동지에</a:t>
            </a:r>
            <a:r>
              <a:rPr kumimoji="1" lang="ko-KR" altLang="en-US" sz="4000" dirty="0" smtClean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 </a:t>
            </a:r>
            <a:r>
              <a:rPr kumimoji="1" lang="ko-KR" altLang="en-US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적어봅시다</a:t>
            </a:r>
            <a:r>
              <a:rPr kumimoji="1" lang="en-US" altLang="ko-KR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.</a:t>
            </a:r>
            <a:endParaRPr kumimoji="1" lang="ko-Kore-KR" altLang="en-US" sz="40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02451D2-10FA-0D4A-9689-FB16FB03260D}"/>
              </a:ext>
            </a:extLst>
          </p:cNvPr>
          <p:cNvSpPr/>
          <p:nvPr/>
        </p:nvSpPr>
        <p:spPr>
          <a:xfrm rot="5400000">
            <a:off x="10849257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7811CD84-C420-6343-821B-79CBB93E89D0}"/>
              </a:ext>
            </a:extLst>
          </p:cNvPr>
          <p:cNvSpPr/>
          <p:nvPr/>
        </p:nvSpPr>
        <p:spPr>
          <a:xfrm rot="10800000">
            <a:off x="1410699" y="405386"/>
            <a:ext cx="7997460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43EBB-B8F2-874B-A000-A0F88B87F233}"/>
              </a:ext>
            </a:extLst>
          </p:cNvPr>
          <p:cNvSpPr txBox="1"/>
          <p:nvPr/>
        </p:nvSpPr>
        <p:spPr>
          <a:xfrm>
            <a:off x="1641792" y="448163"/>
            <a:ext cx="76038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첫 번째 멀리뛰기 기록 측정하기</a:t>
            </a:r>
            <a:endParaRPr kumimoji="1" lang="ko-Kore-KR" altLang="en-US" sz="26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587B26F-F6A5-2041-B2F4-69C7FD394CC8}"/>
              </a:ext>
            </a:extLst>
          </p:cNvPr>
          <p:cNvSpPr/>
          <p:nvPr/>
        </p:nvSpPr>
        <p:spPr>
          <a:xfrm rot="10800000">
            <a:off x="383222" y="405384"/>
            <a:ext cx="89161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3BD89-B7C4-694F-A80C-D2D0626F76BD}"/>
              </a:ext>
            </a:extLst>
          </p:cNvPr>
          <p:cNvSpPr txBox="1"/>
          <p:nvPr/>
        </p:nvSpPr>
        <p:spPr>
          <a:xfrm>
            <a:off x="519083" y="448163"/>
            <a:ext cx="61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3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E714977-D4EC-FB4C-B4A0-BDC260916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00000">
            <a:off x="4508611" y="3146863"/>
            <a:ext cx="3137023" cy="313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4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FC7B6EE2-81DB-1E4F-98B3-991E8EDDE7EF}"/>
              </a:ext>
            </a:extLst>
          </p:cNvPr>
          <p:cNvSpPr/>
          <p:nvPr/>
        </p:nvSpPr>
        <p:spPr>
          <a:xfrm rot="5400000">
            <a:off x="10229325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9F7B69A-1F6E-E84E-B3A3-F5837FD9F20C}"/>
              </a:ext>
            </a:extLst>
          </p:cNvPr>
          <p:cNvSpPr/>
          <p:nvPr/>
        </p:nvSpPr>
        <p:spPr>
          <a:xfrm>
            <a:off x="383224" y="1375535"/>
            <a:ext cx="11387797" cy="88593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나의 목표 기록을 세워봅시다</a:t>
            </a:r>
            <a:r>
              <a:rPr kumimoji="1" lang="en-US" altLang="ko-KR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.</a:t>
            </a:r>
            <a:endParaRPr kumimoji="1" lang="ko-Kore-KR" altLang="en-US" sz="40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02451D2-10FA-0D4A-9689-FB16FB03260D}"/>
              </a:ext>
            </a:extLst>
          </p:cNvPr>
          <p:cNvSpPr/>
          <p:nvPr/>
        </p:nvSpPr>
        <p:spPr>
          <a:xfrm rot="5400000">
            <a:off x="10849257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7811CD84-C420-6343-821B-79CBB93E89D0}"/>
              </a:ext>
            </a:extLst>
          </p:cNvPr>
          <p:cNvSpPr/>
          <p:nvPr/>
        </p:nvSpPr>
        <p:spPr>
          <a:xfrm rot="10800000">
            <a:off x="1410699" y="405386"/>
            <a:ext cx="7997460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43EBB-B8F2-874B-A000-A0F88B87F233}"/>
              </a:ext>
            </a:extLst>
          </p:cNvPr>
          <p:cNvSpPr txBox="1"/>
          <p:nvPr/>
        </p:nvSpPr>
        <p:spPr>
          <a:xfrm>
            <a:off x="1641792" y="448163"/>
            <a:ext cx="76038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26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첫 번째 멀리뛰기 기록 측정하기</a:t>
            </a:r>
            <a:endParaRPr kumimoji="1" lang="ko-Kore-KR" altLang="en-US" sz="26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587B26F-F6A5-2041-B2F4-69C7FD394CC8}"/>
              </a:ext>
            </a:extLst>
          </p:cNvPr>
          <p:cNvSpPr/>
          <p:nvPr/>
        </p:nvSpPr>
        <p:spPr>
          <a:xfrm rot="10800000">
            <a:off x="383222" y="405384"/>
            <a:ext cx="89161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3BD89-B7C4-694F-A80C-D2D0626F76BD}"/>
              </a:ext>
            </a:extLst>
          </p:cNvPr>
          <p:cNvSpPr txBox="1"/>
          <p:nvPr/>
        </p:nvSpPr>
        <p:spPr>
          <a:xfrm>
            <a:off x="519083" y="448163"/>
            <a:ext cx="61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3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8A10FAD-752A-0F47-97CE-3C258FED0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217" y="2829125"/>
            <a:ext cx="4153566" cy="415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4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887A3FE7-9357-AD45-98E8-CAC986B2622F}"/>
              </a:ext>
            </a:extLst>
          </p:cNvPr>
          <p:cNvSpPr/>
          <p:nvPr/>
        </p:nvSpPr>
        <p:spPr>
          <a:xfrm>
            <a:off x="398214" y="440394"/>
            <a:ext cx="11387797" cy="597721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13" name="원형 12">
            <a:extLst>
              <a:ext uri="{FF2B5EF4-FFF2-40B4-BE49-F238E27FC236}">
                <a16:creationId xmlns:a16="http://schemas.microsoft.com/office/drawing/2014/main" id="{EDF9FF42-D519-EC4E-8572-83523D1FFBCD}"/>
              </a:ext>
            </a:extLst>
          </p:cNvPr>
          <p:cNvSpPr/>
          <p:nvPr/>
        </p:nvSpPr>
        <p:spPr>
          <a:xfrm rot="16200000">
            <a:off x="0" y="847558"/>
            <a:ext cx="800100" cy="800100"/>
          </a:xfrm>
          <a:prstGeom prst="pie">
            <a:avLst>
              <a:gd name="adj1" fmla="val 0"/>
              <a:gd name="adj2" fmla="val 10776772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797FE-057B-EE44-8EAE-FCE264D05480}"/>
              </a:ext>
            </a:extLst>
          </p:cNvPr>
          <p:cNvSpPr txBox="1"/>
          <p:nvPr/>
        </p:nvSpPr>
        <p:spPr>
          <a:xfrm>
            <a:off x="978893" y="878217"/>
            <a:ext cx="6856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소감 나누기</a:t>
            </a:r>
            <a:endParaRPr kumimoji="1" lang="ko-Kore-KR" altLang="en-US" sz="44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99B5CC-C537-6B4D-909D-87EA91FFCA03}"/>
              </a:ext>
            </a:extLst>
          </p:cNvPr>
          <p:cNvSpPr txBox="1"/>
          <p:nvPr/>
        </p:nvSpPr>
        <p:spPr>
          <a:xfrm>
            <a:off x="558541" y="3852017"/>
            <a:ext cx="11227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3600" dirty="0"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2.</a:t>
            </a:r>
            <a:r>
              <a:rPr kumimoji="1" lang="ko-KR" altLang="en-US" sz="3600" dirty="0"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 좋은 기록을 위해서 어떤 다짐을 했나요</a:t>
            </a:r>
            <a:r>
              <a:rPr kumimoji="1" lang="en-US" altLang="ko-KR" sz="3600" dirty="0"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?</a:t>
            </a:r>
            <a:endParaRPr kumimoji="1" lang="ko-Kore-KR" altLang="en-US" sz="3600" dirty="0"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7EE4A4-FB62-9E4D-8992-B31BE60801F9}"/>
              </a:ext>
            </a:extLst>
          </p:cNvPr>
          <p:cNvSpPr txBox="1"/>
          <p:nvPr/>
        </p:nvSpPr>
        <p:spPr>
          <a:xfrm>
            <a:off x="558540" y="2381620"/>
            <a:ext cx="10934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ko-KR" sz="3600" dirty="0"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1. </a:t>
            </a:r>
            <a:r>
              <a:rPr kumimoji="1" lang="ko-KR" altLang="en-US" sz="3600" dirty="0"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멀리뛰기를 해본 기분은 어떤가요</a:t>
            </a:r>
            <a:r>
              <a:rPr kumimoji="1" lang="en-US" altLang="ko-KR" sz="3600" dirty="0"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?</a:t>
            </a:r>
            <a:endParaRPr kumimoji="1" lang="ko-Kore-KR" altLang="en-US" sz="3600" dirty="0"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5443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35BE4FE6-C920-D843-9DE0-C22F3CAFA752}"/>
              </a:ext>
            </a:extLst>
          </p:cNvPr>
          <p:cNvGrpSpPr/>
          <p:nvPr/>
        </p:nvGrpSpPr>
        <p:grpSpPr>
          <a:xfrm>
            <a:off x="845125" y="1449036"/>
            <a:ext cx="10501748" cy="3587770"/>
            <a:chOff x="845125" y="1233333"/>
            <a:chExt cx="10501748" cy="3587770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B7FA5DF3-4891-F34F-9226-C0C1404A8345}"/>
                </a:ext>
              </a:extLst>
            </p:cNvPr>
            <p:cNvSpPr/>
            <p:nvPr/>
          </p:nvSpPr>
          <p:spPr>
            <a:xfrm>
              <a:off x="845125" y="2374931"/>
              <a:ext cx="10501748" cy="244617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kumimoji="1" lang="ko-KR" altLang="en-US" sz="4800" dirty="0" err="1">
                  <a:solidFill>
                    <a:prstClr val="black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 AIR" pitchFamily="2" charset="-127"/>
                </a:rPr>
                <a:t>멀리뛰기의</a:t>
              </a:r>
              <a:r>
                <a:rPr kumimoji="1" lang="ko-KR" altLang="en-US" sz="4800" dirty="0">
                  <a:solidFill>
                    <a:prstClr val="black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 AIR" pitchFamily="2" charset="-127"/>
                </a:rPr>
                <a:t> 기본 자세와 동작을 익히고 도전 정신을 길러봅시다</a:t>
              </a:r>
              <a:r>
                <a:rPr kumimoji="1" lang="en-US" altLang="ko-KR" sz="4800" dirty="0">
                  <a:solidFill>
                    <a:prstClr val="black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 AIR" pitchFamily="2" charset="-127"/>
                </a:rPr>
                <a:t>.</a:t>
              </a:r>
            </a:p>
          </p:txBody>
        </p:sp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0D44F293-D3B6-F24A-BF56-E8369D59A232}"/>
                </a:ext>
              </a:extLst>
            </p:cNvPr>
            <p:cNvSpPr/>
            <p:nvPr/>
          </p:nvSpPr>
          <p:spPr>
            <a:xfrm>
              <a:off x="4378035" y="1233333"/>
              <a:ext cx="3435930" cy="769441"/>
            </a:xfrm>
            <a:prstGeom prst="roundRect">
              <a:avLst>
                <a:gd name="adj" fmla="val 50000"/>
              </a:avLst>
            </a:prstGeom>
            <a:solidFill>
              <a:srgbClr val="FF907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4400" b="1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" pitchFamily="2" charset="-127"/>
                </a:rPr>
                <a:t>학습 목표</a:t>
              </a:r>
              <a:endParaRPr kumimoji="1" lang="ko-Kore-KR" altLang="en-US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507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그룹 28">
            <a:extLst>
              <a:ext uri="{FF2B5EF4-FFF2-40B4-BE49-F238E27FC236}">
                <a16:creationId xmlns:a16="http://schemas.microsoft.com/office/drawing/2014/main" id="{C8C90051-977E-0644-AB14-ECBD0850D3AC}"/>
              </a:ext>
            </a:extLst>
          </p:cNvPr>
          <p:cNvGrpSpPr/>
          <p:nvPr/>
        </p:nvGrpSpPr>
        <p:grpSpPr>
          <a:xfrm>
            <a:off x="811597" y="2948217"/>
            <a:ext cx="10568806" cy="1988226"/>
            <a:chOff x="2047872" y="4512293"/>
            <a:chExt cx="7696204" cy="1447826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B7FA5DF3-4891-F34F-9226-C0C1404A8345}"/>
                </a:ext>
              </a:extLst>
            </p:cNvPr>
            <p:cNvSpPr/>
            <p:nvPr/>
          </p:nvSpPr>
          <p:spPr>
            <a:xfrm>
              <a:off x="2447924" y="4512293"/>
              <a:ext cx="7296152" cy="144782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28" name="원형 27">
              <a:extLst>
                <a:ext uri="{FF2B5EF4-FFF2-40B4-BE49-F238E27FC236}">
                  <a16:creationId xmlns:a16="http://schemas.microsoft.com/office/drawing/2014/main" id="{3F4B77F3-9DDD-C043-992A-2E128DA5159D}"/>
                </a:ext>
              </a:extLst>
            </p:cNvPr>
            <p:cNvSpPr/>
            <p:nvPr/>
          </p:nvSpPr>
          <p:spPr>
            <a:xfrm rot="16200000">
              <a:off x="2047872" y="4836156"/>
              <a:ext cx="800100" cy="800100"/>
            </a:xfrm>
            <a:prstGeom prst="pie">
              <a:avLst>
                <a:gd name="adj1" fmla="val 0"/>
                <a:gd name="adj2" fmla="val 10776772"/>
              </a:avLst>
            </a:prstGeom>
            <a:solidFill>
              <a:srgbClr val="FF907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DF09275B-7F1D-7C43-89A2-1BABDA67BEFB}"/>
              </a:ext>
            </a:extLst>
          </p:cNvPr>
          <p:cNvGrpSpPr/>
          <p:nvPr/>
        </p:nvGrpSpPr>
        <p:grpSpPr>
          <a:xfrm>
            <a:off x="4675322" y="1785291"/>
            <a:ext cx="2841356" cy="820242"/>
            <a:chOff x="4675321" y="1942835"/>
            <a:chExt cx="2841356" cy="820242"/>
          </a:xfrm>
        </p:grpSpPr>
        <p:sp>
          <p:nvSpPr>
            <p:cNvPr id="16" name="모서리가 둥근 직사각형 15">
              <a:extLst>
                <a:ext uri="{FF2B5EF4-FFF2-40B4-BE49-F238E27FC236}">
                  <a16:creationId xmlns:a16="http://schemas.microsoft.com/office/drawing/2014/main" id="{69EBCDB1-9F7A-F744-846A-FE00D6960D30}"/>
                </a:ext>
              </a:extLst>
            </p:cNvPr>
            <p:cNvSpPr/>
            <p:nvPr/>
          </p:nvSpPr>
          <p:spPr>
            <a:xfrm rot="10800000">
              <a:off x="4675321" y="1942835"/>
              <a:ext cx="2841356" cy="769441"/>
            </a:xfrm>
            <a:prstGeom prst="roundRect">
              <a:avLst>
                <a:gd name="adj" fmla="val 50000"/>
              </a:avLst>
            </a:prstGeom>
            <a:solidFill>
              <a:srgbClr val="FF907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64239F-094D-2A47-98EF-26377F2F08F0}"/>
                </a:ext>
              </a:extLst>
            </p:cNvPr>
            <p:cNvSpPr txBox="1"/>
            <p:nvPr/>
          </p:nvSpPr>
          <p:spPr>
            <a:xfrm>
              <a:off x="5062779" y="1993636"/>
              <a:ext cx="20664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ko-KR" sz="4400" b="1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" pitchFamily="2" charset="-127"/>
                </a:rPr>
                <a:t>NEXT</a:t>
              </a:r>
              <a:endParaRPr kumimoji="1" lang="ko-Kore-KR" altLang="en-US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E7053D5-0ABF-4F4A-888A-173B67C4AF21}"/>
              </a:ext>
            </a:extLst>
          </p:cNvPr>
          <p:cNvSpPr txBox="1"/>
          <p:nvPr/>
        </p:nvSpPr>
        <p:spPr>
          <a:xfrm>
            <a:off x="1229852" y="3065167"/>
            <a:ext cx="102816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ko-KR" altLang="en-US" sz="5400" dirty="0"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평균을 활용하여 도움닫기</a:t>
            </a:r>
            <a:r>
              <a:rPr kumimoji="1" lang="en-US" altLang="ko-KR" sz="5400" dirty="0"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/>
            </a:r>
            <a:br>
              <a:rPr kumimoji="1" lang="en-US" altLang="ko-KR" sz="5400" dirty="0"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</a:br>
            <a:r>
              <a:rPr kumimoji="1" lang="ko-KR" altLang="en-US" sz="5400" dirty="0"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거리 구하기</a:t>
            </a:r>
            <a:endParaRPr kumimoji="1" lang="ko-Kore-KR" altLang="en-US" sz="5400" dirty="0"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6165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원형 12">
            <a:extLst>
              <a:ext uri="{FF2B5EF4-FFF2-40B4-BE49-F238E27FC236}">
                <a16:creationId xmlns:a16="http://schemas.microsoft.com/office/drawing/2014/main" id="{EDF9FF42-D519-EC4E-8572-83523D1FFBCD}"/>
              </a:ext>
            </a:extLst>
          </p:cNvPr>
          <p:cNvSpPr/>
          <p:nvPr/>
        </p:nvSpPr>
        <p:spPr>
          <a:xfrm rot="16200000">
            <a:off x="0" y="409736"/>
            <a:ext cx="800100" cy="800100"/>
          </a:xfrm>
          <a:prstGeom prst="pie">
            <a:avLst>
              <a:gd name="adj1" fmla="val 0"/>
              <a:gd name="adj2" fmla="val 10776772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797FE-057B-EE44-8EAE-FCE264D05480}"/>
              </a:ext>
            </a:extLst>
          </p:cNvPr>
          <p:cNvSpPr txBox="1"/>
          <p:nvPr/>
        </p:nvSpPr>
        <p:spPr>
          <a:xfrm>
            <a:off x="978893" y="440395"/>
            <a:ext cx="6856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이미지 출처</a:t>
            </a:r>
            <a:endParaRPr kumimoji="1" lang="ko-Kore-KR" altLang="en-US" sz="44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AE15B01-6F18-174A-B4F5-80FFFBDE156F}"/>
              </a:ext>
            </a:extLst>
          </p:cNvPr>
          <p:cNvSpPr/>
          <p:nvPr/>
        </p:nvSpPr>
        <p:spPr>
          <a:xfrm>
            <a:off x="398214" y="1356360"/>
            <a:ext cx="11387797" cy="506124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ko-KR" altLang="en-US" sz="2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아이콘</a:t>
            </a:r>
            <a:r>
              <a:rPr lang="en-US" altLang="ko-KR" sz="2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:</a:t>
            </a:r>
            <a:r>
              <a:rPr lang="ko-KR" altLang="en-US" sz="2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  <a:r>
              <a:rPr lang="en" altLang="ko-Kore-KR" sz="280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Flaticon.com</a:t>
            </a:r>
            <a:r>
              <a:rPr lang="en" altLang="ko-Kore-KR" sz="2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’.</a:t>
            </a:r>
          </a:p>
          <a:p>
            <a:r>
              <a:rPr lang="en" altLang="ko-Kore-KR" sz="2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(This cover has been designed using resources from </a:t>
            </a:r>
            <a:r>
              <a:rPr lang="en" altLang="ko-Kore-KR" sz="280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Flaticon.com</a:t>
            </a:r>
            <a:r>
              <a:rPr lang="en" altLang="ko-Kore-KR" sz="2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)</a:t>
            </a:r>
            <a:endParaRPr kumimoji="1" lang="en-US" altLang="ko-Kore-KR" sz="44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  <a:p>
            <a:endParaRPr kumimoji="1" lang="ko-Kore-KR" altLang="en-US" sz="32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622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27D02847-6ABF-1D45-A2A6-59249A153F1F}"/>
              </a:ext>
            </a:extLst>
          </p:cNvPr>
          <p:cNvGrpSpPr/>
          <p:nvPr/>
        </p:nvGrpSpPr>
        <p:grpSpPr>
          <a:xfrm>
            <a:off x="1060545" y="1476941"/>
            <a:ext cx="10070907" cy="3904118"/>
            <a:chOff x="1060545" y="1498239"/>
            <a:chExt cx="10070907" cy="3904118"/>
          </a:xfrm>
        </p:grpSpPr>
        <p:sp>
          <p:nvSpPr>
            <p:cNvPr id="24" name="모서리가 둥근 직사각형 23">
              <a:extLst>
                <a:ext uri="{FF2B5EF4-FFF2-40B4-BE49-F238E27FC236}">
                  <a16:creationId xmlns:a16="http://schemas.microsoft.com/office/drawing/2014/main" id="{78A6A5B8-4DCD-C447-BD33-72FCEC8EF50F}"/>
                </a:ext>
              </a:extLst>
            </p:cNvPr>
            <p:cNvSpPr/>
            <p:nvPr/>
          </p:nvSpPr>
          <p:spPr>
            <a:xfrm>
              <a:off x="3632607" y="1498239"/>
              <a:ext cx="4926785" cy="769441"/>
            </a:xfrm>
            <a:prstGeom prst="roundRect">
              <a:avLst>
                <a:gd name="adj" fmla="val 50000"/>
              </a:avLst>
            </a:prstGeom>
            <a:solidFill>
              <a:srgbClr val="FF907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4400" b="1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" pitchFamily="2" charset="-127"/>
                </a:rPr>
                <a:t>학습 활동 안내</a:t>
              </a:r>
              <a:endParaRPr kumimoji="1" lang="ko-Kore-KR" altLang="en-US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endParaRP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17A5BC00-4766-6842-8A14-E9E5A08FF718}"/>
                </a:ext>
              </a:extLst>
            </p:cNvPr>
            <p:cNvGrpSpPr/>
            <p:nvPr/>
          </p:nvGrpSpPr>
          <p:grpSpPr>
            <a:xfrm>
              <a:off x="2861701" y="2700517"/>
              <a:ext cx="8269751" cy="769442"/>
              <a:chOff x="2835964" y="1988120"/>
              <a:chExt cx="8269751" cy="769442"/>
            </a:xfrm>
          </p:grpSpPr>
          <p:sp>
            <p:nvSpPr>
              <p:cNvPr id="23" name="직사각형 22">
                <a:extLst>
                  <a:ext uri="{FF2B5EF4-FFF2-40B4-BE49-F238E27FC236}">
                    <a16:creationId xmlns:a16="http://schemas.microsoft.com/office/drawing/2014/main" id="{B7FA5DF3-4891-F34F-9226-C0C1404A8345}"/>
                  </a:ext>
                </a:extLst>
              </p:cNvPr>
              <p:cNvSpPr/>
              <p:nvPr/>
            </p:nvSpPr>
            <p:spPr>
              <a:xfrm>
                <a:off x="2835964" y="1988120"/>
                <a:ext cx="8269751" cy="76944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ore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E7053D5-0ABF-4F4A-888A-173B67C4AF21}"/>
                  </a:ext>
                </a:extLst>
              </p:cNvPr>
              <p:cNvSpPr txBox="1"/>
              <p:nvPr/>
            </p:nvSpPr>
            <p:spPr>
              <a:xfrm>
                <a:off x="2988561" y="2080454"/>
                <a:ext cx="79645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320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CAFE24 SSURROUND AIR" pitchFamily="2" charset="-127"/>
                  </a:rPr>
                  <a:t>멀리뛰기의</a:t>
                </a:r>
                <a:r>
                  <a:rPr kumimoji="1" lang="ko-KR" altLang="en-US" sz="32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CAFE24 SSURROUND AIR" pitchFamily="2" charset="-127"/>
                  </a:rPr>
                  <a:t> 기본 자세와 동작 익히기</a:t>
                </a:r>
                <a:endParaRPr kumimoji="1" lang="en-US" altLang="ko-KR" sz="32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 AIR" pitchFamily="2" charset="-127"/>
                </a:endParaRPr>
              </a:p>
            </p:txBody>
          </p:sp>
        </p:grpSp>
        <p:sp>
          <p:nvSpPr>
            <p:cNvPr id="26" name="원형 25">
              <a:extLst>
                <a:ext uri="{FF2B5EF4-FFF2-40B4-BE49-F238E27FC236}">
                  <a16:creationId xmlns:a16="http://schemas.microsoft.com/office/drawing/2014/main" id="{98851E4C-027D-9A45-B76A-D9AEC1EECABE}"/>
                </a:ext>
              </a:extLst>
            </p:cNvPr>
            <p:cNvSpPr/>
            <p:nvPr/>
          </p:nvSpPr>
          <p:spPr>
            <a:xfrm rot="5400000">
              <a:off x="1060545" y="2700516"/>
              <a:ext cx="772366" cy="772366"/>
            </a:xfrm>
            <a:prstGeom prst="pie">
              <a:avLst>
                <a:gd name="adj1" fmla="val 0"/>
                <a:gd name="adj2" fmla="val 10776772"/>
              </a:avLst>
            </a:prstGeom>
            <a:solidFill>
              <a:srgbClr val="FF907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8C0E8710-A627-3648-AB5A-1E43D218C88B}"/>
                </a:ext>
              </a:extLst>
            </p:cNvPr>
            <p:cNvSpPr/>
            <p:nvPr/>
          </p:nvSpPr>
          <p:spPr>
            <a:xfrm>
              <a:off x="1443001" y="2700516"/>
              <a:ext cx="1166910" cy="76944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ore-KR" altLang="en-US" sz="240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 AIR" pitchFamily="2" charset="-127"/>
                </a:rPr>
                <a:t>활동</a:t>
              </a:r>
              <a:r>
                <a:rPr kumimoji="1" lang="ko-KR" altLang="en-US" sz="240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 AIR" pitchFamily="2" charset="-127"/>
                </a:rPr>
                <a:t> </a:t>
              </a:r>
              <a:r>
                <a:rPr kumimoji="1" lang="en-US" altLang="ko-KR" sz="24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 AIR" pitchFamily="2" charset="-127"/>
                </a:rPr>
                <a:t>1</a:t>
              </a:r>
              <a:endParaRPr kumimoji="1" lang="ko-Kore-KR" altLang="en-US" sz="24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E0FC13B8-8FE6-554E-AEED-020B2612C78C}"/>
                </a:ext>
              </a:extLst>
            </p:cNvPr>
            <p:cNvGrpSpPr/>
            <p:nvPr/>
          </p:nvGrpSpPr>
          <p:grpSpPr>
            <a:xfrm>
              <a:off x="2861701" y="3681178"/>
              <a:ext cx="8269751" cy="769442"/>
              <a:chOff x="2835964" y="1988120"/>
              <a:chExt cx="8269751" cy="769442"/>
            </a:xfrm>
          </p:grpSpPr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385446D9-43A1-6649-976F-2D5261BC289C}"/>
                  </a:ext>
                </a:extLst>
              </p:cNvPr>
              <p:cNvSpPr/>
              <p:nvPr/>
            </p:nvSpPr>
            <p:spPr>
              <a:xfrm>
                <a:off x="2835964" y="1988120"/>
                <a:ext cx="8269751" cy="76944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ore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F1AEFA5-01B0-2D40-99D7-A260D524490B}"/>
                  </a:ext>
                </a:extLst>
              </p:cNvPr>
              <p:cNvSpPr txBox="1"/>
              <p:nvPr/>
            </p:nvSpPr>
            <p:spPr>
              <a:xfrm>
                <a:off x="2988561" y="2142007"/>
                <a:ext cx="79645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24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Malgun Gothic" panose="020B0503020000020004" pitchFamily="34" charset="-127"/>
                    <a:ea typeface="Malgun Gothic" panose="020B0503020000020004" pitchFamily="34" charset="-127"/>
                    <a:cs typeface="CAFE24 SSURROUND AIR" pitchFamily="2" charset="-127"/>
                  </a:rPr>
                  <a:t>운동 시 발생할 수 있는 응급 상황과 대처 방법 탐색하기</a:t>
                </a:r>
                <a:endParaRPr kumimoji="1" lang="en-US" altLang="ko-KR" sz="24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 AIR" pitchFamily="2" charset="-127"/>
                </a:endParaRPr>
              </a:p>
            </p:txBody>
          </p:sp>
        </p:grp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9FDDD235-E7DA-3D43-BC95-F78389A9F050}"/>
                </a:ext>
              </a:extLst>
            </p:cNvPr>
            <p:cNvSpPr/>
            <p:nvPr/>
          </p:nvSpPr>
          <p:spPr>
            <a:xfrm>
              <a:off x="1443001" y="3681177"/>
              <a:ext cx="1166910" cy="76944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ore-KR" altLang="en-US" sz="240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 AIR" pitchFamily="2" charset="-127"/>
                </a:rPr>
                <a:t>활동</a:t>
              </a:r>
              <a:r>
                <a:rPr kumimoji="1" lang="ko-KR" altLang="en-US" sz="240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 AIR" pitchFamily="2" charset="-127"/>
                </a:rPr>
                <a:t> </a:t>
              </a:r>
              <a:r>
                <a:rPr kumimoji="1" lang="en-US" altLang="ko-KR" sz="24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 AIR" pitchFamily="2" charset="-127"/>
                </a:rPr>
                <a:t>2</a:t>
              </a:r>
              <a:endParaRPr kumimoji="1" lang="ko-Kore-KR" altLang="en-US" sz="24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endParaRPr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6877895D-84D0-4D45-81F5-3CA3C2D801C8}"/>
                </a:ext>
              </a:extLst>
            </p:cNvPr>
            <p:cNvGrpSpPr/>
            <p:nvPr/>
          </p:nvGrpSpPr>
          <p:grpSpPr>
            <a:xfrm>
              <a:off x="2861701" y="4632915"/>
              <a:ext cx="8269751" cy="769442"/>
              <a:chOff x="2835964" y="1988120"/>
              <a:chExt cx="8269751" cy="769442"/>
            </a:xfrm>
          </p:grpSpPr>
          <p:sp>
            <p:nvSpPr>
              <p:cNvPr id="32" name="직사각형 31">
                <a:extLst>
                  <a:ext uri="{FF2B5EF4-FFF2-40B4-BE49-F238E27FC236}">
                    <a16:creationId xmlns:a16="http://schemas.microsoft.com/office/drawing/2014/main" id="{12702471-A70B-F943-ACC9-296C5C7D459A}"/>
                  </a:ext>
                </a:extLst>
              </p:cNvPr>
              <p:cNvSpPr/>
              <p:nvPr/>
            </p:nvSpPr>
            <p:spPr>
              <a:xfrm>
                <a:off x="2835964" y="1988120"/>
                <a:ext cx="8269751" cy="76944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ko-Kore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7730426-7E94-6749-B92B-F5DB2501D5F9}"/>
                  </a:ext>
                </a:extLst>
              </p:cNvPr>
              <p:cNvSpPr txBox="1"/>
              <p:nvPr/>
            </p:nvSpPr>
            <p:spPr>
              <a:xfrm>
                <a:off x="2988561" y="2078990"/>
                <a:ext cx="811715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ko-KR" altLang="en-US" sz="3200" dirty="0">
                    <a:solidFill>
                      <a:prstClr val="black"/>
                    </a:solidFill>
                    <a:latin typeface="Malgun Gothic" panose="020B0503020000020004" pitchFamily="34" charset="-127"/>
                    <a:ea typeface="Malgun Gothic" panose="020B0503020000020004" pitchFamily="34" charset="-127"/>
                    <a:cs typeface="CAFE24 SSURROUND AIR" pitchFamily="2" charset="-127"/>
                  </a:rPr>
                  <a:t>첫 번째 멀리뛰기 기록 측정하기 </a:t>
                </a:r>
                <a:endParaRPr kumimoji="1" lang="en-US" altLang="ko-KR" sz="32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 AIR" pitchFamily="2" charset="-127"/>
                </a:endParaRPr>
              </a:p>
            </p:txBody>
          </p:sp>
        </p:grp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727A2B7A-293E-E549-805C-8C44EC046722}"/>
                </a:ext>
              </a:extLst>
            </p:cNvPr>
            <p:cNvSpPr/>
            <p:nvPr/>
          </p:nvSpPr>
          <p:spPr>
            <a:xfrm>
              <a:off x="1443001" y="4632914"/>
              <a:ext cx="1166910" cy="769442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ore-KR" altLang="en-US" sz="240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 AIR" pitchFamily="2" charset="-127"/>
                </a:rPr>
                <a:t>활동</a:t>
              </a:r>
              <a:r>
                <a:rPr kumimoji="1" lang="ko-KR" altLang="en-US" sz="240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 AIR" pitchFamily="2" charset="-127"/>
                </a:rPr>
                <a:t> </a:t>
              </a:r>
              <a:r>
                <a:rPr kumimoji="1" lang="en-US" altLang="ko-KR" sz="2400" dirty="0"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 AIR" pitchFamily="2" charset="-127"/>
                </a:rPr>
                <a:t>3</a:t>
              </a:r>
              <a:endParaRPr kumimoji="1" lang="ko-Kore-KR" altLang="en-US" sz="24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endParaRPr>
            </a:p>
          </p:txBody>
        </p:sp>
        <p:sp>
          <p:nvSpPr>
            <p:cNvPr id="39" name="원형 38">
              <a:extLst>
                <a:ext uri="{FF2B5EF4-FFF2-40B4-BE49-F238E27FC236}">
                  <a16:creationId xmlns:a16="http://schemas.microsoft.com/office/drawing/2014/main" id="{E6BEA3C4-0835-D349-B26C-81FC1645BCF4}"/>
                </a:ext>
              </a:extLst>
            </p:cNvPr>
            <p:cNvSpPr/>
            <p:nvPr/>
          </p:nvSpPr>
          <p:spPr>
            <a:xfrm rot="5400000">
              <a:off x="1060545" y="3681177"/>
              <a:ext cx="772366" cy="772366"/>
            </a:xfrm>
            <a:prstGeom prst="pie">
              <a:avLst>
                <a:gd name="adj1" fmla="val 0"/>
                <a:gd name="adj2" fmla="val 10776772"/>
              </a:avLst>
            </a:prstGeom>
            <a:solidFill>
              <a:srgbClr val="FF907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원형 39">
              <a:extLst>
                <a:ext uri="{FF2B5EF4-FFF2-40B4-BE49-F238E27FC236}">
                  <a16:creationId xmlns:a16="http://schemas.microsoft.com/office/drawing/2014/main" id="{5B27B53B-9D23-5348-90EA-FB1264D20378}"/>
                </a:ext>
              </a:extLst>
            </p:cNvPr>
            <p:cNvSpPr/>
            <p:nvPr/>
          </p:nvSpPr>
          <p:spPr>
            <a:xfrm rot="5400000">
              <a:off x="1060545" y="4629990"/>
              <a:ext cx="772366" cy="772366"/>
            </a:xfrm>
            <a:prstGeom prst="pie">
              <a:avLst>
                <a:gd name="adj1" fmla="val 0"/>
                <a:gd name="adj2" fmla="val 10776772"/>
              </a:avLst>
            </a:prstGeom>
            <a:solidFill>
              <a:srgbClr val="FF907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ko-Kore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22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5829408E-C0CB-6D4B-AF4F-A394684A77BC}"/>
              </a:ext>
            </a:extLst>
          </p:cNvPr>
          <p:cNvGrpSpPr/>
          <p:nvPr/>
        </p:nvGrpSpPr>
        <p:grpSpPr>
          <a:xfrm>
            <a:off x="1319623" y="1894508"/>
            <a:ext cx="9552752" cy="3068983"/>
            <a:chOff x="1319623" y="1635115"/>
            <a:chExt cx="9552752" cy="3068983"/>
          </a:xfrm>
        </p:grpSpPr>
        <p:sp>
          <p:nvSpPr>
            <p:cNvPr id="18" name="모서리가 둥근 직사각형 17">
              <a:extLst>
                <a:ext uri="{FF2B5EF4-FFF2-40B4-BE49-F238E27FC236}">
                  <a16:creationId xmlns:a16="http://schemas.microsoft.com/office/drawing/2014/main" id="{7E9676D6-56AF-9942-8CF4-83D67B278E81}"/>
                </a:ext>
              </a:extLst>
            </p:cNvPr>
            <p:cNvSpPr/>
            <p:nvPr/>
          </p:nvSpPr>
          <p:spPr>
            <a:xfrm>
              <a:off x="1319623" y="2773952"/>
              <a:ext cx="9552752" cy="1930146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kumimoji="1" lang="ko-KR" altLang="en-US" sz="4800" dirty="0" err="1">
                  <a:solidFill>
                    <a:prstClr val="black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 AIR" pitchFamily="2" charset="-127"/>
                </a:rPr>
                <a:t>멀리뛰기의</a:t>
              </a:r>
              <a:r>
                <a:rPr kumimoji="1" lang="ko-KR" altLang="en-US" sz="4800" dirty="0">
                  <a:solidFill>
                    <a:prstClr val="black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 AIR" pitchFamily="2" charset="-127"/>
                </a:rPr>
                <a:t> 기본 자세와</a:t>
              </a:r>
              <a:endParaRPr kumimoji="1" lang="en-US" altLang="ko-KR" sz="4800" dirty="0">
                <a:solidFill>
                  <a:prstClr val="black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endParaRPr>
            </a:p>
            <a:p>
              <a:pPr lvl="0" algn="ctr">
                <a:defRPr/>
              </a:pPr>
              <a:r>
                <a:rPr kumimoji="1" lang="ko-KR" altLang="en-US" sz="4800" dirty="0">
                  <a:solidFill>
                    <a:prstClr val="black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 AIR" pitchFamily="2" charset="-127"/>
                </a:rPr>
                <a:t>동작 익히기</a:t>
              </a:r>
              <a:endParaRPr kumimoji="1" lang="en-US" altLang="ko-KR" sz="4800" dirty="0">
                <a:solidFill>
                  <a:prstClr val="black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endParaRPr>
            </a:p>
          </p:txBody>
        </p:sp>
        <p:sp>
          <p:nvSpPr>
            <p:cNvPr id="29" name="모서리가 둥근 직사각형 28">
              <a:extLst>
                <a:ext uri="{FF2B5EF4-FFF2-40B4-BE49-F238E27FC236}">
                  <a16:creationId xmlns:a16="http://schemas.microsoft.com/office/drawing/2014/main" id="{5B1F5EED-B9C4-DC46-BD9B-ACB3EE47B543}"/>
                </a:ext>
              </a:extLst>
            </p:cNvPr>
            <p:cNvSpPr/>
            <p:nvPr/>
          </p:nvSpPr>
          <p:spPr>
            <a:xfrm>
              <a:off x="4378035" y="1635115"/>
              <a:ext cx="3435930" cy="769441"/>
            </a:xfrm>
            <a:prstGeom prst="roundRect">
              <a:avLst>
                <a:gd name="adj" fmla="val 50000"/>
              </a:avLst>
            </a:prstGeom>
            <a:solidFill>
              <a:srgbClr val="FF907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ko-KR" altLang="en-US" sz="4400" b="1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" pitchFamily="2" charset="-127"/>
                </a:rPr>
                <a:t>활동 </a:t>
              </a:r>
              <a:r>
                <a:rPr kumimoji="1" lang="en-US" altLang="ko-KR" sz="4400" b="1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  <a:cs typeface="Cafe24 Ssurround" pitchFamily="2" charset="-127"/>
                </a:rPr>
                <a:t>1</a:t>
              </a:r>
              <a:endParaRPr kumimoji="1" lang="ko-Kore-KR" altLang="en-US" sz="44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936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FC7B6EE2-81DB-1E4F-98B3-991E8EDDE7EF}"/>
              </a:ext>
            </a:extLst>
          </p:cNvPr>
          <p:cNvSpPr/>
          <p:nvPr/>
        </p:nvSpPr>
        <p:spPr>
          <a:xfrm rot="5400000">
            <a:off x="10229325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9F7B69A-1F6E-E84E-B3A3-F5837FD9F20C}"/>
              </a:ext>
            </a:extLst>
          </p:cNvPr>
          <p:cNvSpPr/>
          <p:nvPr/>
        </p:nvSpPr>
        <p:spPr>
          <a:xfrm>
            <a:off x="383224" y="1375535"/>
            <a:ext cx="11387797" cy="88593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400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멀리뛰기란</a:t>
            </a:r>
            <a:r>
              <a:rPr kumimoji="1" lang="en-US" altLang="ko-KR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?</a:t>
            </a:r>
            <a:endParaRPr kumimoji="1" lang="ko-Kore-KR" altLang="en-US" sz="40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02451D2-10FA-0D4A-9689-FB16FB03260D}"/>
              </a:ext>
            </a:extLst>
          </p:cNvPr>
          <p:cNvSpPr/>
          <p:nvPr/>
        </p:nvSpPr>
        <p:spPr>
          <a:xfrm rot="5400000">
            <a:off x="10849257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7811CD84-C420-6343-821B-79CBB93E89D0}"/>
              </a:ext>
            </a:extLst>
          </p:cNvPr>
          <p:cNvSpPr/>
          <p:nvPr/>
        </p:nvSpPr>
        <p:spPr>
          <a:xfrm rot="10800000">
            <a:off x="1410700" y="405386"/>
            <a:ext cx="745322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43EBB-B8F2-874B-A000-A0F88B87F233}"/>
              </a:ext>
            </a:extLst>
          </p:cNvPr>
          <p:cNvSpPr txBox="1"/>
          <p:nvPr/>
        </p:nvSpPr>
        <p:spPr>
          <a:xfrm>
            <a:off x="1743392" y="448163"/>
            <a:ext cx="686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ore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멀리뛰기의</a:t>
            </a:r>
            <a:r>
              <a:rPr kumimoji="1" lang="ko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 기본 자세와 동작 익히기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587B26F-F6A5-2041-B2F4-69C7FD394CC8}"/>
              </a:ext>
            </a:extLst>
          </p:cNvPr>
          <p:cNvSpPr/>
          <p:nvPr/>
        </p:nvSpPr>
        <p:spPr>
          <a:xfrm rot="10800000">
            <a:off x="383222" y="405384"/>
            <a:ext cx="89161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3BD89-B7C4-694F-A80C-D2D0626F76BD}"/>
              </a:ext>
            </a:extLst>
          </p:cNvPr>
          <p:cNvSpPr txBox="1"/>
          <p:nvPr/>
        </p:nvSpPr>
        <p:spPr>
          <a:xfrm>
            <a:off x="519083" y="448163"/>
            <a:ext cx="61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KR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1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5715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277D16E4-2C3F-3749-8742-006A14A3379B}"/>
              </a:ext>
            </a:extLst>
          </p:cNvPr>
          <p:cNvSpPr/>
          <p:nvPr/>
        </p:nvSpPr>
        <p:spPr>
          <a:xfrm>
            <a:off x="402101" y="2468731"/>
            <a:ext cx="11387797" cy="394110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FC7B6EE2-81DB-1E4F-98B3-991E8EDDE7EF}"/>
              </a:ext>
            </a:extLst>
          </p:cNvPr>
          <p:cNvSpPr/>
          <p:nvPr/>
        </p:nvSpPr>
        <p:spPr>
          <a:xfrm rot="5400000">
            <a:off x="10229325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9F7B69A-1F6E-E84E-B3A3-F5837FD9F20C}"/>
              </a:ext>
            </a:extLst>
          </p:cNvPr>
          <p:cNvSpPr/>
          <p:nvPr/>
        </p:nvSpPr>
        <p:spPr>
          <a:xfrm>
            <a:off x="383224" y="1375535"/>
            <a:ext cx="11387797" cy="88593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400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멀리뛰기란</a:t>
            </a:r>
            <a:r>
              <a:rPr kumimoji="1" lang="en-US" altLang="ko-KR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?</a:t>
            </a:r>
            <a:endParaRPr kumimoji="1" lang="ko-Kore-KR" altLang="en-US" sz="40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02451D2-10FA-0D4A-9689-FB16FB03260D}"/>
              </a:ext>
            </a:extLst>
          </p:cNvPr>
          <p:cNvSpPr/>
          <p:nvPr/>
        </p:nvSpPr>
        <p:spPr>
          <a:xfrm rot="5400000">
            <a:off x="10849257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7811CD84-C420-6343-821B-79CBB93E89D0}"/>
              </a:ext>
            </a:extLst>
          </p:cNvPr>
          <p:cNvSpPr/>
          <p:nvPr/>
        </p:nvSpPr>
        <p:spPr>
          <a:xfrm rot="10800000">
            <a:off x="1410700" y="405386"/>
            <a:ext cx="745322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43EBB-B8F2-874B-A000-A0F88B87F233}"/>
              </a:ext>
            </a:extLst>
          </p:cNvPr>
          <p:cNvSpPr txBox="1"/>
          <p:nvPr/>
        </p:nvSpPr>
        <p:spPr>
          <a:xfrm>
            <a:off x="1743392" y="448163"/>
            <a:ext cx="686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ore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멀리뛰기의</a:t>
            </a:r>
            <a:r>
              <a:rPr kumimoji="1" lang="ko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 기본 자세와 동작 익히기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587B26F-F6A5-2041-B2F4-69C7FD394CC8}"/>
              </a:ext>
            </a:extLst>
          </p:cNvPr>
          <p:cNvSpPr/>
          <p:nvPr/>
        </p:nvSpPr>
        <p:spPr>
          <a:xfrm rot="10800000">
            <a:off x="383222" y="405384"/>
            <a:ext cx="89161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3BD89-B7C4-694F-A80C-D2D0626F76BD}"/>
              </a:ext>
            </a:extLst>
          </p:cNvPr>
          <p:cNvSpPr txBox="1"/>
          <p:nvPr/>
        </p:nvSpPr>
        <p:spPr>
          <a:xfrm>
            <a:off x="519083" y="448163"/>
            <a:ext cx="61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KR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1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5EF529-70EC-1042-B25B-CE1B72B64A0D}"/>
              </a:ext>
            </a:extLst>
          </p:cNvPr>
          <p:cNvSpPr txBox="1"/>
          <p:nvPr/>
        </p:nvSpPr>
        <p:spPr>
          <a:xfrm>
            <a:off x="2053867" y="3562121"/>
            <a:ext cx="808426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ko-KR" altLang="en-US" sz="5400" dirty="0"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얼마나 멀리 뛸 수 있는지</a:t>
            </a:r>
            <a:endParaRPr kumimoji="1" lang="en-US" altLang="ko-KR" sz="5400" dirty="0"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  <a:p>
            <a:pPr algn="ctr"/>
            <a:r>
              <a:rPr kumimoji="1" lang="ko-KR" altLang="en-US" sz="5400" dirty="0"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겨루는 운동</a:t>
            </a:r>
            <a:endParaRPr kumimoji="1" lang="ko-Kore-KR" altLang="en-US" sz="5400" dirty="0"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2775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FC7B6EE2-81DB-1E4F-98B3-991E8EDDE7EF}"/>
              </a:ext>
            </a:extLst>
          </p:cNvPr>
          <p:cNvSpPr/>
          <p:nvPr/>
        </p:nvSpPr>
        <p:spPr>
          <a:xfrm rot="5400000">
            <a:off x="10229325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9F7B69A-1F6E-E84E-B3A3-F5837FD9F20C}"/>
              </a:ext>
            </a:extLst>
          </p:cNvPr>
          <p:cNvSpPr/>
          <p:nvPr/>
        </p:nvSpPr>
        <p:spPr>
          <a:xfrm>
            <a:off x="383224" y="1375535"/>
            <a:ext cx="11387797" cy="88593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멀리뛰기를 잘하기 위해서 중요한 것은</a:t>
            </a:r>
            <a:r>
              <a:rPr kumimoji="1" lang="en-US" altLang="ko-KR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?</a:t>
            </a:r>
            <a:endParaRPr kumimoji="1" lang="ko-Kore-KR" altLang="en-US" sz="40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02451D2-10FA-0D4A-9689-FB16FB03260D}"/>
              </a:ext>
            </a:extLst>
          </p:cNvPr>
          <p:cNvSpPr/>
          <p:nvPr/>
        </p:nvSpPr>
        <p:spPr>
          <a:xfrm rot="5400000">
            <a:off x="10849257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7811CD84-C420-6343-821B-79CBB93E89D0}"/>
              </a:ext>
            </a:extLst>
          </p:cNvPr>
          <p:cNvSpPr/>
          <p:nvPr/>
        </p:nvSpPr>
        <p:spPr>
          <a:xfrm rot="10800000">
            <a:off x="1410700" y="405386"/>
            <a:ext cx="745322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43EBB-B8F2-874B-A000-A0F88B87F233}"/>
              </a:ext>
            </a:extLst>
          </p:cNvPr>
          <p:cNvSpPr txBox="1"/>
          <p:nvPr/>
        </p:nvSpPr>
        <p:spPr>
          <a:xfrm>
            <a:off x="1743392" y="448163"/>
            <a:ext cx="686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ore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멀리뛰기의</a:t>
            </a:r>
            <a:r>
              <a:rPr kumimoji="1" lang="ko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 기본 자세와 동작 익히기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587B26F-F6A5-2041-B2F4-69C7FD394CC8}"/>
              </a:ext>
            </a:extLst>
          </p:cNvPr>
          <p:cNvSpPr/>
          <p:nvPr/>
        </p:nvSpPr>
        <p:spPr>
          <a:xfrm rot="10800000">
            <a:off x="383222" y="405384"/>
            <a:ext cx="89161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3BD89-B7C4-694F-A80C-D2D0626F76BD}"/>
              </a:ext>
            </a:extLst>
          </p:cNvPr>
          <p:cNvSpPr txBox="1"/>
          <p:nvPr/>
        </p:nvSpPr>
        <p:spPr>
          <a:xfrm>
            <a:off x="519083" y="448163"/>
            <a:ext cx="61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KR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1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A98BA12-E950-AF43-93BA-47AA22E7F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21" y="2665618"/>
            <a:ext cx="5032826" cy="3583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4A289D2-60E5-F248-B382-E47CCF1B7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6364" y="3071209"/>
            <a:ext cx="5515126" cy="2772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256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직사각형 19">
            <a:extLst>
              <a:ext uri="{FF2B5EF4-FFF2-40B4-BE49-F238E27FC236}">
                <a16:creationId xmlns:a16="http://schemas.microsoft.com/office/drawing/2014/main" id="{FC7B6EE2-81DB-1E4F-98B3-991E8EDDE7EF}"/>
              </a:ext>
            </a:extLst>
          </p:cNvPr>
          <p:cNvSpPr/>
          <p:nvPr/>
        </p:nvSpPr>
        <p:spPr>
          <a:xfrm rot="5400000">
            <a:off x="10229325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9F7B69A-1F6E-E84E-B3A3-F5837FD9F20C}"/>
              </a:ext>
            </a:extLst>
          </p:cNvPr>
          <p:cNvSpPr/>
          <p:nvPr/>
        </p:nvSpPr>
        <p:spPr>
          <a:xfrm>
            <a:off x="383224" y="1375535"/>
            <a:ext cx="11387797" cy="88593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4000" dirty="0" err="1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멀리뛰기의</a:t>
            </a:r>
            <a:r>
              <a:rPr kumimoji="1" lang="ko-KR" altLang="en-US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 기본 동작 순서를 알아봅시다</a:t>
            </a:r>
            <a:r>
              <a:rPr kumimoji="1" lang="en-US" altLang="ko-KR" sz="40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.</a:t>
            </a:r>
            <a:endParaRPr kumimoji="1" lang="ko-Kore-KR" altLang="en-US" sz="40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02451D2-10FA-0D4A-9689-FB16FB03260D}"/>
              </a:ext>
            </a:extLst>
          </p:cNvPr>
          <p:cNvSpPr/>
          <p:nvPr/>
        </p:nvSpPr>
        <p:spPr>
          <a:xfrm rot="5400000">
            <a:off x="10849257" y="1162936"/>
            <a:ext cx="885933" cy="425199"/>
          </a:xfrm>
          <a:prstGeom prst="roundRect">
            <a:avLst>
              <a:gd name="adj" fmla="val 50000"/>
            </a:avLst>
          </a:prstGeom>
          <a:solidFill>
            <a:srgbClr val="9BD0F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9" name="모서리가 둥근 직사각형 8">
            <a:extLst>
              <a:ext uri="{FF2B5EF4-FFF2-40B4-BE49-F238E27FC236}">
                <a16:creationId xmlns:a16="http://schemas.microsoft.com/office/drawing/2014/main" id="{7811CD84-C420-6343-821B-79CBB93E89D0}"/>
              </a:ext>
            </a:extLst>
          </p:cNvPr>
          <p:cNvSpPr/>
          <p:nvPr/>
        </p:nvSpPr>
        <p:spPr>
          <a:xfrm rot="10800000">
            <a:off x="1410700" y="405386"/>
            <a:ext cx="745322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C43EBB-B8F2-874B-A000-A0F88B87F233}"/>
              </a:ext>
            </a:extLst>
          </p:cNvPr>
          <p:cNvSpPr txBox="1"/>
          <p:nvPr/>
        </p:nvSpPr>
        <p:spPr>
          <a:xfrm>
            <a:off x="1743392" y="448163"/>
            <a:ext cx="686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ore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멀리뛰기의</a:t>
            </a:r>
            <a:r>
              <a:rPr kumimoji="1" lang="ko-KR" altLang="en-US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 기본 자세와 동작 익히기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sp>
        <p:nvSpPr>
          <p:cNvPr id="12" name="모서리가 둥근 직사각형 11">
            <a:extLst>
              <a:ext uri="{FF2B5EF4-FFF2-40B4-BE49-F238E27FC236}">
                <a16:creationId xmlns:a16="http://schemas.microsoft.com/office/drawing/2014/main" id="{1587B26F-F6A5-2041-B2F4-69C7FD394CC8}"/>
              </a:ext>
            </a:extLst>
          </p:cNvPr>
          <p:cNvSpPr/>
          <p:nvPr/>
        </p:nvSpPr>
        <p:spPr>
          <a:xfrm rot="10800000">
            <a:off x="383222" y="405384"/>
            <a:ext cx="891617" cy="565998"/>
          </a:xfrm>
          <a:prstGeom prst="roundRect">
            <a:avLst>
              <a:gd name="adj" fmla="val 50000"/>
            </a:avLst>
          </a:prstGeom>
          <a:solidFill>
            <a:srgbClr val="FF90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3BD89-B7C4-694F-A80C-D2D0626F76BD}"/>
              </a:ext>
            </a:extLst>
          </p:cNvPr>
          <p:cNvSpPr txBox="1"/>
          <p:nvPr/>
        </p:nvSpPr>
        <p:spPr>
          <a:xfrm>
            <a:off x="519083" y="448163"/>
            <a:ext cx="619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ore-KR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" pitchFamily="2" charset="-127"/>
              </a:rPr>
              <a:t>1</a:t>
            </a:r>
            <a:endParaRPr kumimoji="1" lang="ko-Kore-KR" altLang="en-US" sz="2800" b="1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" pitchFamily="2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E4E20AA-F317-2043-9B92-B01666258A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142" b="13429"/>
          <a:stretch/>
        </p:blipFill>
        <p:spPr>
          <a:xfrm>
            <a:off x="383221" y="2520725"/>
            <a:ext cx="2206366" cy="4062042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5A7D8A74-7499-9F41-9CE1-CD1BAF4E3D02}"/>
              </a:ext>
            </a:extLst>
          </p:cNvPr>
          <p:cNvSpPr/>
          <p:nvPr/>
        </p:nvSpPr>
        <p:spPr>
          <a:xfrm>
            <a:off x="3211878" y="3878568"/>
            <a:ext cx="3618760" cy="134635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4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1.</a:t>
            </a:r>
            <a:r>
              <a:rPr kumimoji="1" lang="ko-KR" altLang="en-US" sz="4800" dirty="0">
                <a:solidFill>
                  <a:schemeClr val="tx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AFE24 SSURROUND AIR" pitchFamily="2" charset="-127"/>
              </a:rPr>
              <a:t> 도움닫기</a:t>
            </a:r>
            <a:endParaRPr kumimoji="1" lang="ko-Kore-KR" altLang="en-US" sz="4800" dirty="0">
              <a:solidFill>
                <a:schemeClr val="tx1"/>
              </a:solidFill>
              <a:latin typeface="Malgun Gothic" panose="020B0503020000020004" pitchFamily="34" charset="-127"/>
              <a:ea typeface="Malgun Gothic" panose="020B0503020000020004" pitchFamily="34" charset="-127"/>
              <a:cs typeface="CAFE24 SSURROUND AIR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7299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3667</TotalTime>
  <Words>517</Words>
  <Application>Microsoft Office PowerPoint</Application>
  <PresentationFormat>와이드스크린</PresentationFormat>
  <Paragraphs>138</Paragraphs>
  <Slides>31</Slides>
  <Notes>23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9" baseType="lpstr">
      <vt:lpstr>Calibri Light</vt:lpstr>
      <vt:lpstr>Malgun Gothic</vt:lpstr>
      <vt:lpstr>Calibri</vt:lpstr>
      <vt:lpstr>Malgun Gothic</vt:lpstr>
      <vt:lpstr>CAFE24 SSURROUND AIR</vt:lpstr>
      <vt:lpstr>Arial</vt:lpstr>
      <vt:lpstr>Cafe24 Ssurround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subject/>
  <dc:creator>이건우</dc:creator>
  <cp:keywords/>
  <dc:description/>
  <cp:lastModifiedBy>user</cp:lastModifiedBy>
  <cp:revision>54</cp:revision>
  <dcterms:created xsi:type="dcterms:W3CDTF">2021-08-06T12:09:05Z</dcterms:created>
  <dcterms:modified xsi:type="dcterms:W3CDTF">2021-10-11T23:24:34Z</dcterms:modified>
  <cp:category/>
</cp:coreProperties>
</file>