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63" r:id="rId4"/>
    <p:sldId id="257" r:id="rId5"/>
    <p:sldId id="259" r:id="rId6"/>
    <p:sldId id="258" r:id="rId7"/>
    <p:sldId id="264" r:id="rId8"/>
    <p:sldId id="266" r:id="rId9"/>
    <p:sldId id="265" r:id="rId10"/>
    <p:sldId id="267" r:id="rId11"/>
    <p:sldId id="268" r:id="rId12"/>
    <p:sldId id="262" r:id="rId13"/>
    <p:sldId id="269" r:id="rId14"/>
    <p:sldId id="270" r:id="rId15"/>
    <p:sldId id="271" r:id="rId16"/>
    <p:sldId id="277" r:id="rId17"/>
    <p:sldId id="278" r:id="rId18"/>
    <p:sldId id="279" r:id="rId19"/>
    <p:sldId id="280" r:id="rId20"/>
    <p:sldId id="282" r:id="rId21"/>
    <p:sldId id="283" r:id="rId22"/>
    <p:sldId id="272" r:id="rId23"/>
    <p:sldId id="273" r:id="rId24"/>
    <p:sldId id="274" r:id="rId25"/>
    <p:sldId id="284" r:id="rId26"/>
    <p:sldId id="285" r:id="rId27"/>
    <p:sldId id="286" r:id="rId28"/>
    <p:sldId id="287" r:id="rId29"/>
    <p:sldId id="289" r:id="rId30"/>
    <p:sldId id="261" r:id="rId3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3FF"/>
    <a:srgbClr val="BEE86E"/>
    <a:srgbClr val="00869F"/>
    <a:srgbClr val="00B0DA"/>
    <a:srgbClr val="BF3D7A"/>
    <a:srgbClr val="CF6799"/>
    <a:srgbClr val="91D044"/>
    <a:srgbClr val="95D83C"/>
    <a:srgbClr val="81B925"/>
    <a:srgbClr val="84C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08" y="22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75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3E8CC2-9567-4917-BCCC-1ABFB6F7F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E15FFAB-56E2-4958-A9FF-568C2F579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28BBB1-0618-4E7D-9EF4-42B122EB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A19B-CC3C-4B69-A3D6-2D5645D959C4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88E04BE-603B-4F32-B1BB-3342383B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711D8F-3FEA-49DE-999F-0A843CB3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F1D5-84CF-491E-8218-0E928D26AF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800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0C3AC72-C11B-482C-902B-993FD6FF56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1039F63-D514-4629-8002-8B7B20757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6DA572-B787-4AA3-8719-033702620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A19B-CC3C-4B69-A3D6-2D5645D959C4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C738B1-A889-4EFB-991F-47FD1823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1A285C-492B-4138-B2F6-70D93379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F1D5-84CF-491E-8218-0E928D26AF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31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41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41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8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비교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91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C72059-9041-4B44-8764-1B0518555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815C5FF-9DBD-4D0F-905F-DF645671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A19B-CC3C-4B69-A3D6-2D5645D959C4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9BBE1FE-812C-49A9-930C-CCD74175E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5E65D3-269D-452D-8C28-37D97B2C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F1D5-84CF-491E-8218-0E928D26AF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06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45FE590-FB1E-4D3F-B269-F2C79DBD0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A19B-CC3C-4B69-A3D6-2D5645D959C4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E6B74F1-3E79-4594-A5B0-C1B2BCF7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3D7E407-F971-4E54-9CC6-60AC9C81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F1D5-84CF-491E-8218-0E928D26AF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51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2E47E1-3353-4766-848D-11D47879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EFADEE-2D3C-4781-8A1D-D766B1D19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892C42F-88AF-479F-947D-E5CADBA85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06398E5-2949-4111-9E6A-68C94D674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A19B-CC3C-4B69-A3D6-2D5645D959C4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28FE8E4-847D-4CF6-B390-F017CA6B5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6707BC9-96D9-463F-88E4-01A4E7892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F1D5-84CF-491E-8218-0E928D26AF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20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F6D23E-89BC-4079-9188-0E611DD24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AC9672D-5231-4576-807B-CDF86354D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0CBE6C1-E2F1-4E6D-9814-425F61236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8211397-0FB7-452E-B135-81769EE83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A19B-CC3C-4B69-A3D6-2D5645D959C4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197C447-F111-4FBB-84E7-EE815561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7A532E-9DCE-4ACD-BFB2-23C8B5DD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F1D5-84CF-491E-8218-0E928D26AF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752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085DC75-9FA1-4ED2-8E2C-771BE915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9ED95CB-EBB2-4478-A219-BF78F4D32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CDF26E-9581-4936-94F8-5257EC4D9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A19B-CC3C-4B69-A3D6-2D5645D959C4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935964-6F85-4D67-A519-0F85A9C1C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CF99824-2A81-4B1D-AC00-837B61364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4F1D5-84CF-491E-8218-0E928D26AF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728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말풍선: 모서리가 둥근 사각형 4">
            <a:extLst>
              <a:ext uri="{FF2B5EF4-FFF2-40B4-BE49-F238E27FC236}">
                <a16:creationId xmlns:a16="http://schemas.microsoft.com/office/drawing/2014/main" id="{26CEA0AF-0373-4A08-930B-A458D479F596}"/>
              </a:ext>
            </a:extLst>
          </p:cNvPr>
          <p:cNvSpPr/>
          <p:nvPr/>
        </p:nvSpPr>
        <p:spPr>
          <a:xfrm>
            <a:off x="6721584" y="3224986"/>
            <a:ext cx="4369628" cy="2110134"/>
          </a:xfrm>
          <a:custGeom>
            <a:avLst/>
            <a:gdLst>
              <a:gd name="connsiteX0" fmla="*/ 0 w 4369628"/>
              <a:gd name="connsiteY0" fmla="*/ 351696 h 2110134"/>
              <a:gd name="connsiteX1" fmla="*/ 351696 w 4369628"/>
              <a:gd name="connsiteY1" fmla="*/ 0 h 2110134"/>
              <a:gd name="connsiteX2" fmla="*/ 835092 w 4369628"/>
              <a:gd name="connsiteY2" fmla="*/ 0 h 2110134"/>
              <a:gd name="connsiteX3" fmla="*/ 1340460 w 4369628"/>
              <a:gd name="connsiteY3" fmla="*/ 0 h 2110134"/>
              <a:gd name="connsiteX4" fmla="*/ 1867801 w 4369628"/>
              <a:gd name="connsiteY4" fmla="*/ 0 h 2110134"/>
              <a:gd name="connsiteX5" fmla="*/ 2548950 w 4369628"/>
              <a:gd name="connsiteY5" fmla="*/ 0 h 2110134"/>
              <a:gd name="connsiteX6" fmla="*/ 2548950 w 4369628"/>
              <a:gd name="connsiteY6" fmla="*/ 0 h 2110134"/>
              <a:gd name="connsiteX7" fmla="*/ 3084229 w 4369628"/>
              <a:gd name="connsiteY7" fmla="*/ 0 h 2110134"/>
              <a:gd name="connsiteX8" fmla="*/ 3641357 w 4369628"/>
              <a:gd name="connsiteY8" fmla="*/ 0 h 2110134"/>
              <a:gd name="connsiteX9" fmla="*/ 4017932 w 4369628"/>
              <a:gd name="connsiteY9" fmla="*/ 0 h 2110134"/>
              <a:gd name="connsiteX10" fmla="*/ 4369628 w 4369628"/>
              <a:gd name="connsiteY10" fmla="*/ 351696 h 2110134"/>
              <a:gd name="connsiteX11" fmla="*/ 4369628 w 4369628"/>
              <a:gd name="connsiteY11" fmla="*/ 800096 h 2110134"/>
              <a:gd name="connsiteX12" fmla="*/ 4369628 w 4369628"/>
              <a:gd name="connsiteY12" fmla="*/ 1230912 h 2110134"/>
              <a:gd name="connsiteX13" fmla="*/ 4369628 w 4369628"/>
              <a:gd name="connsiteY13" fmla="*/ 1340821 h 2110134"/>
              <a:gd name="connsiteX14" fmla="*/ 4369628 w 4369628"/>
              <a:gd name="connsiteY14" fmla="*/ 1758445 h 2110134"/>
              <a:gd name="connsiteX15" fmla="*/ 4369628 w 4369628"/>
              <a:gd name="connsiteY15" fmla="*/ 1758438 h 2110134"/>
              <a:gd name="connsiteX16" fmla="*/ 4017932 w 4369628"/>
              <a:gd name="connsiteY16" fmla="*/ 2110134 h 2110134"/>
              <a:gd name="connsiteX17" fmla="*/ 3641357 w 4369628"/>
              <a:gd name="connsiteY17" fmla="*/ 2110134 h 2110134"/>
              <a:gd name="connsiteX18" fmla="*/ 3095154 w 4369628"/>
              <a:gd name="connsiteY18" fmla="*/ 2110134 h 2110134"/>
              <a:gd name="connsiteX19" fmla="*/ 2548950 w 4369628"/>
              <a:gd name="connsiteY19" fmla="*/ 2110134 h 2110134"/>
              <a:gd name="connsiteX20" fmla="*/ 2548950 w 4369628"/>
              <a:gd name="connsiteY20" fmla="*/ 2110134 h 2110134"/>
              <a:gd name="connsiteX21" fmla="*/ 1999637 w 4369628"/>
              <a:gd name="connsiteY21" fmla="*/ 2110134 h 2110134"/>
              <a:gd name="connsiteX22" fmla="*/ 1406378 w 4369628"/>
              <a:gd name="connsiteY22" fmla="*/ 2110134 h 2110134"/>
              <a:gd name="connsiteX23" fmla="*/ 879037 w 4369628"/>
              <a:gd name="connsiteY23" fmla="*/ 2110134 h 2110134"/>
              <a:gd name="connsiteX24" fmla="*/ 351696 w 4369628"/>
              <a:gd name="connsiteY24" fmla="*/ 2110134 h 2110134"/>
              <a:gd name="connsiteX25" fmla="*/ 0 w 4369628"/>
              <a:gd name="connsiteY25" fmla="*/ 1758438 h 2110134"/>
              <a:gd name="connsiteX26" fmla="*/ 0 w 4369628"/>
              <a:gd name="connsiteY26" fmla="*/ 1758445 h 2110134"/>
              <a:gd name="connsiteX27" fmla="*/ 0 w 4369628"/>
              <a:gd name="connsiteY27" fmla="*/ 1230912 h 2110134"/>
              <a:gd name="connsiteX28" fmla="*/ 0 w 4369628"/>
              <a:gd name="connsiteY28" fmla="*/ 1230912 h 2110134"/>
              <a:gd name="connsiteX29" fmla="*/ 0 w 4369628"/>
              <a:gd name="connsiteY29" fmla="*/ 782512 h 2110134"/>
              <a:gd name="connsiteX30" fmla="*/ 0 w 4369628"/>
              <a:gd name="connsiteY30" fmla="*/ 351696 h 211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369628" h="2110134" extrusionOk="0">
                <a:moveTo>
                  <a:pt x="0" y="351696"/>
                </a:moveTo>
                <a:cubicBezTo>
                  <a:pt x="7087" y="159804"/>
                  <a:pt x="165431" y="-24327"/>
                  <a:pt x="351696" y="0"/>
                </a:cubicBezTo>
                <a:cubicBezTo>
                  <a:pt x="474147" y="-23968"/>
                  <a:pt x="636786" y="-8069"/>
                  <a:pt x="835092" y="0"/>
                </a:cubicBezTo>
                <a:cubicBezTo>
                  <a:pt x="1033398" y="8069"/>
                  <a:pt x="1152386" y="-21399"/>
                  <a:pt x="1340460" y="0"/>
                </a:cubicBezTo>
                <a:cubicBezTo>
                  <a:pt x="1528534" y="21399"/>
                  <a:pt x="1732707" y="-24750"/>
                  <a:pt x="1867801" y="0"/>
                </a:cubicBezTo>
                <a:cubicBezTo>
                  <a:pt x="2002895" y="24750"/>
                  <a:pt x="2350800" y="-17452"/>
                  <a:pt x="2548950" y="0"/>
                </a:cubicBezTo>
                <a:lnTo>
                  <a:pt x="2548950" y="0"/>
                </a:lnTo>
                <a:cubicBezTo>
                  <a:pt x="2707964" y="24896"/>
                  <a:pt x="2876456" y="-5825"/>
                  <a:pt x="3084229" y="0"/>
                </a:cubicBezTo>
                <a:cubicBezTo>
                  <a:pt x="3292002" y="5825"/>
                  <a:pt x="3430901" y="13780"/>
                  <a:pt x="3641357" y="0"/>
                </a:cubicBezTo>
                <a:cubicBezTo>
                  <a:pt x="3822954" y="-4801"/>
                  <a:pt x="3931259" y="8262"/>
                  <a:pt x="4017932" y="0"/>
                </a:cubicBezTo>
                <a:cubicBezTo>
                  <a:pt x="4220817" y="-3718"/>
                  <a:pt x="4358038" y="195589"/>
                  <a:pt x="4369628" y="351696"/>
                </a:cubicBezTo>
                <a:cubicBezTo>
                  <a:pt x="4347636" y="509512"/>
                  <a:pt x="4359425" y="592149"/>
                  <a:pt x="4369628" y="800096"/>
                </a:cubicBezTo>
                <a:cubicBezTo>
                  <a:pt x="4379831" y="1008043"/>
                  <a:pt x="4386217" y="1078746"/>
                  <a:pt x="4369628" y="1230912"/>
                </a:cubicBezTo>
                <a:cubicBezTo>
                  <a:pt x="4374972" y="1258678"/>
                  <a:pt x="4368907" y="1309387"/>
                  <a:pt x="4369628" y="1340821"/>
                </a:cubicBezTo>
                <a:cubicBezTo>
                  <a:pt x="4375814" y="1532425"/>
                  <a:pt x="4377235" y="1653590"/>
                  <a:pt x="4369628" y="1758445"/>
                </a:cubicBezTo>
                <a:lnTo>
                  <a:pt x="4369628" y="1758438"/>
                </a:lnTo>
                <a:cubicBezTo>
                  <a:pt x="4377251" y="1942484"/>
                  <a:pt x="4235940" y="2115314"/>
                  <a:pt x="4017932" y="2110134"/>
                </a:cubicBezTo>
                <a:cubicBezTo>
                  <a:pt x="3935938" y="2107469"/>
                  <a:pt x="3772100" y="2106356"/>
                  <a:pt x="3641357" y="2110134"/>
                </a:cubicBezTo>
                <a:cubicBezTo>
                  <a:pt x="3371851" y="2122904"/>
                  <a:pt x="3239509" y="2119400"/>
                  <a:pt x="3095154" y="2110134"/>
                </a:cubicBezTo>
                <a:cubicBezTo>
                  <a:pt x="2950799" y="2100868"/>
                  <a:pt x="2678698" y="2104246"/>
                  <a:pt x="2548950" y="2110134"/>
                </a:cubicBezTo>
                <a:lnTo>
                  <a:pt x="2548950" y="2110134"/>
                </a:lnTo>
                <a:cubicBezTo>
                  <a:pt x="2381366" y="2130759"/>
                  <a:pt x="2133801" y="2133473"/>
                  <a:pt x="1999637" y="2110134"/>
                </a:cubicBezTo>
                <a:cubicBezTo>
                  <a:pt x="1865473" y="2086795"/>
                  <a:pt x="1687392" y="2084191"/>
                  <a:pt x="1406378" y="2110134"/>
                </a:cubicBezTo>
                <a:cubicBezTo>
                  <a:pt x="1125364" y="2136077"/>
                  <a:pt x="1111358" y="2130454"/>
                  <a:pt x="879037" y="2110134"/>
                </a:cubicBezTo>
                <a:cubicBezTo>
                  <a:pt x="646716" y="2089814"/>
                  <a:pt x="573650" y="2093858"/>
                  <a:pt x="351696" y="2110134"/>
                </a:cubicBezTo>
                <a:cubicBezTo>
                  <a:pt x="188993" y="2133273"/>
                  <a:pt x="-13074" y="1918772"/>
                  <a:pt x="0" y="1758438"/>
                </a:cubicBezTo>
                <a:lnTo>
                  <a:pt x="0" y="1758445"/>
                </a:lnTo>
                <a:cubicBezTo>
                  <a:pt x="-11931" y="1587603"/>
                  <a:pt x="16388" y="1471703"/>
                  <a:pt x="0" y="1230912"/>
                </a:cubicBezTo>
                <a:lnTo>
                  <a:pt x="0" y="1230912"/>
                </a:lnTo>
                <a:cubicBezTo>
                  <a:pt x="-4920" y="1058568"/>
                  <a:pt x="4262" y="910464"/>
                  <a:pt x="0" y="782512"/>
                </a:cubicBezTo>
                <a:cubicBezTo>
                  <a:pt x="-4262" y="654560"/>
                  <a:pt x="14783" y="485702"/>
                  <a:pt x="0" y="351696"/>
                </a:cubicBezTo>
                <a:close/>
              </a:path>
            </a:pathLst>
          </a:custGeom>
          <a:noFill/>
          <a:ln w="38100">
            <a:noFill/>
            <a:extLst>
              <a:ext uri="{C807C97D-BFC1-408E-A445-0C87EB9F89A2}">
                <ask:lineSketchStyleProps xmlns="" xmlns:ask="http://schemas.microsoft.com/office/drawing/2018/sketchyshapes" sd="1752748507">
                  <a:prstGeom prst="wedgeRoundRectCallout">
                    <a:avLst>
                      <a:gd name="adj1" fmla="val 29900"/>
                      <a:gd name="adj2" fmla="val 13542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latin typeface="+mj-lt"/>
              </a:rPr>
              <a:t>세계의 여러 </a:t>
            </a:r>
            <a:endParaRPr lang="en-US" altLang="ko-KR" sz="40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latin typeface="+mj-lt"/>
              </a:rPr>
              <a:t>대륙과 대양 </a:t>
            </a:r>
            <a:endParaRPr lang="en-US" altLang="ko-KR" sz="40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latin typeface="+mj-lt"/>
              </a:rPr>
              <a:t>알아보기</a:t>
            </a:r>
            <a:endParaRPr lang="ko-KR" altLang="en-US" sz="40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B02EE74-BBEE-4301-9234-F12123602A63}"/>
              </a:ext>
            </a:extLst>
          </p:cNvPr>
          <p:cNvGrpSpPr/>
          <p:nvPr/>
        </p:nvGrpSpPr>
        <p:grpSpPr>
          <a:xfrm>
            <a:off x="6963981" y="1961088"/>
            <a:ext cx="4094327" cy="805082"/>
            <a:chOff x="6963981" y="1961088"/>
            <a:chExt cx="4094327" cy="805082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1AD15B65-D856-4C76-B494-FA4E70453B3D}"/>
                </a:ext>
              </a:extLst>
            </p:cNvPr>
            <p:cNvSpPr/>
            <p:nvPr/>
          </p:nvSpPr>
          <p:spPr>
            <a:xfrm rot="578136">
              <a:off x="6963981" y="1993733"/>
              <a:ext cx="4094327" cy="738248"/>
            </a:xfrm>
            <a:custGeom>
              <a:avLst/>
              <a:gdLst>
                <a:gd name="connsiteX0" fmla="*/ 0 w 3146322"/>
                <a:gd name="connsiteY0" fmla="*/ 0 h 773405"/>
                <a:gd name="connsiteX1" fmla="*/ 2743198 w 3146322"/>
                <a:gd name="connsiteY1" fmla="*/ 0 h 773405"/>
                <a:gd name="connsiteX2" fmla="*/ 2743200 w 3146322"/>
                <a:gd name="connsiteY2" fmla="*/ 0 h 773405"/>
                <a:gd name="connsiteX3" fmla="*/ 3146321 w 3146322"/>
                <a:gd name="connsiteY3" fmla="*/ 0 h 773405"/>
                <a:gd name="connsiteX4" fmla="*/ 2759619 w 3146322"/>
                <a:gd name="connsiteY4" fmla="*/ 386702 h 773405"/>
                <a:gd name="connsiteX5" fmla="*/ 3146322 w 3146322"/>
                <a:gd name="connsiteY5" fmla="*/ 773405 h 773405"/>
                <a:gd name="connsiteX6" fmla="*/ 2743200 w 3146322"/>
                <a:gd name="connsiteY6" fmla="*/ 773405 h 773405"/>
                <a:gd name="connsiteX7" fmla="*/ 2743199 w 3146322"/>
                <a:gd name="connsiteY7" fmla="*/ 773405 h 773405"/>
                <a:gd name="connsiteX8" fmla="*/ 0 w 3146322"/>
                <a:gd name="connsiteY8" fmla="*/ 773405 h 77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6322" h="773405">
                  <a:moveTo>
                    <a:pt x="0" y="0"/>
                  </a:moveTo>
                  <a:lnTo>
                    <a:pt x="2743198" y="0"/>
                  </a:lnTo>
                  <a:lnTo>
                    <a:pt x="2743200" y="0"/>
                  </a:lnTo>
                  <a:lnTo>
                    <a:pt x="3146321" y="0"/>
                  </a:lnTo>
                  <a:lnTo>
                    <a:pt x="2759619" y="386702"/>
                  </a:lnTo>
                  <a:lnTo>
                    <a:pt x="3146322" y="773405"/>
                  </a:lnTo>
                  <a:lnTo>
                    <a:pt x="2743200" y="773405"/>
                  </a:lnTo>
                  <a:lnTo>
                    <a:pt x="2743199" y="773405"/>
                  </a:lnTo>
                  <a:lnTo>
                    <a:pt x="0" y="77340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말풍선: 모서리가 둥근 사각형 9">
              <a:extLst>
                <a:ext uri="{FF2B5EF4-FFF2-40B4-BE49-F238E27FC236}">
                  <a16:creationId xmlns:a16="http://schemas.microsoft.com/office/drawing/2014/main" id="{C645F636-C14F-4237-A2FE-E208906D1E00}"/>
                </a:ext>
              </a:extLst>
            </p:cNvPr>
            <p:cNvSpPr/>
            <p:nvPr/>
          </p:nvSpPr>
          <p:spPr>
            <a:xfrm rot="573463">
              <a:off x="6990951" y="1961088"/>
              <a:ext cx="3738743" cy="805082"/>
            </a:xfrm>
            <a:custGeom>
              <a:avLst/>
              <a:gdLst>
                <a:gd name="connsiteX0" fmla="*/ 0 w 3738743"/>
                <a:gd name="connsiteY0" fmla="*/ 134183 h 805082"/>
                <a:gd name="connsiteX1" fmla="*/ 134183 w 3738743"/>
                <a:gd name="connsiteY1" fmla="*/ 0 h 805082"/>
                <a:gd name="connsiteX2" fmla="*/ 755031 w 3738743"/>
                <a:gd name="connsiteY2" fmla="*/ 0 h 805082"/>
                <a:gd name="connsiteX3" fmla="*/ 1396346 w 3738743"/>
                <a:gd name="connsiteY3" fmla="*/ 0 h 805082"/>
                <a:gd name="connsiteX4" fmla="*/ 2180933 w 3738743"/>
                <a:gd name="connsiteY4" fmla="*/ 0 h 805082"/>
                <a:gd name="connsiteX5" fmla="*/ 2180933 w 3738743"/>
                <a:gd name="connsiteY5" fmla="*/ 0 h 805082"/>
                <a:gd name="connsiteX6" fmla="*/ 2648276 w 3738743"/>
                <a:gd name="connsiteY6" fmla="*/ 0 h 805082"/>
                <a:gd name="connsiteX7" fmla="*/ 3115619 w 3738743"/>
                <a:gd name="connsiteY7" fmla="*/ 0 h 805082"/>
                <a:gd name="connsiteX8" fmla="*/ 3604560 w 3738743"/>
                <a:gd name="connsiteY8" fmla="*/ 0 h 805082"/>
                <a:gd name="connsiteX9" fmla="*/ 3738743 w 3738743"/>
                <a:gd name="connsiteY9" fmla="*/ 134183 h 805082"/>
                <a:gd name="connsiteX10" fmla="*/ 3738743 w 3738743"/>
                <a:gd name="connsiteY10" fmla="*/ 469631 h 805082"/>
                <a:gd name="connsiteX11" fmla="*/ 3738743 w 3738743"/>
                <a:gd name="connsiteY11" fmla="*/ 511565 h 805082"/>
                <a:gd name="connsiteX12" fmla="*/ 3738743 w 3738743"/>
                <a:gd name="connsiteY12" fmla="*/ 670902 h 805082"/>
                <a:gd name="connsiteX13" fmla="*/ 3738743 w 3738743"/>
                <a:gd name="connsiteY13" fmla="*/ 670899 h 805082"/>
                <a:gd name="connsiteX14" fmla="*/ 3604560 w 3738743"/>
                <a:gd name="connsiteY14" fmla="*/ 805082 h 805082"/>
                <a:gd name="connsiteX15" fmla="*/ 3115619 w 3738743"/>
                <a:gd name="connsiteY15" fmla="*/ 805082 h 805082"/>
                <a:gd name="connsiteX16" fmla="*/ 2676317 w 3738743"/>
                <a:gd name="connsiteY16" fmla="*/ 805082 h 805082"/>
                <a:gd name="connsiteX17" fmla="*/ 2180933 w 3738743"/>
                <a:gd name="connsiteY17" fmla="*/ 805082 h 805082"/>
                <a:gd name="connsiteX18" fmla="*/ 2180933 w 3738743"/>
                <a:gd name="connsiteY18" fmla="*/ 805082 h 805082"/>
                <a:gd name="connsiteX19" fmla="*/ 1457748 w 3738743"/>
                <a:gd name="connsiteY19" fmla="*/ 805082 h 805082"/>
                <a:gd name="connsiteX20" fmla="*/ 816433 w 3738743"/>
                <a:gd name="connsiteY20" fmla="*/ 805082 h 805082"/>
                <a:gd name="connsiteX21" fmla="*/ 134183 w 3738743"/>
                <a:gd name="connsiteY21" fmla="*/ 805082 h 805082"/>
                <a:gd name="connsiteX22" fmla="*/ 0 w 3738743"/>
                <a:gd name="connsiteY22" fmla="*/ 670899 h 805082"/>
                <a:gd name="connsiteX23" fmla="*/ 0 w 3738743"/>
                <a:gd name="connsiteY23" fmla="*/ 670902 h 805082"/>
                <a:gd name="connsiteX24" fmla="*/ 0 w 3738743"/>
                <a:gd name="connsiteY24" fmla="*/ 469631 h 805082"/>
                <a:gd name="connsiteX25" fmla="*/ 0 w 3738743"/>
                <a:gd name="connsiteY25" fmla="*/ 469631 h 805082"/>
                <a:gd name="connsiteX26" fmla="*/ 0 w 3738743"/>
                <a:gd name="connsiteY26" fmla="*/ 134183 h 80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38743" h="805082" extrusionOk="0">
                  <a:moveTo>
                    <a:pt x="0" y="134183"/>
                  </a:moveTo>
                  <a:cubicBezTo>
                    <a:pt x="11366" y="63836"/>
                    <a:pt x="61919" y="-5625"/>
                    <a:pt x="134183" y="0"/>
                  </a:cubicBezTo>
                  <a:cubicBezTo>
                    <a:pt x="370735" y="21281"/>
                    <a:pt x="481249" y="-1132"/>
                    <a:pt x="755031" y="0"/>
                  </a:cubicBezTo>
                  <a:cubicBezTo>
                    <a:pt x="1028813" y="1132"/>
                    <a:pt x="1218040" y="10214"/>
                    <a:pt x="1396346" y="0"/>
                  </a:cubicBezTo>
                  <a:cubicBezTo>
                    <a:pt x="1574653" y="-10214"/>
                    <a:pt x="1899820" y="30302"/>
                    <a:pt x="2180933" y="0"/>
                  </a:cubicBezTo>
                  <a:lnTo>
                    <a:pt x="2180933" y="0"/>
                  </a:lnTo>
                  <a:cubicBezTo>
                    <a:pt x="2413713" y="-5050"/>
                    <a:pt x="2452949" y="15052"/>
                    <a:pt x="2648276" y="0"/>
                  </a:cubicBezTo>
                  <a:cubicBezTo>
                    <a:pt x="2843603" y="-15052"/>
                    <a:pt x="2927605" y="-17985"/>
                    <a:pt x="3115619" y="0"/>
                  </a:cubicBezTo>
                  <a:cubicBezTo>
                    <a:pt x="3251740" y="-2831"/>
                    <a:pt x="3395635" y="3962"/>
                    <a:pt x="3604560" y="0"/>
                  </a:cubicBezTo>
                  <a:cubicBezTo>
                    <a:pt x="3678360" y="14481"/>
                    <a:pt x="3737060" y="69962"/>
                    <a:pt x="3738743" y="134183"/>
                  </a:cubicBezTo>
                  <a:cubicBezTo>
                    <a:pt x="3754950" y="256857"/>
                    <a:pt x="3736046" y="311718"/>
                    <a:pt x="3738743" y="469631"/>
                  </a:cubicBezTo>
                  <a:cubicBezTo>
                    <a:pt x="3738354" y="478438"/>
                    <a:pt x="3737970" y="501697"/>
                    <a:pt x="3738743" y="511565"/>
                  </a:cubicBezTo>
                  <a:cubicBezTo>
                    <a:pt x="3740345" y="573505"/>
                    <a:pt x="3743336" y="598420"/>
                    <a:pt x="3738743" y="670902"/>
                  </a:cubicBezTo>
                  <a:lnTo>
                    <a:pt x="3738743" y="670899"/>
                  </a:lnTo>
                  <a:cubicBezTo>
                    <a:pt x="3731808" y="730298"/>
                    <a:pt x="3673749" y="797884"/>
                    <a:pt x="3604560" y="805082"/>
                  </a:cubicBezTo>
                  <a:cubicBezTo>
                    <a:pt x="3389843" y="824464"/>
                    <a:pt x="3250689" y="784452"/>
                    <a:pt x="3115619" y="805082"/>
                  </a:cubicBezTo>
                  <a:cubicBezTo>
                    <a:pt x="2951420" y="783232"/>
                    <a:pt x="2808470" y="800954"/>
                    <a:pt x="2676317" y="805082"/>
                  </a:cubicBezTo>
                  <a:cubicBezTo>
                    <a:pt x="2544164" y="809210"/>
                    <a:pt x="2286735" y="800436"/>
                    <a:pt x="2180933" y="805082"/>
                  </a:cubicBezTo>
                  <a:lnTo>
                    <a:pt x="2180933" y="805082"/>
                  </a:lnTo>
                  <a:cubicBezTo>
                    <a:pt x="1958974" y="782922"/>
                    <a:pt x="1651853" y="808222"/>
                    <a:pt x="1457748" y="805082"/>
                  </a:cubicBezTo>
                  <a:cubicBezTo>
                    <a:pt x="1263644" y="801942"/>
                    <a:pt x="976609" y="825410"/>
                    <a:pt x="816433" y="805082"/>
                  </a:cubicBezTo>
                  <a:cubicBezTo>
                    <a:pt x="656257" y="784754"/>
                    <a:pt x="365649" y="786546"/>
                    <a:pt x="134183" y="805082"/>
                  </a:cubicBezTo>
                  <a:cubicBezTo>
                    <a:pt x="55794" y="795745"/>
                    <a:pt x="-3308" y="744678"/>
                    <a:pt x="0" y="670899"/>
                  </a:cubicBezTo>
                  <a:lnTo>
                    <a:pt x="0" y="670902"/>
                  </a:lnTo>
                  <a:cubicBezTo>
                    <a:pt x="6276" y="627841"/>
                    <a:pt x="1336" y="522465"/>
                    <a:pt x="0" y="469631"/>
                  </a:cubicBezTo>
                  <a:lnTo>
                    <a:pt x="0" y="469631"/>
                  </a:lnTo>
                  <a:cubicBezTo>
                    <a:pt x="-6812" y="322260"/>
                    <a:pt x="-3368" y="300470"/>
                    <a:pt x="0" y="134183"/>
                  </a:cubicBezTo>
                  <a:close/>
                </a:path>
              </a:pathLst>
            </a:custGeom>
            <a:noFill/>
            <a:ln w="38100">
              <a:noFill/>
              <a:extLst>
                <a:ext uri="{C807C97D-BFC1-408E-A445-0C87EB9F89A2}">
                  <ask:lineSketchStyleProps xmlns="" xmlns:ask="http://schemas.microsoft.com/office/drawing/2018/sketchyshapes" sd="1752748507">
                    <a:prstGeom prst="wedgeRoundRectCallout">
                      <a:avLst>
                        <a:gd name="adj1" fmla="val 29900"/>
                        <a:gd name="adj2" fmla="val 13542"/>
                        <a:gd name="adj3" fmla="val 166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800" b="1" dirty="0">
                  <a:solidFill>
                    <a:schemeClr val="tx1"/>
                  </a:solidFill>
                  <a:latin typeface="+mj-lt"/>
                </a:rPr>
                <a:t>걸어서 세계 속으로</a:t>
              </a:r>
              <a:r>
                <a:rPr lang="en-US" altLang="ko-KR" sz="2800" b="1" dirty="0">
                  <a:solidFill>
                    <a:schemeClr val="tx1"/>
                  </a:solidFill>
                  <a:latin typeface="+mj-lt"/>
                </a:rPr>
                <a:t>!</a:t>
              </a:r>
              <a:endParaRPr lang="ko-KR" altLang="en-US" sz="2800" b="1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6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B6C057-CCAC-4C4B-80CF-2B70A2DA32D9}"/>
              </a:ext>
            </a:extLst>
          </p:cNvPr>
          <p:cNvSpPr txBox="1"/>
          <p:nvPr/>
        </p:nvSpPr>
        <p:spPr>
          <a:xfrm>
            <a:off x="1081547" y="294967"/>
            <a:ext cx="4660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/>
              <a:t>대륙의 종류 알아보기</a:t>
            </a:r>
            <a:endParaRPr lang="en-US" altLang="ko-KR" sz="3200" b="1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E99EDA1-4495-49A6-8C55-6BED386C8F84}"/>
              </a:ext>
            </a:extLst>
          </p:cNvPr>
          <p:cNvSpPr/>
          <p:nvPr/>
        </p:nvSpPr>
        <p:spPr>
          <a:xfrm>
            <a:off x="1081547" y="928902"/>
            <a:ext cx="5043948" cy="73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B6C057-CCAC-4C4B-80CF-2B70A2DA32D9}"/>
              </a:ext>
            </a:extLst>
          </p:cNvPr>
          <p:cNvSpPr txBox="1"/>
          <p:nvPr/>
        </p:nvSpPr>
        <p:spPr>
          <a:xfrm>
            <a:off x="9195314" y="4634624"/>
            <a:ext cx="2304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 smtClean="0">
                <a:solidFill>
                  <a:srgbClr val="FF0000"/>
                </a:solidFill>
              </a:rPr>
              <a:t>6</a:t>
            </a:r>
            <a:r>
              <a:rPr lang="ko-KR" altLang="en-US" sz="6000" b="1" dirty="0" smtClean="0">
                <a:solidFill>
                  <a:srgbClr val="FF0000"/>
                </a:solidFill>
              </a:rPr>
              <a:t>대륙</a:t>
            </a:r>
            <a:endParaRPr lang="en-US" altLang="ko-KR" sz="6000" b="1" dirty="0">
              <a:solidFill>
                <a:srgbClr val="FF0000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654058" y="1622075"/>
            <a:ext cx="8054865" cy="4080637"/>
            <a:chOff x="1654058" y="1622075"/>
            <a:chExt cx="8054865" cy="4080637"/>
          </a:xfrm>
        </p:grpSpPr>
        <p:grpSp>
          <p:nvGrpSpPr>
            <p:cNvPr id="6" name="그룹 5"/>
            <p:cNvGrpSpPr/>
            <p:nvPr/>
          </p:nvGrpSpPr>
          <p:grpSpPr>
            <a:xfrm>
              <a:off x="1654058" y="1622075"/>
              <a:ext cx="8054865" cy="4080637"/>
              <a:chOff x="1654058" y="1622075"/>
              <a:chExt cx="8054865" cy="4080637"/>
            </a:xfrm>
          </p:grpSpPr>
          <p:grpSp>
            <p:nvGrpSpPr>
              <p:cNvPr id="40" name="그룹 39"/>
              <p:cNvGrpSpPr/>
              <p:nvPr/>
            </p:nvGrpSpPr>
            <p:grpSpPr>
              <a:xfrm>
                <a:off x="1654058" y="1622075"/>
                <a:ext cx="8054865" cy="4080637"/>
                <a:chOff x="1614455" y="1362959"/>
                <a:chExt cx="8879840" cy="4498574"/>
              </a:xfrm>
            </p:grpSpPr>
            <p:pic>
              <p:nvPicPr>
                <p:cNvPr id="32" name="그림 3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455" y="1362959"/>
                  <a:ext cx="8879840" cy="4498574"/>
                </a:xfrm>
                <a:prstGeom prst="rect">
                  <a:avLst/>
                </a:prstGeom>
              </p:spPr>
            </p:pic>
            <p:grpSp>
              <p:nvGrpSpPr>
                <p:cNvPr id="13" name="그룹 12"/>
                <p:cNvGrpSpPr/>
                <p:nvPr/>
              </p:nvGrpSpPr>
              <p:grpSpPr>
                <a:xfrm>
                  <a:off x="2023318" y="1362959"/>
                  <a:ext cx="1254370" cy="704855"/>
                  <a:chOff x="469764" y="4312678"/>
                  <a:chExt cx="1254370" cy="704855"/>
                </a:xfrm>
              </p:grpSpPr>
              <p:sp>
                <p:nvSpPr>
                  <p:cNvPr id="28" name="사각형: 둥근 모서리 3">
                    <a:extLst>
                      <a:ext uri="{FF2B5EF4-FFF2-40B4-BE49-F238E27FC236}">
                        <a16:creationId xmlns:a16="http://schemas.microsoft.com/office/drawing/2014/main" id="{B8A2843A-6ADB-4000-90B5-17B87DE181B3}"/>
                      </a:ext>
                    </a:extLst>
                  </p:cNvPr>
                  <p:cNvSpPr/>
                  <p:nvPr/>
                </p:nvSpPr>
                <p:spPr>
                  <a:xfrm>
                    <a:off x="469764" y="4312678"/>
                    <a:ext cx="1254370" cy="704855"/>
                  </a:xfrm>
                  <a:custGeom>
                    <a:avLst/>
                    <a:gdLst>
                      <a:gd name="connsiteX0" fmla="*/ 0 w 10922456"/>
                      <a:gd name="connsiteY0" fmla="*/ 253536 h 4681234"/>
                      <a:gd name="connsiteX1" fmla="*/ 253536 w 10922456"/>
                      <a:gd name="connsiteY1" fmla="*/ 0 h 4681234"/>
                      <a:gd name="connsiteX2" fmla="*/ 843741 w 10922456"/>
                      <a:gd name="connsiteY2" fmla="*/ 0 h 4681234"/>
                      <a:gd name="connsiteX3" fmla="*/ 1538100 w 10922456"/>
                      <a:gd name="connsiteY3" fmla="*/ 0 h 4681234"/>
                      <a:gd name="connsiteX4" fmla="*/ 1919997 w 10922456"/>
                      <a:gd name="connsiteY4" fmla="*/ 0 h 4681234"/>
                      <a:gd name="connsiteX5" fmla="*/ 2718510 w 10922456"/>
                      <a:gd name="connsiteY5" fmla="*/ 0 h 4681234"/>
                      <a:gd name="connsiteX6" fmla="*/ 3412869 w 10922456"/>
                      <a:gd name="connsiteY6" fmla="*/ 0 h 4681234"/>
                      <a:gd name="connsiteX7" fmla="*/ 4107228 w 10922456"/>
                      <a:gd name="connsiteY7" fmla="*/ 0 h 4681234"/>
                      <a:gd name="connsiteX8" fmla="*/ 4801587 w 10922456"/>
                      <a:gd name="connsiteY8" fmla="*/ 0 h 4681234"/>
                      <a:gd name="connsiteX9" fmla="*/ 5495946 w 10922456"/>
                      <a:gd name="connsiteY9" fmla="*/ 0 h 4681234"/>
                      <a:gd name="connsiteX10" fmla="*/ 6190305 w 10922456"/>
                      <a:gd name="connsiteY10" fmla="*/ 0 h 4681234"/>
                      <a:gd name="connsiteX11" fmla="*/ 6988818 w 10922456"/>
                      <a:gd name="connsiteY11" fmla="*/ 0 h 4681234"/>
                      <a:gd name="connsiteX12" fmla="*/ 7579023 w 10922456"/>
                      <a:gd name="connsiteY12" fmla="*/ 0 h 4681234"/>
                      <a:gd name="connsiteX13" fmla="*/ 8065074 w 10922456"/>
                      <a:gd name="connsiteY13" fmla="*/ 0 h 4681234"/>
                      <a:gd name="connsiteX14" fmla="*/ 8446971 w 10922456"/>
                      <a:gd name="connsiteY14" fmla="*/ 0 h 4681234"/>
                      <a:gd name="connsiteX15" fmla="*/ 8933023 w 10922456"/>
                      <a:gd name="connsiteY15" fmla="*/ 0 h 4681234"/>
                      <a:gd name="connsiteX16" fmla="*/ 9314920 w 10922456"/>
                      <a:gd name="connsiteY16" fmla="*/ 0 h 4681234"/>
                      <a:gd name="connsiteX17" fmla="*/ 10009279 w 10922456"/>
                      <a:gd name="connsiteY17" fmla="*/ 0 h 4681234"/>
                      <a:gd name="connsiteX18" fmla="*/ 10668920 w 10922456"/>
                      <a:gd name="connsiteY18" fmla="*/ 0 h 4681234"/>
                      <a:gd name="connsiteX19" fmla="*/ 10922456 w 10922456"/>
                      <a:gd name="connsiteY19" fmla="*/ 253536 h 4681234"/>
                      <a:gd name="connsiteX20" fmla="*/ 10922456 w 10922456"/>
                      <a:gd name="connsiteY20" fmla="*/ 949230 h 4681234"/>
                      <a:gd name="connsiteX21" fmla="*/ 10922456 w 10922456"/>
                      <a:gd name="connsiteY21" fmla="*/ 1519698 h 4681234"/>
                      <a:gd name="connsiteX22" fmla="*/ 10922456 w 10922456"/>
                      <a:gd name="connsiteY22" fmla="*/ 2173651 h 4681234"/>
                      <a:gd name="connsiteX23" fmla="*/ 10922456 w 10922456"/>
                      <a:gd name="connsiteY23" fmla="*/ 2952827 h 4681234"/>
                      <a:gd name="connsiteX24" fmla="*/ 10922456 w 10922456"/>
                      <a:gd name="connsiteY24" fmla="*/ 3565038 h 4681234"/>
                      <a:gd name="connsiteX25" fmla="*/ 10922456 w 10922456"/>
                      <a:gd name="connsiteY25" fmla="*/ 4427698 h 4681234"/>
                      <a:gd name="connsiteX26" fmla="*/ 10668920 w 10922456"/>
                      <a:gd name="connsiteY26" fmla="*/ 4681234 h 4681234"/>
                      <a:gd name="connsiteX27" fmla="*/ 10182869 w 10922456"/>
                      <a:gd name="connsiteY27" fmla="*/ 4681234 h 4681234"/>
                      <a:gd name="connsiteX28" fmla="*/ 9280202 w 10922456"/>
                      <a:gd name="connsiteY28" fmla="*/ 4681234 h 4681234"/>
                      <a:gd name="connsiteX29" fmla="*/ 8481689 w 10922456"/>
                      <a:gd name="connsiteY29" fmla="*/ 4681234 h 4681234"/>
                      <a:gd name="connsiteX30" fmla="*/ 7891484 w 10922456"/>
                      <a:gd name="connsiteY30" fmla="*/ 4681234 h 4681234"/>
                      <a:gd name="connsiteX31" fmla="*/ 7301279 w 10922456"/>
                      <a:gd name="connsiteY31" fmla="*/ 4681234 h 4681234"/>
                      <a:gd name="connsiteX32" fmla="*/ 6398613 w 10922456"/>
                      <a:gd name="connsiteY32" fmla="*/ 4681234 h 4681234"/>
                      <a:gd name="connsiteX33" fmla="*/ 5808407 w 10922456"/>
                      <a:gd name="connsiteY33" fmla="*/ 4681234 h 4681234"/>
                      <a:gd name="connsiteX34" fmla="*/ 5218202 w 10922456"/>
                      <a:gd name="connsiteY34" fmla="*/ 4681234 h 4681234"/>
                      <a:gd name="connsiteX35" fmla="*/ 4836305 w 10922456"/>
                      <a:gd name="connsiteY35" fmla="*/ 4681234 h 4681234"/>
                      <a:gd name="connsiteX36" fmla="*/ 4141946 w 10922456"/>
                      <a:gd name="connsiteY36" fmla="*/ 4681234 h 4681234"/>
                      <a:gd name="connsiteX37" fmla="*/ 3343433 w 10922456"/>
                      <a:gd name="connsiteY37" fmla="*/ 4681234 h 4681234"/>
                      <a:gd name="connsiteX38" fmla="*/ 2440767 w 10922456"/>
                      <a:gd name="connsiteY38" fmla="*/ 4681234 h 4681234"/>
                      <a:gd name="connsiteX39" fmla="*/ 1538100 w 10922456"/>
                      <a:gd name="connsiteY39" fmla="*/ 4681234 h 4681234"/>
                      <a:gd name="connsiteX40" fmla="*/ 843741 w 10922456"/>
                      <a:gd name="connsiteY40" fmla="*/ 4681234 h 4681234"/>
                      <a:gd name="connsiteX41" fmla="*/ 253536 w 10922456"/>
                      <a:gd name="connsiteY41" fmla="*/ 4681234 h 4681234"/>
                      <a:gd name="connsiteX42" fmla="*/ 0 w 10922456"/>
                      <a:gd name="connsiteY42" fmla="*/ 4427698 h 4681234"/>
                      <a:gd name="connsiteX43" fmla="*/ 0 w 10922456"/>
                      <a:gd name="connsiteY43" fmla="*/ 3648521 h 4681234"/>
                      <a:gd name="connsiteX44" fmla="*/ 0 w 10922456"/>
                      <a:gd name="connsiteY44" fmla="*/ 2952827 h 4681234"/>
                      <a:gd name="connsiteX45" fmla="*/ 0 w 10922456"/>
                      <a:gd name="connsiteY45" fmla="*/ 2382359 h 4681234"/>
                      <a:gd name="connsiteX46" fmla="*/ 0 w 10922456"/>
                      <a:gd name="connsiteY46" fmla="*/ 1728407 h 4681234"/>
                      <a:gd name="connsiteX47" fmla="*/ 0 w 10922456"/>
                      <a:gd name="connsiteY47" fmla="*/ 949230 h 4681234"/>
                      <a:gd name="connsiteX48" fmla="*/ 0 w 10922456"/>
                      <a:gd name="connsiteY48" fmla="*/ 253536 h 4681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10922456" h="4681234" fill="none" extrusionOk="0">
                        <a:moveTo>
                          <a:pt x="0" y="253536"/>
                        </a:moveTo>
                        <a:cubicBezTo>
                          <a:pt x="6446" y="101748"/>
                          <a:pt x="133381" y="14067"/>
                          <a:pt x="253536" y="0"/>
                        </a:cubicBezTo>
                        <a:cubicBezTo>
                          <a:pt x="466034" y="4615"/>
                          <a:pt x="664551" y="8322"/>
                          <a:pt x="843741" y="0"/>
                        </a:cubicBezTo>
                        <a:cubicBezTo>
                          <a:pt x="1022932" y="-8322"/>
                          <a:pt x="1340015" y="-9617"/>
                          <a:pt x="1538100" y="0"/>
                        </a:cubicBezTo>
                        <a:cubicBezTo>
                          <a:pt x="1736185" y="9617"/>
                          <a:pt x="1775930" y="4280"/>
                          <a:pt x="1919997" y="0"/>
                        </a:cubicBezTo>
                        <a:cubicBezTo>
                          <a:pt x="2064064" y="-4280"/>
                          <a:pt x="2423910" y="18903"/>
                          <a:pt x="2718510" y="0"/>
                        </a:cubicBezTo>
                        <a:cubicBezTo>
                          <a:pt x="3013110" y="-18903"/>
                          <a:pt x="3186734" y="23662"/>
                          <a:pt x="3412869" y="0"/>
                        </a:cubicBezTo>
                        <a:cubicBezTo>
                          <a:pt x="3639004" y="-23662"/>
                          <a:pt x="3792241" y="24607"/>
                          <a:pt x="4107228" y="0"/>
                        </a:cubicBezTo>
                        <a:cubicBezTo>
                          <a:pt x="4422215" y="-24607"/>
                          <a:pt x="4509678" y="-33836"/>
                          <a:pt x="4801587" y="0"/>
                        </a:cubicBezTo>
                        <a:cubicBezTo>
                          <a:pt x="5093496" y="33836"/>
                          <a:pt x="5155207" y="29190"/>
                          <a:pt x="5495946" y="0"/>
                        </a:cubicBezTo>
                        <a:cubicBezTo>
                          <a:pt x="5836685" y="-29190"/>
                          <a:pt x="5876203" y="30034"/>
                          <a:pt x="6190305" y="0"/>
                        </a:cubicBezTo>
                        <a:cubicBezTo>
                          <a:pt x="6504407" y="-30034"/>
                          <a:pt x="6676674" y="13338"/>
                          <a:pt x="6988818" y="0"/>
                        </a:cubicBezTo>
                        <a:cubicBezTo>
                          <a:pt x="7300962" y="-13338"/>
                          <a:pt x="7372643" y="9087"/>
                          <a:pt x="7579023" y="0"/>
                        </a:cubicBezTo>
                        <a:cubicBezTo>
                          <a:pt x="7785404" y="-9087"/>
                          <a:pt x="7866082" y="-24227"/>
                          <a:pt x="8065074" y="0"/>
                        </a:cubicBezTo>
                        <a:cubicBezTo>
                          <a:pt x="8264066" y="24227"/>
                          <a:pt x="8367428" y="-16248"/>
                          <a:pt x="8446971" y="0"/>
                        </a:cubicBezTo>
                        <a:cubicBezTo>
                          <a:pt x="8526514" y="16248"/>
                          <a:pt x="8730646" y="4553"/>
                          <a:pt x="8933023" y="0"/>
                        </a:cubicBezTo>
                        <a:cubicBezTo>
                          <a:pt x="9135400" y="-4553"/>
                          <a:pt x="9227544" y="-102"/>
                          <a:pt x="9314920" y="0"/>
                        </a:cubicBezTo>
                        <a:cubicBezTo>
                          <a:pt x="9402296" y="102"/>
                          <a:pt x="9668371" y="-28702"/>
                          <a:pt x="10009279" y="0"/>
                        </a:cubicBezTo>
                        <a:cubicBezTo>
                          <a:pt x="10350187" y="28702"/>
                          <a:pt x="10523351" y="6445"/>
                          <a:pt x="10668920" y="0"/>
                        </a:cubicBezTo>
                        <a:cubicBezTo>
                          <a:pt x="10810600" y="21612"/>
                          <a:pt x="10926082" y="112095"/>
                          <a:pt x="10922456" y="253536"/>
                        </a:cubicBezTo>
                        <a:cubicBezTo>
                          <a:pt x="10925165" y="533663"/>
                          <a:pt x="10910602" y="674802"/>
                          <a:pt x="10922456" y="949230"/>
                        </a:cubicBezTo>
                        <a:cubicBezTo>
                          <a:pt x="10934310" y="1223658"/>
                          <a:pt x="10906306" y="1366240"/>
                          <a:pt x="10922456" y="1519698"/>
                        </a:cubicBezTo>
                        <a:cubicBezTo>
                          <a:pt x="10938606" y="1673156"/>
                          <a:pt x="10931848" y="1871856"/>
                          <a:pt x="10922456" y="2173651"/>
                        </a:cubicBezTo>
                        <a:cubicBezTo>
                          <a:pt x="10913064" y="2475446"/>
                          <a:pt x="10885015" y="2763470"/>
                          <a:pt x="10922456" y="2952827"/>
                        </a:cubicBezTo>
                        <a:cubicBezTo>
                          <a:pt x="10959897" y="3142184"/>
                          <a:pt x="10944689" y="3412672"/>
                          <a:pt x="10922456" y="3565038"/>
                        </a:cubicBezTo>
                        <a:cubicBezTo>
                          <a:pt x="10900223" y="3717404"/>
                          <a:pt x="10934203" y="4113567"/>
                          <a:pt x="10922456" y="4427698"/>
                        </a:cubicBezTo>
                        <a:cubicBezTo>
                          <a:pt x="10901461" y="4576454"/>
                          <a:pt x="10823540" y="4682312"/>
                          <a:pt x="10668920" y="4681234"/>
                        </a:cubicBezTo>
                        <a:cubicBezTo>
                          <a:pt x="10463841" y="4661440"/>
                          <a:pt x="10401919" y="4669444"/>
                          <a:pt x="10182869" y="4681234"/>
                        </a:cubicBezTo>
                        <a:cubicBezTo>
                          <a:pt x="9963819" y="4693024"/>
                          <a:pt x="9645025" y="4706825"/>
                          <a:pt x="9280202" y="4681234"/>
                        </a:cubicBezTo>
                        <a:cubicBezTo>
                          <a:pt x="8915379" y="4655643"/>
                          <a:pt x="8691103" y="4686609"/>
                          <a:pt x="8481689" y="4681234"/>
                        </a:cubicBezTo>
                        <a:cubicBezTo>
                          <a:pt x="8272275" y="4675859"/>
                          <a:pt x="8073013" y="4702770"/>
                          <a:pt x="7891484" y="4681234"/>
                        </a:cubicBezTo>
                        <a:cubicBezTo>
                          <a:pt x="7709955" y="4659698"/>
                          <a:pt x="7536625" y="4685795"/>
                          <a:pt x="7301279" y="4681234"/>
                        </a:cubicBezTo>
                        <a:cubicBezTo>
                          <a:pt x="7065934" y="4676673"/>
                          <a:pt x="6757987" y="4682775"/>
                          <a:pt x="6398613" y="4681234"/>
                        </a:cubicBezTo>
                        <a:cubicBezTo>
                          <a:pt x="6039239" y="4679693"/>
                          <a:pt x="6080043" y="4678059"/>
                          <a:pt x="5808407" y="4681234"/>
                        </a:cubicBezTo>
                        <a:cubicBezTo>
                          <a:pt x="5536771" y="4684409"/>
                          <a:pt x="5361685" y="4656041"/>
                          <a:pt x="5218202" y="4681234"/>
                        </a:cubicBezTo>
                        <a:cubicBezTo>
                          <a:pt x="5074719" y="4706427"/>
                          <a:pt x="4923992" y="4679503"/>
                          <a:pt x="4836305" y="4681234"/>
                        </a:cubicBezTo>
                        <a:cubicBezTo>
                          <a:pt x="4748618" y="4682965"/>
                          <a:pt x="4288020" y="4666790"/>
                          <a:pt x="4141946" y="4681234"/>
                        </a:cubicBezTo>
                        <a:cubicBezTo>
                          <a:pt x="3995872" y="4695678"/>
                          <a:pt x="3741338" y="4670379"/>
                          <a:pt x="3343433" y="4681234"/>
                        </a:cubicBezTo>
                        <a:cubicBezTo>
                          <a:pt x="2945528" y="4692089"/>
                          <a:pt x="2822023" y="4646703"/>
                          <a:pt x="2440767" y="4681234"/>
                        </a:cubicBezTo>
                        <a:cubicBezTo>
                          <a:pt x="2059511" y="4715765"/>
                          <a:pt x="1796477" y="4641228"/>
                          <a:pt x="1538100" y="4681234"/>
                        </a:cubicBezTo>
                        <a:cubicBezTo>
                          <a:pt x="1279723" y="4721240"/>
                          <a:pt x="1037759" y="4664752"/>
                          <a:pt x="843741" y="4681234"/>
                        </a:cubicBezTo>
                        <a:cubicBezTo>
                          <a:pt x="649723" y="4697716"/>
                          <a:pt x="503260" y="4709929"/>
                          <a:pt x="253536" y="4681234"/>
                        </a:cubicBezTo>
                        <a:cubicBezTo>
                          <a:pt x="104586" y="4685435"/>
                          <a:pt x="1561" y="4563091"/>
                          <a:pt x="0" y="4427698"/>
                        </a:cubicBezTo>
                        <a:cubicBezTo>
                          <a:pt x="16292" y="4219901"/>
                          <a:pt x="-9568" y="3909721"/>
                          <a:pt x="0" y="3648521"/>
                        </a:cubicBezTo>
                        <a:cubicBezTo>
                          <a:pt x="9568" y="3387321"/>
                          <a:pt x="-6966" y="3172554"/>
                          <a:pt x="0" y="2952827"/>
                        </a:cubicBezTo>
                        <a:cubicBezTo>
                          <a:pt x="6966" y="2733100"/>
                          <a:pt x="-27542" y="2657632"/>
                          <a:pt x="0" y="2382359"/>
                        </a:cubicBezTo>
                        <a:cubicBezTo>
                          <a:pt x="27542" y="2107086"/>
                          <a:pt x="20398" y="2044374"/>
                          <a:pt x="0" y="1728407"/>
                        </a:cubicBezTo>
                        <a:cubicBezTo>
                          <a:pt x="-20398" y="1412440"/>
                          <a:pt x="2419" y="1120904"/>
                          <a:pt x="0" y="949230"/>
                        </a:cubicBezTo>
                        <a:cubicBezTo>
                          <a:pt x="-2419" y="777556"/>
                          <a:pt x="29169" y="568548"/>
                          <a:pt x="0" y="253536"/>
                        </a:cubicBezTo>
                        <a:close/>
                      </a:path>
                      <a:path w="10922456" h="4681234" stroke="0" extrusionOk="0">
                        <a:moveTo>
                          <a:pt x="0" y="253536"/>
                        </a:moveTo>
                        <a:cubicBezTo>
                          <a:pt x="6333" y="115607"/>
                          <a:pt x="124210" y="-32651"/>
                          <a:pt x="253536" y="0"/>
                        </a:cubicBezTo>
                        <a:cubicBezTo>
                          <a:pt x="369383" y="-353"/>
                          <a:pt x="539335" y="10665"/>
                          <a:pt x="635433" y="0"/>
                        </a:cubicBezTo>
                        <a:cubicBezTo>
                          <a:pt x="731531" y="-10665"/>
                          <a:pt x="894222" y="-8278"/>
                          <a:pt x="1121485" y="0"/>
                        </a:cubicBezTo>
                        <a:cubicBezTo>
                          <a:pt x="1348748" y="8278"/>
                          <a:pt x="1522218" y="19325"/>
                          <a:pt x="1711690" y="0"/>
                        </a:cubicBezTo>
                        <a:cubicBezTo>
                          <a:pt x="1901163" y="-19325"/>
                          <a:pt x="2130241" y="-21785"/>
                          <a:pt x="2406049" y="0"/>
                        </a:cubicBezTo>
                        <a:cubicBezTo>
                          <a:pt x="2681857" y="21785"/>
                          <a:pt x="2794937" y="-7819"/>
                          <a:pt x="2996254" y="0"/>
                        </a:cubicBezTo>
                        <a:cubicBezTo>
                          <a:pt x="3197571" y="7819"/>
                          <a:pt x="3291401" y="-1907"/>
                          <a:pt x="3378151" y="0"/>
                        </a:cubicBezTo>
                        <a:cubicBezTo>
                          <a:pt x="3464901" y="1907"/>
                          <a:pt x="4013338" y="28818"/>
                          <a:pt x="4176664" y="0"/>
                        </a:cubicBezTo>
                        <a:cubicBezTo>
                          <a:pt x="4339990" y="-28818"/>
                          <a:pt x="4810160" y="-11694"/>
                          <a:pt x="4975177" y="0"/>
                        </a:cubicBezTo>
                        <a:cubicBezTo>
                          <a:pt x="5140194" y="11694"/>
                          <a:pt x="5396576" y="20791"/>
                          <a:pt x="5773690" y="0"/>
                        </a:cubicBezTo>
                        <a:cubicBezTo>
                          <a:pt x="6150804" y="-20791"/>
                          <a:pt x="6294795" y="6869"/>
                          <a:pt x="6676356" y="0"/>
                        </a:cubicBezTo>
                        <a:cubicBezTo>
                          <a:pt x="7057917" y="-6869"/>
                          <a:pt x="7089996" y="-32324"/>
                          <a:pt x="7370715" y="0"/>
                        </a:cubicBezTo>
                        <a:cubicBezTo>
                          <a:pt x="7651434" y="32324"/>
                          <a:pt x="8043428" y="-32007"/>
                          <a:pt x="8273382" y="0"/>
                        </a:cubicBezTo>
                        <a:cubicBezTo>
                          <a:pt x="8503336" y="32007"/>
                          <a:pt x="8678791" y="-27263"/>
                          <a:pt x="9071894" y="0"/>
                        </a:cubicBezTo>
                        <a:cubicBezTo>
                          <a:pt x="9464997" y="27263"/>
                          <a:pt x="9539999" y="20013"/>
                          <a:pt x="9766253" y="0"/>
                        </a:cubicBezTo>
                        <a:cubicBezTo>
                          <a:pt x="9992507" y="-20013"/>
                          <a:pt x="10243908" y="-10030"/>
                          <a:pt x="10668920" y="0"/>
                        </a:cubicBezTo>
                        <a:cubicBezTo>
                          <a:pt x="10826805" y="-5008"/>
                          <a:pt x="10925194" y="109852"/>
                          <a:pt x="10922456" y="253536"/>
                        </a:cubicBezTo>
                        <a:cubicBezTo>
                          <a:pt x="10905016" y="478826"/>
                          <a:pt x="10893038" y="619162"/>
                          <a:pt x="10922456" y="865746"/>
                        </a:cubicBezTo>
                        <a:cubicBezTo>
                          <a:pt x="10951875" y="1112330"/>
                          <a:pt x="10919347" y="1216073"/>
                          <a:pt x="10922456" y="1477957"/>
                        </a:cubicBezTo>
                        <a:cubicBezTo>
                          <a:pt x="10925565" y="1739841"/>
                          <a:pt x="10921933" y="1835104"/>
                          <a:pt x="10922456" y="2131909"/>
                        </a:cubicBezTo>
                        <a:cubicBezTo>
                          <a:pt x="10922979" y="2428714"/>
                          <a:pt x="10894258" y="2548423"/>
                          <a:pt x="10922456" y="2869344"/>
                        </a:cubicBezTo>
                        <a:cubicBezTo>
                          <a:pt x="10950654" y="3190266"/>
                          <a:pt x="10894404" y="3246893"/>
                          <a:pt x="10922456" y="3481555"/>
                        </a:cubicBezTo>
                        <a:cubicBezTo>
                          <a:pt x="10950508" y="3716217"/>
                          <a:pt x="10951668" y="4132627"/>
                          <a:pt x="10922456" y="4427698"/>
                        </a:cubicBezTo>
                        <a:cubicBezTo>
                          <a:pt x="10908810" y="4537967"/>
                          <a:pt x="10796617" y="4680011"/>
                          <a:pt x="10668920" y="4681234"/>
                        </a:cubicBezTo>
                        <a:cubicBezTo>
                          <a:pt x="10552403" y="4681352"/>
                          <a:pt x="10375248" y="4691399"/>
                          <a:pt x="10287023" y="4681234"/>
                        </a:cubicBezTo>
                        <a:cubicBezTo>
                          <a:pt x="10198798" y="4671069"/>
                          <a:pt x="9588999" y="4671244"/>
                          <a:pt x="9384356" y="4681234"/>
                        </a:cubicBezTo>
                        <a:cubicBezTo>
                          <a:pt x="9179713" y="4691224"/>
                          <a:pt x="9092294" y="4664855"/>
                          <a:pt x="9002459" y="4681234"/>
                        </a:cubicBezTo>
                        <a:cubicBezTo>
                          <a:pt x="8912624" y="4697613"/>
                          <a:pt x="8509176" y="4695254"/>
                          <a:pt x="8203946" y="4681234"/>
                        </a:cubicBezTo>
                        <a:cubicBezTo>
                          <a:pt x="7898716" y="4667214"/>
                          <a:pt x="7652785" y="4686672"/>
                          <a:pt x="7405433" y="4681234"/>
                        </a:cubicBezTo>
                        <a:cubicBezTo>
                          <a:pt x="7158081" y="4675796"/>
                          <a:pt x="6958104" y="4661555"/>
                          <a:pt x="6606920" y="4681234"/>
                        </a:cubicBezTo>
                        <a:cubicBezTo>
                          <a:pt x="6255736" y="4700913"/>
                          <a:pt x="6362288" y="4681249"/>
                          <a:pt x="6120869" y="4681234"/>
                        </a:cubicBezTo>
                        <a:cubicBezTo>
                          <a:pt x="5879450" y="4681219"/>
                          <a:pt x="5684158" y="4672265"/>
                          <a:pt x="5426510" y="4681234"/>
                        </a:cubicBezTo>
                        <a:cubicBezTo>
                          <a:pt x="5168862" y="4690203"/>
                          <a:pt x="4831656" y="4671975"/>
                          <a:pt x="4627997" y="4681234"/>
                        </a:cubicBezTo>
                        <a:cubicBezTo>
                          <a:pt x="4424338" y="4690493"/>
                          <a:pt x="4168996" y="4660111"/>
                          <a:pt x="4037792" y="4681234"/>
                        </a:cubicBezTo>
                        <a:cubicBezTo>
                          <a:pt x="3906588" y="4702357"/>
                          <a:pt x="3424667" y="4723128"/>
                          <a:pt x="3135126" y="4681234"/>
                        </a:cubicBezTo>
                        <a:cubicBezTo>
                          <a:pt x="2845585" y="4639340"/>
                          <a:pt x="2774287" y="4695599"/>
                          <a:pt x="2649074" y="4681234"/>
                        </a:cubicBezTo>
                        <a:cubicBezTo>
                          <a:pt x="2523861" y="4666869"/>
                          <a:pt x="2174520" y="4712684"/>
                          <a:pt x="1746408" y="4681234"/>
                        </a:cubicBezTo>
                        <a:cubicBezTo>
                          <a:pt x="1318296" y="4649784"/>
                          <a:pt x="1149756" y="4676357"/>
                          <a:pt x="843741" y="4681234"/>
                        </a:cubicBezTo>
                        <a:cubicBezTo>
                          <a:pt x="537726" y="4686111"/>
                          <a:pt x="546833" y="4666011"/>
                          <a:pt x="253536" y="4681234"/>
                        </a:cubicBezTo>
                        <a:cubicBezTo>
                          <a:pt x="101963" y="4684371"/>
                          <a:pt x="3321" y="4567742"/>
                          <a:pt x="0" y="4427698"/>
                        </a:cubicBezTo>
                        <a:cubicBezTo>
                          <a:pt x="2681" y="4192633"/>
                          <a:pt x="22253" y="3980821"/>
                          <a:pt x="0" y="3648521"/>
                        </a:cubicBezTo>
                        <a:cubicBezTo>
                          <a:pt x="-22253" y="3316221"/>
                          <a:pt x="7960" y="3095377"/>
                          <a:pt x="0" y="2869344"/>
                        </a:cubicBezTo>
                        <a:cubicBezTo>
                          <a:pt x="-7960" y="2643311"/>
                          <a:pt x="1842" y="2478009"/>
                          <a:pt x="0" y="2173651"/>
                        </a:cubicBezTo>
                        <a:cubicBezTo>
                          <a:pt x="-1842" y="1869293"/>
                          <a:pt x="-20985" y="1796776"/>
                          <a:pt x="0" y="1561440"/>
                        </a:cubicBezTo>
                        <a:cubicBezTo>
                          <a:pt x="20985" y="1326104"/>
                          <a:pt x="17557" y="1014283"/>
                          <a:pt x="0" y="865746"/>
                        </a:cubicBezTo>
                        <a:cubicBezTo>
                          <a:pt x="-17557" y="717209"/>
                          <a:pt x="-7495" y="460405"/>
                          <a:pt x="0" y="253536"/>
                        </a:cubicBezTo>
                        <a:close/>
                      </a:path>
                    </a:pathLst>
                  </a:custGeom>
                  <a:solidFill>
                    <a:srgbClr val="2380B8"/>
                  </a:solidFill>
                  <a:ln w="38100">
                    <a:solidFill>
                      <a:schemeClr val="accent1">
                        <a:lumMod val="75000"/>
                      </a:schemeClr>
                    </a:solidFill>
                    <a:extLst>
                      <a:ext uri="{C807C97D-BFC1-408E-A445-0C87EB9F89A2}">
                        <ask:lineSketchStyleProps xmlns="" xmlns:ask="http://schemas.microsoft.com/office/drawing/2018/sketchyshapes" sd="1752748507">
                          <a:prstGeom prst="roundRect">
                            <a:avLst>
                              <a:gd name="adj" fmla="val 5416"/>
                            </a:avLst>
                          </a:prstGeom>
                          <ask:type>
                            <ask:lineSketchFreehand/>
                          </ask:type>
                        </ask:lineSketchStyleProps>
                      </a:ext>
                    </a:extLst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C8B6C057-CCAC-4C4B-80CF-2B70A2DA32D9}"/>
                      </a:ext>
                    </a:extLst>
                  </p:cNvPr>
                  <p:cNvSpPr txBox="1"/>
                  <p:nvPr/>
                </p:nvSpPr>
                <p:spPr>
                  <a:xfrm>
                    <a:off x="593731" y="4376701"/>
                    <a:ext cx="1006435" cy="5768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2800" b="1" dirty="0" smtClean="0">
                        <a:solidFill>
                          <a:schemeClr val="bg1"/>
                        </a:solidFill>
                      </a:rPr>
                      <a:t>유럽</a:t>
                    </a:r>
                    <a:endParaRPr lang="en-US" altLang="ko-KR" sz="28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4" name="직사각형 3"/>
              <p:cNvSpPr/>
              <p:nvPr/>
            </p:nvSpPr>
            <p:spPr>
              <a:xfrm>
                <a:off x="3271512" y="2253529"/>
                <a:ext cx="294648" cy="169551"/>
              </a:xfrm>
              <a:prstGeom prst="rect">
                <a:avLst/>
              </a:prstGeom>
              <a:solidFill>
                <a:srgbClr val="2380B8"/>
              </a:solidFill>
              <a:ln>
                <a:solidFill>
                  <a:srgbClr val="2380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모서리가 둥근 직사각형 4"/>
              <p:cNvSpPr/>
              <p:nvPr/>
            </p:nvSpPr>
            <p:spPr>
              <a:xfrm>
                <a:off x="5241342" y="4196613"/>
                <a:ext cx="768863" cy="198120"/>
              </a:xfrm>
              <a:prstGeom prst="roundRect">
                <a:avLst>
                  <a:gd name="adj" fmla="val 50000"/>
                </a:avLst>
              </a:prstGeom>
              <a:solidFill>
                <a:srgbClr val="81B925"/>
              </a:solidFill>
              <a:ln>
                <a:solidFill>
                  <a:srgbClr val="81B9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모서리가 둥근 직사각형 41"/>
              <p:cNvSpPr/>
              <p:nvPr/>
            </p:nvSpPr>
            <p:spPr>
              <a:xfrm>
                <a:off x="2517140" y="3299789"/>
                <a:ext cx="645630" cy="198120"/>
              </a:xfrm>
              <a:prstGeom prst="roundRect">
                <a:avLst>
                  <a:gd name="adj" fmla="val 50000"/>
                </a:avLst>
              </a:prstGeom>
              <a:solidFill>
                <a:srgbClr val="7E4C20"/>
              </a:solidFill>
              <a:ln>
                <a:solidFill>
                  <a:srgbClr val="7E4C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모서리가 둥근 직사각형 42"/>
              <p:cNvSpPr/>
              <p:nvPr/>
            </p:nvSpPr>
            <p:spPr>
              <a:xfrm>
                <a:off x="7529189" y="2423080"/>
                <a:ext cx="753166" cy="198120"/>
              </a:xfrm>
              <a:prstGeom prst="roundRect">
                <a:avLst>
                  <a:gd name="adj" fmla="val 50000"/>
                </a:avLst>
              </a:prstGeom>
              <a:solidFill>
                <a:srgbClr val="BF3D7A"/>
              </a:solidFill>
              <a:ln>
                <a:solidFill>
                  <a:srgbClr val="BF3D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모서리가 둥근 직사각형 43"/>
              <p:cNvSpPr/>
              <p:nvPr/>
            </p:nvSpPr>
            <p:spPr>
              <a:xfrm>
                <a:off x="8679809" y="3835614"/>
                <a:ext cx="753166" cy="198120"/>
              </a:xfrm>
              <a:prstGeom prst="roundRect">
                <a:avLst>
                  <a:gd name="adj" fmla="val 50000"/>
                </a:avLst>
              </a:prstGeom>
              <a:solidFill>
                <a:srgbClr val="00869F"/>
              </a:solidFill>
              <a:ln>
                <a:solidFill>
                  <a:srgbClr val="0086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6" name="모서리가 둥근 직사각형 45"/>
            <p:cNvSpPr/>
            <p:nvPr/>
          </p:nvSpPr>
          <p:spPr>
            <a:xfrm>
              <a:off x="4417926" y="2522140"/>
              <a:ext cx="458874" cy="198120"/>
            </a:xfrm>
            <a:prstGeom prst="roundRect">
              <a:avLst>
                <a:gd name="adj" fmla="val 50000"/>
              </a:avLst>
            </a:prstGeom>
            <a:solidFill>
              <a:srgbClr val="EB9200"/>
            </a:solidFill>
            <a:ln>
              <a:solidFill>
                <a:srgbClr val="EB9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사각형: 둥근 모서리 3">
            <a:extLst>
              <a:ext uri="{FF2B5EF4-FFF2-40B4-BE49-F238E27FC236}">
                <a16:creationId xmlns:a16="http://schemas.microsoft.com/office/drawing/2014/main" id="{B8A2843A-6ADB-4000-90B5-17B87DE181B3}"/>
              </a:ext>
            </a:extLst>
          </p:cNvPr>
          <p:cNvSpPr/>
          <p:nvPr/>
        </p:nvSpPr>
        <p:spPr>
          <a:xfrm>
            <a:off x="1139666" y="3755362"/>
            <a:ext cx="1612458" cy="639371"/>
          </a:xfrm>
          <a:custGeom>
            <a:avLst/>
            <a:gdLst>
              <a:gd name="connsiteX0" fmla="*/ 0 w 10922456"/>
              <a:gd name="connsiteY0" fmla="*/ 253536 h 4681234"/>
              <a:gd name="connsiteX1" fmla="*/ 253536 w 10922456"/>
              <a:gd name="connsiteY1" fmla="*/ 0 h 4681234"/>
              <a:gd name="connsiteX2" fmla="*/ 843741 w 10922456"/>
              <a:gd name="connsiteY2" fmla="*/ 0 h 4681234"/>
              <a:gd name="connsiteX3" fmla="*/ 1538100 w 10922456"/>
              <a:gd name="connsiteY3" fmla="*/ 0 h 4681234"/>
              <a:gd name="connsiteX4" fmla="*/ 1919997 w 10922456"/>
              <a:gd name="connsiteY4" fmla="*/ 0 h 4681234"/>
              <a:gd name="connsiteX5" fmla="*/ 2718510 w 10922456"/>
              <a:gd name="connsiteY5" fmla="*/ 0 h 4681234"/>
              <a:gd name="connsiteX6" fmla="*/ 3412869 w 10922456"/>
              <a:gd name="connsiteY6" fmla="*/ 0 h 4681234"/>
              <a:gd name="connsiteX7" fmla="*/ 4107228 w 10922456"/>
              <a:gd name="connsiteY7" fmla="*/ 0 h 4681234"/>
              <a:gd name="connsiteX8" fmla="*/ 4801587 w 10922456"/>
              <a:gd name="connsiteY8" fmla="*/ 0 h 4681234"/>
              <a:gd name="connsiteX9" fmla="*/ 5495946 w 10922456"/>
              <a:gd name="connsiteY9" fmla="*/ 0 h 4681234"/>
              <a:gd name="connsiteX10" fmla="*/ 6190305 w 10922456"/>
              <a:gd name="connsiteY10" fmla="*/ 0 h 4681234"/>
              <a:gd name="connsiteX11" fmla="*/ 6988818 w 10922456"/>
              <a:gd name="connsiteY11" fmla="*/ 0 h 4681234"/>
              <a:gd name="connsiteX12" fmla="*/ 7579023 w 10922456"/>
              <a:gd name="connsiteY12" fmla="*/ 0 h 4681234"/>
              <a:gd name="connsiteX13" fmla="*/ 8065074 w 10922456"/>
              <a:gd name="connsiteY13" fmla="*/ 0 h 4681234"/>
              <a:gd name="connsiteX14" fmla="*/ 8446971 w 10922456"/>
              <a:gd name="connsiteY14" fmla="*/ 0 h 4681234"/>
              <a:gd name="connsiteX15" fmla="*/ 8933023 w 10922456"/>
              <a:gd name="connsiteY15" fmla="*/ 0 h 4681234"/>
              <a:gd name="connsiteX16" fmla="*/ 9314920 w 10922456"/>
              <a:gd name="connsiteY16" fmla="*/ 0 h 4681234"/>
              <a:gd name="connsiteX17" fmla="*/ 10009279 w 10922456"/>
              <a:gd name="connsiteY17" fmla="*/ 0 h 4681234"/>
              <a:gd name="connsiteX18" fmla="*/ 10668920 w 10922456"/>
              <a:gd name="connsiteY18" fmla="*/ 0 h 4681234"/>
              <a:gd name="connsiteX19" fmla="*/ 10922456 w 10922456"/>
              <a:gd name="connsiteY19" fmla="*/ 253536 h 4681234"/>
              <a:gd name="connsiteX20" fmla="*/ 10922456 w 10922456"/>
              <a:gd name="connsiteY20" fmla="*/ 949230 h 4681234"/>
              <a:gd name="connsiteX21" fmla="*/ 10922456 w 10922456"/>
              <a:gd name="connsiteY21" fmla="*/ 1519698 h 4681234"/>
              <a:gd name="connsiteX22" fmla="*/ 10922456 w 10922456"/>
              <a:gd name="connsiteY22" fmla="*/ 2173651 h 4681234"/>
              <a:gd name="connsiteX23" fmla="*/ 10922456 w 10922456"/>
              <a:gd name="connsiteY23" fmla="*/ 2952827 h 4681234"/>
              <a:gd name="connsiteX24" fmla="*/ 10922456 w 10922456"/>
              <a:gd name="connsiteY24" fmla="*/ 3565038 h 4681234"/>
              <a:gd name="connsiteX25" fmla="*/ 10922456 w 10922456"/>
              <a:gd name="connsiteY25" fmla="*/ 4427698 h 4681234"/>
              <a:gd name="connsiteX26" fmla="*/ 10668920 w 10922456"/>
              <a:gd name="connsiteY26" fmla="*/ 4681234 h 4681234"/>
              <a:gd name="connsiteX27" fmla="*/ 10182869 w 10922456"/>
              <a:gd name="connsiteY27" fmla="*/ 4681234 h 4681234"/>
              <a:gd name="connsiteX28" fmla="*/ 9280202 w 10922456"/>
              <a:gd name="connsiteY28" fmla="*/ 4681234 h 4681234"/>
              <a:gd name="connsiteX29" fmla="*/ 8481689 w 10922456"/>
              <a:gd name="connsiteY29" fmla="*/ 4681234 h 4681234"/>
              <a:gd name="connsiteX30" fmla="*/ 7891484 w 10922456"/>
              <a:gd name="connsiteY30" fmla="*/ 4681234 h 4681234"/>
              <a:gd name="connsiteX31" fmla="*/ 7301279 w 10922456"/>
              <a:gd name="connsiteY31" fmla="*/ 4681234 h 4681234"/>
              <a:gd name="connsiteX32" fmla="*/ 6398613 w 10922456"/>
              <a:gd name="connsiteY32" fmla="*/ 4681234 h 4681234"/>
              <a:gd name="connsiteX33" fmla="*/ 5808407 w 10922456"/>
              <a:gd name="connsiteY33" fmla="*/ 4681234 h 4681234"/>
              <a:gd name="connsiteX34" fmla="*/ 5218202 w 10922456"/>
              <a:gd name="connsiteY34" fmla="*/ 4681234 h 4681234"/>
              <a:gd name="connsiteX35" fmla="*/ 4836305 w 10922456"/>
              <a:gd name="connsiteY35" fmla="*/ 4681234 h 4681234"/>
              <a:gd name="connsiteX36" fmla="*/ 4141946 w 10922456"/>
              <a:gd name="connsiteY36" fmla="*/ 4681234 h 4681234"/>
              <a:gd name="connsiteX37" fmla="*/ 3343433 w 10922456"/>
              <a:gd name="connsiteY37" fmla="*/ 4681234 h 4681234"/>
              <a:gd name="connsiteX38" fmla="*/ 2440767 w 10922456"/>
              <a:gd name="connsiteY38" fmla="*/ 4681234 h 4681234"/>
              <a:gd name="connsiteX39" fmla="*/ 1538100 w 10922456"/>
              <a:gd name="connsiteY39" fmla="*/ 4681234 h 4681234"/>
              <a:gd name="connsiteX40" fmla="*/ 843741 w 10922456"/>
              <a:gd name="connsiteY40" fmla="*/ 4681234 h 4681234"/>
              <a:gd name="connsiteX41" fmla="*/ 253536 w 10922456"/>
              <a:gd name="connsiteY41" fmla="*/ 4681234 h 4681234"/>
              <a:gd name="connsiteX42" fmla="*/ 0 w 10922456"/>
              <a:gd name="connsiteY42" fmla="*/ 4427698 h 4681234"/>
              <a:gd name="connsiteX43" fmla="*/ 0 w 10922456"/>
              <a:gd name="connsiteY43" fmla="*/ 3648521 h 4681234"/>
              <a:gd name="connsiteX44" fmla="*/ 0 w 10922456"/>
              <a:gd name="connsiteY44" fmla="*/ 2952827 h 4681234"/>
              <a:gd name="connsiteX45" fmla="*/ 0 w 10922456"/>
              <a:gd name="connsiteY45" fmla="*/ 2382359 h 4681234"/>
              <a:gd name="connsiteX46" fmla="*/ 0 w 10922456"/>
              <a:gd name="connsiteY46" fmla="*/ 1728407 h 4681234"/>
              <a:gd name="connsiteX47" fmla="*/ 0 w 10922456"/>
              <a:gd name="connsiteY47" fmla="*/ 949230 h 4681234"/>
              <a:gd name="connsiteX48" fmla="*/ 0 w 10922456"/>
              <a:gd name="connsiteY48" fmla="*/ 253536 h 46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22456" h="4681234" fill="none" extrusionOk="0">
                <a:moveTo>
                  <a:pt x="0" y="253536"/>
                </a:moveTo>
                <a:cubicBezTo>
                  <a:pt x="6446" y="101748"/>
                  <a:pt x="133381" y="14067"/>
                  <a:pt x="253536" y="0"/>
                </a:cubicBezTo>
                <a:cubicBezTo>
                  <a:pt x="466034" y="4615"/>
                  <a:pt x="664551" y="8322"/>
                  <a:pt x="843741" y="0"/>
                </a:cubicBezTo>
                <a:cubicBezTo>
                  <a:pt x="1022932" y="-8322"/>
                  <a:pt x="1340015" y="-9617"/>
                  <a:pt x="1538100" y="0"/>
                </a:cubicBezTo>
                <a:cubicBezTo>
                  <a:pt x="1736185" y="9617"/>
                  <a:pt x="1775930" y="4280"/>
                  <a:pt x="1919997" y="0"/>
                </a:cubicBezTo>
                <a:cubicBezTo>
                  <a:pt x="2064064" y="-4280"/>
                  <a:pt x="2423910" y="18903"/>
                  <a:pt x="2718510" y="0"/>
                </a:cubicBezTo>
                <a:cubicBezTo>
                  <a:pt x="3013110" y="-18903"/>
                  <a:pt x="3186734" y="23662"/>
                  <a:pt x="3412869" y="0"/>
                </a:cubicBezTo>
                <a:cubicBezTo>
                  <a:pt x="3639004" y="-23662"/>
                  <a:pt x="3792241" y="24607"/>
                  <a:pt x="4107228" y="0"/>
                </a:cubicBezTo>
                <a:cubicBezTo>
                  <a:pt x="4422215" y="-24607"/>
                  <a:pt x="4509678" y="-33836"/>
                  <a:pt x="4801587" y="0"/>
                </a:cubicBezTo>
                <a:cubicBezTo>
                  <a:pt x="5093496" y="33836"/>
                  <a:pt x="5155207" y="29190"/>
                  <a:pt x="5495946" y="0"/>
                </a:cubicBezTo>
                <a:cubicBezTo>
                  <a:pt x="5836685" y="-29190"/>
                  <a:pt x="5876203" y="30034"/>
                  <a:pt x="6190305" y="0"/>
                </a:cubicBezTo>
                <a:cubicBezTo>
                  <a:pt x="6504407" y="-30034"/>
                  <a:pt x="6676674" y="13338"/>
                  <a:pt x="6988818" y="0"/>
                </a:cubicBezTo>
                <a:cubicBezTo>
                  <a:pt x="7300962" y="-13338"/>
                  <a:pt x="7372643" y="9087"/>
                  <a:pt x="7579023" y="0"/>
                </a:cubicBezTo>
                <a:cubicBezTo>
                  <a:pt x="7785404" y="-9087"/>
                  <a:pt x="7866082" y="-24227"/>
                  <a:pt x="8065074" y="0"/>
                </a:cubicBezTo>
                <a:cubicBezTo>
                  <a:pt x="8264066" y="24227"/>
                  <a:pt x="8367428" y="-16248"/>
                  <a:pt x="8446971" y="0"/>
                </a:cubicBezTo>
                <a:cubicBezTo>
                  <a:pt x="8526514" y="16248"/>
                  <a:pt x="8730646" y="4553"/>
                  <a:pt x="8933023" y="0"/>
                </a:cubicBezTo>
                <a:cubicBezTo>
                  <a:pt x="9135400" y="-4553"/>
                  <a:pt x="9227544" y="-102"/>
                  <a:pt x="9314920" y="0"/>
                </a:cubicBezTo>
                <a:cubicBezTo>
                  <a:pt x="9402296" y="102"/>
                  <a:pt x="9668371" y="-28702"/>
                  <a:pt x="10009279" y="0"/>
                </a:cubicBezTo>
                <a:cubicBezTo>
                  <a:pt x="10350187" y="28702"/>
                  <a:pt x="10523351" y="6445"/>
                  <a:pt x="10668920" y="0"/>
                </a:cubicBezTo>
                <a:cubicBezTo>
                  <a:pt x="10810600" y="21612"/>
                  <a:pt x="10926082" y="112095"/>
                  <a:pt x="10922456" y="253536"/>
                </a:cubicBezTo>
                <a:cubicBezTo>
                  <a:pt x="10925165" y="533663"/>
                  <a:pt x="10910602" y="674802"/>
                  <a:pt x="10922456" y="949230"/>
                </a:cubicBezTo>
                <a:cubicBezTo>
                  <a:pt x="10934310" y="1223658"/>
                  <a:pt x="10906306" y="1366240"/>
                  <a:pt x="10922456" y="1519698"/>
                </a:cubicBezTo>
                <a:cubicBezTo>
                  <a:pt x="10938606" y="1673156"/>
                  <a:pt x="10931848" y="1871856"/>
                  <a:pt x="10922456" y="2173651"/>
                </a:cubicBezTo>
                <a:cubicBezTo>
                  <a:pt x="10913064" y="2475446"/>
                  <a:pt x="10885015" y="2763470"/>
                  <a:pt x="10922456" y="2952827"/>
                </a:cubicBezTo>
                <a:cubicBezTo>
                  <a:pt x="10959897" y="3142184"/>
                  <a:pt x="10944689" y="3412672"/>
                  <a:pt x="10922456" y="3565038"/>
                </a:cubicBezTo>
                <a:cubicBezTo>
                  <a:pt x="10900223" y="3717404"/>
                  <a:pt x="10934203" y="4113567"/>
                  <a:pt x="10922456" y="4427698"/>
                </a:cubicBezTo>
                <a:cubicBezTo>
                  <a:pt x="10901461" y="4576454"/>
                  <a:pt x="10823540" y="4682312"/>
                  <a:pt x="10668920" y="4681234"/>
                </a:cubicBezTo>
                <a:cubicBezTo>
                  <a:pt x="10463841" y="4661440"/>
                  <a:pt x="10401919" y="4669444"/>
                  <a:pt x="10182869" y="4681234"/>
                </a:cubicBezTo>
                <a:cubicBezTo>
                  <a:pt x="9963819" y="4693024"/>
                  <a:pt x="9645025" y="4706825"/>
                  <a:pt x="9280202" y="4681234"/>
                </a:cubicBezTo>
                <a:cubicBezTo>
                  <a:pt x="8915379" y="4655643"/>
                  <a:pt x="8691103" y="4686609"/>
                  <a:pt x="8481689" y="4681234"/>
                </a:cubicBezTo>
                <a:cubicBezTo>
                  <a:pt x="8272275" y="4675859"/>
                  <a:pt x="8073013" y="4702770"/>
                  <a:pt x="7891484" y="4681234"/>
                </a:cubicBezTo>
                <a:cubicBezTo>
                  <a:pt x="7709955" y="4659698"/>
                  <a:pt x="7536625" y="4685795"/>
                  <a:pt x="7301279" y="4681234"/>
                </a:cubicBezTo>
                <a:cubicBezTo>
                  <a:pt x="7065934" y="4676673"/>
                  <a:pt x="6757987" y="4682775"/>
                  <a:pt x="6398613" y="4681234"/>
                </a:cubicBezTo>
                <a:cubicBezTo>
                  <a:pt x="6039239" y="4679693"/>
                  <a:pt x="6080043" y="4678059"/>
                  <a:pt x="5808407" y="4681234"/>
                </a:cubicBezTo>
                <a:cubicBezTo>
                  <a:pt x="5536771" y="4684409"/>
                  <a:pt x="5361685" y="4656041"/>
                  <a:pt x="5218202" y="4681234"/>
                </a:cubicBezTo>
                <a:cubicBezTo>
                  <a:pt x="5074719" y="4706427"/>
                  <a:pt x="4923992" y="4679503"/>
                  <a:pt x="4836305" y="4681234"/>
                </a:cubicBezTo>
                <a:cubicBezTo>
                  <a:pt x="4748618" y="4682965"/>
                  <a:pt x="4288020" y="4666790"/>
                  <a:pt x="4141946" y="4681234"/>
                </a:cubicBezTo>
                <a:cubicBezTo>
                  <a:pt x="3995872" y="4695678"/>
                  <a:pt x="3741338" y="4670379"/>
                  <a:pt x="3343433" y="4681234"/>
                </a:cubicBezTo>
                <a:cubicBezTo>
                  <a:pt x="2945528" y="4692089"/>
                  <a:pt x="2822023" y="4646703"/>
                  <a:pt x="2440767" y="4681234"/>
                </a:cubicBezTo>
                <a:cubicBezTo>
                  <a:pt x="2059511" y="4715765"/>
                  <a:pt x="1796477" y="4641228"/>
                  <a:pt x="1538100" y="4681234"/>
                </a:cubicBezTo>
                <a:cubicBezTo>
                  <a:pt x="1279723" y="4721240"/>
                  <a:pt x="1037759" y="4664752"/>
                  <a:pt x="843741" y="4681234"/>
                </a:cubicBezTo>
                <a:cubicBezTo>
                  <a:pt x="649723" y="4697716"/>
                  <a:pt x="503260" y="4709929"/>
                  <a:pt x="253536" y="4681234"/>
                </a:cubicBezTo>
                <a:cubicBezTo>
                  <a:pt x="104586" y="4685435"/>
                  <a:pt x="1561" y="4563091"/>
                  <a:pt x="0" y="4427698"/>
                </a:cubicBezTo>
                <a:cubicBezTo>
                  <a:pt x="16292" y="4219901"/>
                  <a:pt x="-9568" y="3909721"/>
                  <a:pt x="0" y="3648521"/>
                </a:cubicBezTo>
                <a:cubicBezTo>
                  <a:pt x="9568" y="3387321"/>
                  <a:pt x="-6966" y="3172554"/>
                  <a:pt x="0" y="2952827"/>
                </a:cubicBezTo>
                <a:cubicBezTo>
                  <a:pt x="6966" y="2733100"/>
                  <a:pt x="-27542" y="2657632"/>
                  <a:pt x="0" y="2382359"/>
                </a:cubicBezTo>
                <a:cubicBezTo>
                  <a:pt x="27542" y="2107086"/>
                  <a:pt x="20398" y="2044374"/>
                  <a:pt x="0" y="1728407"/>
                </a:cubicBezTo>
                <a:cubicBezTo>
                  <a:pt x="-20398" y="1412440"/>
                  <a:pt x="2419" y="1120904"/>
                  <a:pt x="0" y="949230"/>
                </a:cubicBezTo>
                <a:cubicBezTo>
                  <a:pt x="-2419" y="777556"/>
                  <a:pt x="29169" y="568548"/>
                  <a:pt x="0" y="253536"/>
                </a:cubicBezTo>
                <a:close/>
              </a:path>
              <a:path w="10922456" h="4681234" stroke="0" extrusionOk="0">
                <a:moveTo>
                  <a:pt x="0" y="253536"/>
                </a:moveTo>
                <a:cubicBezTo>
                  <a:pt x="6333" y="115607"/>
                  <a:pt x="124210" y="-32651"/>
                  <a:pt x="253536" y="0"/>
                </a:cubicBezTo>
                <a:cubicBezTo>
                  <a:pt x="369383" y="-353"/>
                  <a:pt x="539335" y="10665"/>
                  <a:pt x="635433" y="0"/>
                </a:cubicBezTo>
                <a:cubicBezTo>
                  <a:pt x="731531" y="-10665"/>
                  <a:pt x="894222" y="-8278"/>
                  <a:pt x="1121485" y="0"/>
                </a:cubicBezTo>
                <a:cubicBezTo>
                  <a:pt x="1348748" y="8278"/>
                  <a:pt x="1522218" y="19325"/>
                  <a:pt x="1711690" y="0"/>
                </a:cubicBezTo>
                <a:cubicBezTo>
                  <a:pt x="1901163" y="-19325"/>
                  <a:pt x="2130241" y="-21785"/>
                  <a:pt x="2406049" y="0"/>
                </a:cubicBezTo>
                <a:cubicBezTo>
                  <a:pt x="2681857" y="21785"/>
                  <a:pt x="2794937" y="-7819"/>
                  <a:pt x="2996254" y="0"/>
                </a:cubicBezTo>
                <a:cubicBezTo>
                  <a:pt x="3197571" y="7819"/>
                  <a:pt x="3291401" y="-1907"/>
                  <a:pt x="3378151" y="0"/>
                </a:cubicBezTo>
                <a:cubicBezTo>
                  <a:pt x="3464901" y="1907"/>
                  <a:pt x="4013338" y="28818"/>
                  <a:pt x="4176664" y="0"/>
                </a:cubicBezTo>
                <a:cubicBezTo>
                  <a:pt x="4339990" y="-28818"/>
                  <a:pt x="4810160" y="-11694"/>
                  <a:pt x="4975177" y="0"/>
                </a:cubicBezTo>
                <a:cubicBezTo>
                  <a:pt x="5140194" y="11694"/>
                  <a:pt x="5396576" y="20791"/>
                  <a:pt x="5773690" y="0"/>
                </a:cubicBezTo>
                <a:cubicBezTo>
                  <a:pt x="6150804" y="-20791"/>
                  <a:pt x="6294795" y="6869"/>
                  <a:pt x="6676356" y="0"/>
                </a:cubicBezTo>
                <a:cubicBezTo>
                  <a:pt x="7057917" y="-6869"/>
                  <a:pt x="7089996" y="-32324"/>
                  <a:pt x="7370715" y="0"/>
                </a:cubicBezTo>
                <a:cubicBezTo>
                  <a:pt x="7651434" y="32324"/>
                  <a:pt x="8043428" y="-32007"/>
                  <a:pt x="8273382" y="0"/>
                </a:cubicBezTo>
                <a:cubicBezTo>
                  <a:pt x="8503336" y="32007"/>
                  <a:pt x="8678791" y="-27263"/>
                  <a:pt x="9071894" y="0"/>
                </a:cubicBezTo>
                <a:cubicBezTo>
                  <a:pt x="9464997" y="27263"/>
                  <a:pt x="9539999" y="20013"/>
                  <a:pt x="9766253" y="0"/>
                </a:cubicBezTo>
                <a:cubicBezTo>
                  <a:pt x="9992507" y="-20013"/>
                  <a:pt x="10243908" y="-10030"/>
                  <a:pt x="10668920" y="0"/>
                </a:cubicBezTo>
                <a:cubicBezTo>
                  <a:pt x="10826805" y="-5008"/>
                  <a:pt x="10925194" y="109852"/>
                  <a:pt x="10922456" y="253536"/>
                </a:cubicBezTo>
                <a:cubicBezTo>
                  <a:pt x="10905016" y="478826"/>
                  <a:pt x="10893038" y="619162"/>
                  <a:pt x="10922456" y="865746"/>
                </a:cubicBezTo>
                <a:cubicBezTo>
                  <a:pt x="10951875" y="1112330"/>
                  <a:pt x="10919347" y="1216073"/>
                  <a:pt x="10922456" y="1477957"/>
                </a:cubicBezTo>
                <a:cubicBezTo>
                  <a:pt x="10925565" y="1739841"/>
                  <a:pt x="10921933" y="1835104"/>
                  <a:pt x="10922456" y="2131909"/>
                </a:cubicBezTo>
                <a:cubicBezTo>
                  <a:pt x="10922979" y="2428714"/>
                  <a:pt x="10894258" y="2548423"/>
                  <a:pt x="10922456" y="2869344"/>
                </a:cubicBezTo>
                <a:cubicBezTo>
                  <a:pt x="10950654" y="3190266"/>
                  <a:pt x="10894404" y="3246893"/>
                  <a:pt x="10922456" y="3481555"/>
                </a:cubicBezTo>
                <a:cubicBezTo>
                  <a:pt x="10950508" y="3716217"/>
                  <a:pt x="10951668" y="4132627"/>
                  <a:pt x="10922456" y="4427698"/>
                </a:cubicBezTo>
                <a:cubicBezTo>
                  <a:pt x="10908810" y="4537967"/>
                  <a:pt x="10796617" y="4680011"/>
                  <a:pt x="10668920" y="4681234"/>
                </a:cubicBezTo>
                <a:cubicBezTo>
                  <a:pt x="10552403" y="4681352"/>
                  <a:pt x="10375248" y="4691399"/>
                  <a:pt x="10287023" y="4681234"/>
                </a:cubicBezTo>
                <a:cubicBezTo>
                  <a:pt x="10198798" y="4671069"/>
                  <a:pt x="9588999" y="4671244"/>
                  <a:pt x="9384356" y="4681234"/>
                </a:cubicBezTo>
                <a:cubicBezTo>
                  <a:pt x="9179713" y="4691224"/>
                  <a:pt x="9092294" y="4664855"/>
                  <a:pt x="9002459" y="4681234"/>
                </a:cubicBezTo>
                <a:cubicBezTo>
                  <a:pt x="8912624" y="4697613"/>
                  <a:pt x="8509176" y="4695254"/>
                  <a:pt x="8203946" y="4681234"/>
                </a:cubicBezTo>
                <a:cubicBezTo>
                  <a:pt x="7898716" y="4667214"/>
                  <a:pt x="7652785" y="4686672"/>
                  <a:pt x="7405433" y="4681234"/>
                </a:cubicBezTo>
                <a:cubicBezTo>
                  <a:pt x="7158081" y="4675796"/>
                  <a:pt x="6958104" y="4661555"/>
                  <a:pt x="6606920" y="4681234"/>
                </a:cubicBezTo>
                <a:cubicBezTo>
                  <a:pt x="6255736" y="4700913"/>
                  <a:pt x="6362288" y="4681249"/>
                  <a:pt x="6120869" y="4681234"/>
                </a:cubicBezTo>
                <a:cubicBezTo>
                  <a:pt x="5879450" y="4681219"/>
                  <a:pt x="5684158" y="4672265"/>
                  <a:pt x="5426510" y="4681234"/>
                </a:cubicBezTo>
                <a:cubicBezTo>
                  <a:pt x="5168862" y="4690203"/>
                  <a:pt x="4831656" y="4671975"/>
                  <a:pt x="4627997" y="4681234"/>
                </a:cubicBezTo>
                <a:cubicBezTo>
                  <a:pt x="4424338" y="4690493"/>
                  <a:pt x="4168996" y="4660111"/>
                  <a:pt x="4037792" y="4681234"/>
                </a:cubicBezTo>
                <a:cubicBezTo>
                  <a:pt x="3906588" y="4702357"/>
                  <a:pt x="3424667" y="4723128"/>
                  <a:pt x="3135126" y="4681234"/>
                </a:cubicBezTo>
                <a:cubicBezTo>
                  <a:pt x="2845585" y="4639340"/>
                  <a:pt x="2774287" y="4695599"/>
                  <a:pt x="2649074" y="4681234"/>
                </a:cubicBezTo>
                <a:cubicBezTo>
                  <a:pt x="2523861" y="4666869"/>
                  <a:pt x="2174520" y="4712684"/>
                  <a:pt x="1746408" y="4681234"/>
                </a:cubicBezTo>
                <a:cubicBezTo>
                  <a:pt x="1318296" y="4649784"/>
                  <a:pt x="1149756" y="4676357"/>
                  <a:pt x="843741" y="4681234"/>
                </a:cubicBezTo>
                <a:cubicBezTo>
                  <a:pt x="537726" y="4686111"/>
                  <a:pt x="546833" y="4666011"/>
                  <a:pt x="253536" y="4681234"/>
                </a:cubicBezTo>
                <a:cubicBezTo>
                  <a:pt x="101963" y="4684371"/>
                  <a:pt x="3321" y="4567742"/>
                  <a:pt x="0" y="4427698"/>
                </a:cubicBezTo>
                <a:cubicBezTo>
                  <a:pt x="2681" y="4192633"/>
                  <a:pt x="22253" y="3980821"/>
                  <a:pt x="0" y="3648521"/>
                </a:cubicBezTo>
                <a:cubicBezTo>
                  <a:pt x="-22253" y="3316221"/>
                  <a:pt x="7960" y="3095377"/>
                  <a:pt x="0" y="2869344"/>
                </a:cubicBezTo>
                <a:cubicBezTo>
                  <a:pt x="-7960" y="2643311"/>
                  <a:pt x="1842" y="2478009"/>
                  <a:pt x="0" y="2173651"/>
                </a:cubicBezTo>
                <a:cubicBezTo>
                  <a:pt x="-1842" y="1869293"/>
                  <a:pt x="-20985" y="1796776"/>
                  <a:pt x="0" y="1561440"/>
                </a:cubicBezTo>
                <a:cubicBezTo>
                  <a:pt x="20985" y="1326104"/>
                  <a:pt x="17557" y="1014283"/>
                  <a:pt x="0" y="865746"/>
                </a:cubicBezTo>
                <a:cubicBezTo>
                  <a:pt x="-17557" y="717209"/>
                  <a:pt x="-7495" y="460405"/>
                  <a:pt x="0" y="253536"/>
                </a:cubicBezTo>
                <a:close/>
              </a:path>
            </a:pathLst>
          </a:custGeom>
          <a:solidFill>
            <a:srgbClr val="965B26"/>
          </a:solidFill>
          <a:ln w="38100">
            <a:solidFill>
              <a:srgbClr val="6F4115"/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roundRect">
                    <a:avLst>
                      <a:gd name="adj" fmla="val 54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8B6C057-CCAC-4C4B-80CF-2B70A2DA32D9}"/>
              </a:ext>
            </a:extLst>
          </p:cNvPr>
          <p:cNvSpPr txBox="1"/>
          <p:nvPr/>
        </p:nvSpPr>
        <p:spPr>
          <a:xfrm>
            <a:off x="1110606" y="3813437"/>
            <a:ext cx="167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chemeClr val="bg1"/>
                </a:solidFill>
              </a:rPr>
              <a:t>아프리카</a:t>
            </a:r>
            <a:endParaRPr lang="en-US" altLang="ko-KR" sz="2800" b="1" dirty="0">
              <a:solidFill>
                <a:schemeClr val="bg1"/>
              </a:solidFill>
            </a:endParaRPr>
          </a:p>
        </p:txBody>
      </p:sp>
      <p:sp>
        <p:nvSpPr>
          <p:cNvPr id="50" name="사각형: 둥근 모서리 3">
            <a:extLst>
              <a:ext uri="{FF2B5EF4-FFF2-40B4-BE49-F238E27FC236}">
                <a16:creationId xmlns:a16="http://schemas.microsoft.com/office/drawing/2014/main" id="{B8A2843A-6ADB-4000-90B5-17B87DE181B3}"/>
              </a:ext>
            </a:extLst>
          </p:cNvPr>
          <p:cNvSpPr/>
          <p:nvPr/>
        </p:nvSpPr>
        <p:spPr>
          <a:xfrm>
            <a:off x="3788293" y="2863681"/>
            <a:ext cx="1299209" cy="639371"/>
          </a:xfrm>
          <a:custGeom>
            <a:avLst/>
            <a:gdLst>
              <a:gd name="connsiteX0" fmla="*/ 0 w 10922456"/>
              <a:gd name="connsiteY0" fmla="*/ 253536 h 4681234"/>
              <a:gd name="connsiteX1" fmla="*/ 253536 w 10922456"/>
              <a:gd name="connsiteY1" fmla="*/ 0 h 4681234"/>
              <a:gd name="connsiteX2" fmla="*/ 843741 w 10922456"/>
              <a:gd name="connsiteY2" fmla="*/ 0 h 4681234"/>
              <a:gd name="connsiteX3" fmla="*/ 1538100 w 10922456"/>
              <a:gd name="connsiteY3" fmla="*/ 0 h 4681234"/>
              <a:gd name="connsiteX4" fmla="*/ 1919997 w 10922456"/>
              <a:gd name="connsiteY4" fmla="*/ 0 h 4681234"/>
              <a:gd name="connsiteX5" fmla="*/ 2718510 w 10922456"/>
              <a:gd name="connsiteY5" fmla="*/ 0 h 4681234"/>
              <a:gd name="connsiteX6" fmla="*/ 3412869 w 10922456"/>
              <a:gd name="connsiteY6" fmla="*/ 0 h 4681234"/>
              <a:gd name="connsiteX7" fmla="*/ 4107228 w 10922456"/>
              <a:gd name="connsiteY7" fmla="*/ 0 h 4681234"/>
              <a:gd name="connsiteX8" fmla="*/ 4801587 w 10922456"/>
              <a:gd name="connsiteY8" fmla="*/ 0 h 4681234"/>
              <a:gd name="connsiteX9" fmla="*/ 5495946 w 10922456"/>
              <a:gd name="connsiteY9" fmla="*/ 0 h 4681234"/>
              <a:gd name="connsiteX10" fmla="*/ 6190305 w 10922456"/>
              <a:gd name="connsiteY10" fmla="*/ 0 h 4681234"/>
              <a:gd name="connsiteX11" fmla="*/ 6988818 w 10922456"/>
              <a:gd name="connsiteY11" fmla="*/ 0 h 4681234"/>
              <a:gd name="connsiteX12" fmla="*/ 7579023 w 10922456"/>
              <a:gd name="connsiteY12" fmla="*/ 0 h 4681234"/>
              <a:gd name="connsiteX13" fmla="*/ 8065074 w 10922456"/>
              <a:gd name="connsiteY13" fmla="*/ 0 h 4681234"/>
              <a:gd name="connsiteX14" fmla="*/ 8446971 w 10922456"/>
              <a:gd name="connsiteY14" fmla="*/ 0 h 4681234"/>
              <a:gd name="connsiteX15" fmla="*/ 8933023 w 10922456"/>
              <a:gd name="connsiteY15" fmla="*/ 0 h 4681234"/>
              <a:gd name="connsiteX16" fmla="*/ 9314920 w 10922456"/>
              <a:gd name="connsiteY16" fmla="*/ 0 h 4681234"/>
              <a:gd name="connsiteX17" fmla="*/ 10009279 w 10922456"/>
              <a:gd name="connsiteY17" fmla="*/ 0 h 4681234"/>
              <a:gd name="connsiteX18" fmla="*/ 10668920 w 10922456"/>
              <a:gd name="connsiteY18" fmla="*/ 0 h 4681234"/>
              <a:gd name="connsiteX19" fmla="*/ 10922456 w 10922456"/>
              <a:gd name="connsiteY19" fmla="*/ 253536 h 4681234"/>
              <a:gd name="connsiteX20" fmla="*/ 10922456 w 10922456"/>
              <a:gd name="connsiteY20" fmla="*/ 949230 h 4681234"/>
              <a:gd name="connsiteX21" fmla="*/ 10922456 w 10922456"/>
              <a:gd name="connsiteY21" fmla="*/ 1519698 h 4681234"/>
              <a:gd name="connsiteX22" fmla="*/ 10922456 w 10922456"/>
              <a:gd name="connsiteY22" fmla="*/ 2173651 h 4681234"/>
              <a:gd name="connsiteX23" fmla="*/ 10922456 w 10922456"/>
              <a:gd name="connsiteY23" fmla="*/ 2952827 h 4681234"/>
              <a:gd name="connsiteX24" fmla="*/ 10922456 w 10922456"/>
              <a:gd name="connsiteY24" fmla="*/ 3565038 h 4681234"/>
              <a:gd name="connsiteX25" fmla="*/ 10922456 w 10922456"/>
              <a:gd name="connsiteY25" fmla="*/ 4427698 h 4681234"/>
              <a:gd name="connsiteX26" fmla="*/ 10668920 w 10922456"/>
              <a:gd name="connsiteY26" fmla="*/ 4681234 h 4681234"/>
              <a:gd name="connsiteX27" fmla="*/ 10182869 w 10922456"/>
              <a:gd name="connsiteY27" fmla="*/ 4681234 h 4681234"/>
              <a:gd name="connsiteX28" fmla="*/ 9280202 w 10922456"/>
              <a:gd name="connsiteY28" fmla="*/ 4681234 h 4681234"/>
              <a:gd name="connsiteX29" fmla="*/ 8481689 w 10922456"/>
              <a:gd name="connsiteY29" fmla="*/ 4681234 h 4681234"/>
              <a:gd name="connsiteX30" fmla="*/ 7891484 w 10922456"/>
              <a:gd name="connsiteY30" fmla="*/ 4681234 h 4681234"/>
              <a:gd name="connsiteX31" fmla="*/ 7301279 w 10922456"/>
              <a:gd name="connsiteY31" fmla="*/ 4681234 h 4681234"/>
              <a:gd name="connsiteX32" fmla="*/ 6398613 w 10922456"/>
              <a:gd name="connsiteY32" fmla="*/ 4681234 h 4681234"/>
              <a:gd name="connsiteX33" fmla="*/ 5808407 w 10922456"/>
              <a:gd name="connsiteY33" fmla="*/ 4681234 h 4681234"/>
              <a:gd name="connsiteX34" fmla="*/ 5218202 w 10922456"/>
              <a:gd name="connsiteY34" fmla="*/ 4681234 h 4681234"/>
              <a:gd name="connsiteX35" fmla="*/ 4836305 w 10922456"/>
              <a:gd name="connsiteY35" fmla="*/ 4681234 h 4681234"/>
              <a:gd name="connsiteX36" fmla="*/ 4141946 w 10922456"/>
              <a:gd name="connsiteY36" fmla="*/ 4681234 h 4681234"/>
              <a:gd name="connsiteX37" fmla="*/ 3343433 w 10922456"/>
              <a:gd name="connsiteY37" fmla="*/ 4681234 h 4681234"/>
              <a:gd name="connsiteX38" fmla="*/ 2440767 w 10922456"/>
              <a:gd name="connsiteY38" fmla="*/ 4681234 h 4681234"/>
              <a:gd name="connsiteX39" fmla="*/ 1538100 w 10922456"/>
              <a:gd name="connsiteY39" fmla="*/ 4681234 h 4681234"/>
              <a:gd name="connsiteX40" fmla="*/ 843741 w 10922456"/>
              <a:gd name="connsiteY40" fmla="*/ 4681234 h 4681234"/>
              <a:gd name="connsiteX41" fmla="*/ 253536 w 10922456"/>
              <a:gd name="connsiteY41" fmla="*/ 4681234 h 4681234"/>
              <a:gd name="connsiteX42" fmla="*/ 0 w 10922456"/>
              <a:gd name="connsiteY42" fmla="*/ 4427698 h 4681234"/>
              <a:gd name="connsiteX43" fmla="*/ 0 w 10922456"/>
              <a:gd name="connsiteY43" fmla="*/ 3648521 h 4681234"/>
              <a:gd name="connsiteX44" fmla="*/ 0 w 10922456"/>
              <a:gd name="connsiteY44" fmla="*/ 2952827 h 4681234"/>
              <a:gd name="connsiteX45" fmla="*/ 0 w 10922456"/>
              <a:gd name="connsiteY45" fmla="*/ 2382359 h 4681234"/>
              <a:gd name="connsiteX46" fmla="*/ 0 w 10922456"/>
              <a:gd name="connsiteY46" fmla="*/ 1728407 h 4681234"/>
              <a:gd name="connsiteX47" fmla="*/ 0 w 10922456"/>
              <a:gd name="connsiteY47" fmla="*/ 949230 h 4681234"/>
              <a:gd name="connsiteX48" fmla="*/ 0 w 10922456"/>
              <a:gd name="connsiteY48" fmla="*/ 253536 h 46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22456" h="4681234" fill="none" extrusionOk="0">
                <a:moveTo>
                  <a:pt x="0" y="253536"/>
                </a:moveTo>
                <a:cubicBezTo>
                  <a:pt x="6446" y="101748"/>
                  <a:pt x="133381" y="14067"/>
                  <a:pt x="253536" y="0"/>
                </a:cubicBezTo>
                <a:cubicBezTo>
                  <a:pt x="466034" y="4615"/>
                  <a:pt x="664551" y="8322"/>
                  <a:pt x="843741" y="0"/>
                </a:cubicBezTo>
                <a:cubicBezTo>
                  <a:pt x="1022932" y="-8322"/>
                  <a:pt x="1340015" y="-9617"/>
                  <a:pt x="1538100" y="0"/>
                </a:cubicBezTo>
                <a:cubicBezTo>
                  <a:pt x="1736185" y="9617"/>
                  <a:pt x="1775930" y="4280"/>
                  <a:pt x="1919997" y="0"/>
                </a:cubicBezTo>
                <a:cubicBezTo>
                  <a:pt x="2064064" y="-4280"/>
                  <a:pt x="2423910" y="18903"/>
                  <a:pt x="2718510" y="0"/>
                </a:cubicBezTo>
                <a:cubicBezTo>
                  <a:pt x="3013110" y="-18903"/>
                  <a:pt x="3186734" y="23662"/>
                  <a:pt x="3412869" y="0"/>
                </a:cubicBezTo>
                <a:cubicBezTo>
                  <a:pt x="3639004" y="-23662"/>
                  <a:pt x="3792241" y="24607"/>
                  <a:pt x="4107228" y="0"/>
                </a:cubicBezTo>
                <a:cubicBezTo>
                  <a:pt x="4422215" y="-24607"/>
                  <a:pt x="4509678" y="-33836"/>
                  <a:pt x="4801587" y="0"/>
                </a:cubicBezTo>
                <a:cubicBezTo>
                  <a:pt x="5093496" y="33836"/>
                  <a:pt x="5155207" y="29190"/>
                  <a:pt x="5495946" y="0"/>
                </a:cubicBezTo>
                <a:cubicBezTo>
                  <a:pt x="5836685" y="-29190"/>
                  <a:pt x="5876203" y="30034"/>
                  <a:pt x="6190305" y="0"/>
                </a:cubicBezTo>
                <a:cubicBezTo>
                  <a:pt x="6504407" y="-30034"/>
                  <a:pt x="6676674" y="13338"/>
                  <a:pt x="6988818" y="0"/>
                </a:cubicBezTo>
                <a:cubicBezTo>
                  <a:pt x="7300962" y="-13338"/>
                  <a:pt x="7372643" y="9087"/>
                  <a:pt x="7579023" y="0"/>
                </a:cubicBezTo>
                <a:cubicBezTo>
                  <a:pt x="7785404" y="-9087"/>
                  <a:pt x="7866082" y="-24227"/>
                  <a:pt x="8065074" y="0"/>
                </a:cubicBezTo>
                <a:cubicBezTo>
                  <a:pt x="8264066" y="24227"/>
                  <a:pt x="8367428" y="-16248"/>
                  <a:pt x="8446971" y="0"/>
                </a:cubicBezTo>
                <a:cubicBezTo>
                  <a:pt x="8526514" y="16248"/>
                  <a:pt x="8730646" y="4553"/>
                  <a:pt x="8933023" y="0"/>
                </a:cubicBezTo>
                <a:cubicBezTo>
                  <a:pt x="9135400" y="-4553"/>
                  <a:pt x="9227544" y="-102"/>
                  <a:pt x="9314920" y="0"/>
                </a:cubicBezTo>
                <a:cubicBezTo>
                  <a:pt x="9402296" y="102"/>
                  <a:pt x="9668371" y="-28702"/>
                  <a:pt x="10009279" y="0"/>
                </a:cubicBezTo>
                <a:cubicBezTo>
                  <a:pt x="10350187" y="28702"/>
                  <a:pt x="10523351" y="6445"/>
                  <a:pt x="10668920" y="0"/>
                </a:cubicBezTo>
                <a:cubicBezTo>
                  <a:pt x="10810600" y="21612"/>
                  <a:pt x="10926082" y="112095"/>
                  <a:pt x="10922456" y="253536"/>
                </a:cubicBezTo>
                <a:cubicBezTo>
                  <a:pt x="10925165" y="533663"/>
                  <a:pt x="10910602" y="674802"/>
                  <a:pt x="10922456" y="949230"/>
                </a:cubicBezTo>
                <a:cubicBezTo>
                  <a:pt x="10934310" y="1223658"/>
                  <a:pt x="10906306" y="1366240"/>
                  <a:pt x="10922456" y="1519698"/>
                </a:cubicBezTo>
                <a:cubicBezTo>
                  <a:pt x="10938606" y="1673156"/>
                  <a:pt x="10931848" y="1871856"/>
                  <a:pt x="10922456" y="2173651"/>
                </a:cubicBezTo>
                <a:cubicBezTo>
                  <a:pt x="10913064" y="2475446"/>
                  <a:pt x="10885015" y="2763470"/>
                  <a:pt x="10922456" y="2952827"/>
                </a:cubicBezTo>
                <a:cubicBezTo>
                  <a:pt x="10959897" y="3142184"/>
                  <a:pt x="10944689" y="3412672"/>
                  <a:pt x="10922456" y="3565038"/>
                </a:cubicBezTo>
                <a:cubicBezTo>
                  <a:pt x="10900223" y="3717404"/>
                  <a:pt x="10934203" y="4113567"/>
                  <a:pt x="10922456" y="4427698"/>
                </a:cubicBezTo>
                <a:cubicBezTo>
                  <a:pt x="10901461" y="4576454"/>
                  <a:pt x="10823540" y="4682312"/>
                  <a:pt x="10668920" y="4681234"/>
                </a:cubicBezTo>
                <a:cubicBezTo>
                  <a:pt x="10463841" y="4661440"/>
                  <a:pt x="10401919" y="4669444"/>
                  <a:pt x="10182869" y="4681234"/>
                </a:cubicBezTo>
                <a:cubicBezTo>
                  <a:pt x="9963819" y="4693024"/>
                  <a:pt x="9645025" y="4706825"/>
                  <a:pt x="9280202" y="4681234"/>
                </a:cubicBezTo>
                <a:cubicBezTo>
                  <a:pt x="8915379" y="4655643"/>
                  <a:pt x="8691103" y="4686609"/>
                  <a:pt x="8481689" y="4681234"/>
                </a:cubicBezTo>
                <a:cubicBezTo>
                  <a:pt x="8272275" y="4675859"/>
                  <a:pt x="8073013" y="4702770"/>
                  <a:pt x="7891484" y="4681234"/>
                </a:cubicBezTo>
                <a:cubicBezTo>
                  <a:pt x="7709955" y="4659698"/>
                  <a:pt x="7536625" y="4685795"/>
                  <a:pt x="7301279" y="4681234"/>
                </a:cubicBezTo>
                <a:cubicBezTo>
                  <a:pt x="7065934" y="4676673"/>
                  <a:pt x="6757987" y="4682775"/>
                  <a:pt x="6398613" y="4681234"/>
                </a:cubicBezTo>
                <a:cubicBezTo>
                  <a:pt x="6039239" y="4679693"/>
                  <a:pt x="6080043" y="4678059"/>
                  <a:pt x="5808407" y="4681234"/>
                </a:cubicBezTo>
                <a:cubicBezTo>
                  <a:pt x="5536771" y="4684409"/>
                  <a:pt x="5361685" y="4656041"/>
                  <a:pt x="5218202" y="4681234"/>
                </a:cubicBezTo>
                <a:cubicBezTo>
                  <a:pt x="5074719" y="4706427"/>
                  <a:pt x="4923992" y="4679503"/>
                  <a:pt x="4836305" y="4681234"/>
                </a:cubicBezTo>
                <a:cubicBezTo>
                  <a:pt x="4748618" y="4682965"/>
                  <a:pt x="4288020" y="4666790"/>
                  <a:pt x="4141946" y="4681234"/>
                </a:cubicBezTo>
                <a:cubicBezTo>
                  <a:pt x="3995872" y="4695678"/>
                  <a:pt x="3741338" y="4670379"/>
                  <a:pt x="3343433" y="4681234"/>
                </a:cubicBezTo>
                <a:cubicBezTo>
                  <a:pt x="2945528" y="4692089"/>
                  <a:pt x="2822023" y="4646703"/>
                  <a:pt x="2440767" y="4681234"/>
                </a:cubicBezTo>
                <a:cubicBezTo>
                  <a:pt x="2059511" y="4715765"/>
                  <a:pt x="1796477" y="4641228"/>
                  <a:pt x="1538100" y="4681234"/>
                </a:cubicBezTo>
                <a:cubicBezTo>
                  <a:pt x="1279723" y="4721240"/>
                  <a:pt x="1037759" y="4664752"/>
                  <a:pt x="843741" y="4681234"/>
                </a:cubicBezTo>
                <a:cubicBezTo>
                  <a:pt x="649723" y="4697716"/>
                  <a:pt x="503260" y="4709929"/>
                  <a:pt x="253536" y="4681234"/>
                </a:cubicBezTo>
                <a:cubicBezTo>
                  <a:pt x="104586" y="4685435"/>
                  <a:pt x="1561" y="4563091"/>
                  <a:pt x="0" y="4427698"/>
                </a:cubicBezTo>
                <a:cubicBezTo>
                  <a:pt x="16292" y="4219901"/>
                  <a:pt x="-9568" y="3909721"/>
                  <a:pt x="0" y="3648521"/>
                </a:cubicBezTo>
                <a:cubicBezTo>
                  <a:pt x="9568" y="3387321"/>
                  <a:pt x="-6966" y="3172554"/>
                  <a:pt x="0" y="2952827"/>
                </a:cubicBezTo>
                <a:cubicBezTo>
                  <a:pt x="6966" y="2733100"/>
                  <a:pt x="-27542" y="2657632"/>
                  <a:pt x="0" y="2382359"/>
                </a:cubicBezTo>
                <a:cubicBezTo>
                  <a:pt x="27542" y="2107086"/>
                  <a:pt x="20398" y="2044374"/>
                  <a:pt x="0" y="1728407"/>
                </a:cubicBezTo>
                <a:cubicBezTo>
                  <a:pt x="-20398" y="1412440"/>
                  <a:pt x="2419" y="1120904"/>
                  <a:pt x="0" y="949230"/>
                </a:cubicBezTo>
                <a:cubicBezTo>
                  <a:pt x="-2419" y="777556"/>
                  <a:pt x="29169" y="568548"/>
                  <a:pt x="0" y="253536"/>
                </a:cubicBezTo>
                <a:close/>
              </a:path>
              <a:path w="10922456" h="4681234" stroke="0" extrusionOk="0">
                <a:moveTo>
                  <a:pt x="0" y="253536"/>
                </a:moveTo>
                <a:cubicBezTo>
                  <a:pt x="6333" y="115607"/>
                  <a:pt x="124210" y="-32651"/>
                  <a:pt x="253536" y="0"/>
                </a:cubicBezTo>
                <a:cubicBezTo>
                  <a:pt x="369383" y="-353"/>
                  <a:pt x="539335" y="10665"/>
                  <a:pt x="635433" y="0"/>
                </a:cubicBezTo>
                <a:cubicBezTo>
                  <a:pt x="731531" y="-10665"/>
                  <a:pt x="894222" y="-8278"/>
                  <a:pt x="1121485" y="0"/>
                </a:cubicBezTo>
                <a:cubicBezTo>
                  <a:pt x="1348748" y="8278"/>
                  <a:pt x="1522218" y="19325"/>
                  <a:pt x="1711690" y="0"/>
                </a:cubicBezTo>
                <a:cubicBezTo>
                  <a:pt x="1901163" y="-19325"/>
                  <a:pt x="2130241" y="-21785"/>
                  <a:pt x="2406049" y="0"/>
                </a:cubicBezTo>
                <a:cubicBezTo>
                  <a:pt x="2681857" y="21785"/>
                  <a:pt x="2794937" y="-7819"/>
                  <a:pt x="2996254" y="0"/>
                </a:cubicBezTo>
                <a:cubicBezTo>
                  <a:pt x="3197571" y="7819"/>
                  <a:pt x="3291401" y="-1907"/>
                  <a:pt x="3378151" y="0"/>
                </a:cubicBezTo>
                <a:cubicBezTo>
                  <a:pt x="3464901" y="1907"/>
                  <a:pt x="4013338" y="28818"/>
                  <a:pt x="4176664" y="0"/>
                </a:cubicBezTo>
                <a:cubicBezTo>
                  <a:pt x="4339990" y="-28818"/>
                  <a:pt x="4810160" y="-11694"/>
                  <a:pt x="4975177" y="0"/>
                </a:cubicBezTo>
                <a:cubicBezTo>
                  <a:pt x="5140194" y="11694"/>
                  <a:pt x="5396576" y="20791"/>
                  <a:pt x="5773690" y="0"/>
                </a:cubicBezTo>
                <a:cubicBezTo>
                  <a:pt x="6150804" y="-20791"/>
                  <a:pt x="6294795" y="6869"/>
                  <a:pt x="6676356" y="0"/>
                </a:cubicBezTo>
                <a:cubicBezTo>
                  <a:pt x="7057917" y="-6869"/>
                  <a:pt x="7089996" y="-32324"/>
                  <a:pt x="7370715" y="0"/>
                </a:cubicBezTo>
                <a:cubicBezTo>
                  <a:pt x="7651434" y="32324"/>
                  <a:pt x="8043428" y="-32007"/>
                  <a:pt x="8273382" y="0"/>
                </a:cubicBezTo>
                <a:cubicBezTo>
                  <a:pt x="8503336" y="32007"/>
                  <a:pt x="8678791" y="-27263"/>
                  <a:pt x="9071894" y="0"/>
                </a:cubicBezTo>
                <a:cubicBezTo>
                  <a:pt x="9464997" y="27263"/>
                  <a:pt x="9539999" y="20013"/>
                  <a:pt x="9766253" y="0"/>
                </a:cubicBezTo>
                <a:cubicBezTo>
                  <a:pt x="9992507" y="-20013"/>
                  <a:pt x="10243908" y="-10030"/>
                  <a:pt x="10668920" y="0"/>
                </a:cubicBezTo>
                <a:cubicBezTo>
                  <a:pt x="10826805" y="-5008"/>
                  <a:pt x="10925194" y="109852"/>
                  <a:pt x="10922456" y="253536"/>
                </a:cubicBezTo>
                <a:cubicBezTo>
                  <a:pt x="10905016" y="478826"/>
                  <a:pt x="10893038" y="619162"/>
                  <a:pt x="10922456" y="865746"/>
                </a:cubicBezTo>
                <a:cubicBezTo>
                  <a:pt x="10951875" y="1112330"/>
                  <a:pt x="10919347" y="1216073"/>
                  <a:pt x="10922456" y="1477957"/>
                </a:cubicBezTo>
                <a:cubicBezTo>
                  <a:pt x="10925565" y="1739841"/>
                  <a:pt x="10921933" y="1835104"/>
                  <a:pt x="10922456" y="2131909"/>
                </a:cubicBezTo>
                <a:cubicBezTo>
                  <a:pt x="10922979" y="2428714"/>
                  <a:pt x="10894258" y="2548423"/>
                  <a:pt x="10922456" y="2869344"/>
                </a:cubicBezTo>
                <a:cubicBezTo>
                  <a:pt x="10950654" y="3190266"/>
                  <a:pt x="10894404" y="3246893"/>
                  <a:pt x="10922456" y="3481555"/>
                </a:cubicBezTo>
                <a:cubicBezTo>
                  <a:pt x="10950508" y="3716217"/>
                  <a:pt x="10951668" y="4132627"/>
                  <a:pt x="10922456" y="4427698"/>
                </a:cubicBezTo>
                <a:cubicBezTo>
                  <a:pt x="10908810" y="4537967"/>
                  <a:pt x="10796617" y="4680011"/>
                  <a:pt x="10668920" y="4681234"/>
                </a:cubicBezTo>
                <a:cubicBezTo>
                  <a:pt x="10552403" y="4681352"/>
                  <a:pt x="10375248" y="4691399"/>
                  <a:pt x="10287023" y="4681234"/>
                </a:cubicBezTo>
                <a:cubicBezTo>
                  <a:pt x="10198798" y="4671069"/>
                  <a:pt x="9588999" y="4671244"/>
                  <a:pt x="9384356" y="4681234"/>
                </a:cubicBezTo>
                <a:cubicBezTo>
                  <a:pt x="9179713" y="4691224"/>
                  <a:pt x="9092294" y="4664855"/>
                  <a:pt x="9002459" y="4681234"/>
                </a:cubicBezTo>
                <a:cubicBezTo>
                  <a:pt x="8912624" y="4697613"/>
                  <a:pt x="8509176" y="4695254"/>
                  <a:pt x="8203946" y="4681234"/>
                </a:cubicBezTo>
                <a:cubicBezTo>
                  <a:pt x="7898716" y="4667214"/>
                  <a:pt x="7652785" y="4686672"/>
                  <a:pt x="7405433" y="4681234"/>
                </a:cubicBezTo>
                <a:cubicBezTo>
                  <a:pt x="7158081" y="4675796"/>
                  <a:pt x="6958104" y="4661555"/>
                  <a:pt x="6606920" y="4681234"/>
                </a:cubicBezTo>
                <a:cubicBezTo>
                  <a:pt x="6255736" y="4700913"/>
                  <a:pt x="6362288" y="4681249"/>
                  <a:pt x="6120869" y="4681234"/>
                </a:cubicBezTo>
                <a:cubicBezTo>
                  <a:pt x="5879450" y="4681219"/>
                  <a:pt x="5684158" y="4672265"/>
                  <a:pt x="5426510" y="4681234"/>
                </a:cubicBezTo>
                <a:cubicBezTo>
                  <a:pt x="5168862" y="4690203"/>
                  <a:pt x="4831656" y="4671975"/>
                  <a:pt x="4627997" y="4681234"/>
                </a:cubicBezTo>
                <a:cubicBezTo>
                  <a:pt x="4424338" y="4690493"/>
                  <a:pt x="4168996" y="4660111"/>
                  <a:pt x="4037792" y="4681234"/>
                </a:cubicBezTo>
                <a:cubicBezTo>
                  <a:pt x="3906588" y="4702357"/>
                  <a:pt x="3424667" y="4723128"/>
                  <a:pt x="3135126" y="4681234"/>
                </a:cubicBezTo>
                <a:cubicBezTo>
                  <a:pt x="2845585" y="4639340"/>
                  <a:pt x="2774287" y="4695599"/>
                  <a:pt x="2649074" y="4681234"/>
                </a:cubicBezTo>
                <a:cubicBezTo>
                  <a:pt x="2523861" y="4666869"/>
                  <a:pt x="2174520" y="4712684"/>
                  <a:pt x="1746408" y="4681234"/>
                </a:cubicBezTo>
                <a:cubicBezTo>
                  <a:pt x="1318296" y="4649784"/>
                  <a:pt x="1149756" y="4676357"/>
                  <a:pt x="843741" y="4681234"/>
                </a:cubicBezTo>
                <a:cubicBezTo>
                  <a:pt x="537726" y="4686111"/>
                  <a:pt x="546833" y="4666011"/>
                  <a:pt x="253536" y="4681234"/>
                </a:cubicBezTo>
                <a:cubicBezTo>
                  <a:pt x="101963" y="4684371"/>
                  <a:pt x="3321" y="4567742"/>
                  <a:pt x="0" y="4427698"/>
                </a:cubicBezTo>
                <a:cubicBezTo>
                  <a:pt x="2681" y="4192633"/>
                  <a:pt x="22253" y="3980821"/>
                  <a:pt x="0" y="3648521"/>
                </a:cubicBezTo>
                <a:cubicBezTo>
                  <a:pt x="-22253" y="3316221"/>
                  <a:pt x="7960" y="3095377"/>
                  <a:pt x="0" y="2869344"/>
                </a:cubicBezTo>
                <a:cubicBezTo>
                  <a:pt x="-7960" y="2643311"/>
                  <a:pt x="1842" y="2478009"/>
                  <a:pt x="0" y="2173651"/>
                </a:cubicBezTo>
                <a:cubicBezTo>
                  <a:pt x="-1842" y="1869293"/>
                  <a:pt x="-20985" y="1796776"/>
                  <a:pt x="0" y="1561440"/>
                </a:cubicBezTo>
                <a:cubicBezTo>
                  <a:pt x="20985" y="1326104"/>
                  <a:pt x="17557" y="1014283"/>
                  <a:pt x="0" y="865746"/>
                </a:cubicBezTo>
                <a:cubicBezTo>
                  <a:pt x="-17557" y="717209"/>
                  <a:pt x="-7495" y="460405"/>
                  <a:pt x="0" y="253536"/>
                </a:cubicBezTo>
                <a:close/>
              </a:path>
            </a:pathLst>
          </a:custGeom>
          <a:solidFill>
            <a:srgbClr val="EB9200"/>
          </a:solidFill>
          <a:ln w="38100">
            <a:solidFill>
              <a:srgbClr val="B06D00"/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roundRect">
                    <a:avLst>
                      <a:gd name="adj" fmla="val 54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8B6C057-CCAC-4C4B-80CF-2B70A2DA32D9}"/>
              </a:ext>
            </a:extLst>
          </p:cNvPr>
          <p:cNvSpPr txBox="1"/>
          <p:nvPr/>
        </p:nvSpPr>
        <p:spPr>
          <a:xfrm>
            <a:off x="3753792" y="2930791"/>
            <a:ext cx="1328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chemeClr val="bg1"/>
                </a:solidFill>
              </a:rPr>
              <a:t>아시아</a:t>
            </a:r>
            <a:endParaRPr lang="en-US" altLang="ko-KR" sz="2800" b="1" dirty="0">
              <a:solidFill>
                <a:schemeClr val="bg1"/>
              </a:solidFill>
            </a:endParaRPr>
          </a:p>
        </p:txBody>
      </p:sp>
      <p:sp>
        <p:nvSpPr>
          <p:cNvPr id="52" name="사각형: 둥근 모서리 3">
            <a:extLst>
              <a:ext uri="{FF2B5EF4-FFF2-40B4-BE49-F238E27FC236}">
                <a16:creationId xmlns:a16="http://schemas.microsoft.com/office/drawing/2014/main" id="{B8A2843A-6ADB-4000-90B5-17B87DE181B3}"/>
              </a:ext>
            </a:extLst>
          </p:cNvPr>
          <p:cNvSpPr/>
          <p:nvPr/>
        </p:nvSpPr>
        <p:spPr>
          <a:xfrm>
            <a:off x="4621690" y="4558558"/>
            <a:ext cx="2030177" cy="639371"/>
          </a:xfrm>
          <a:custGeom>
            <a:avLst/>
            <a:gdLst>
              <a:gd name="connsiteX0" fmla="*/ 0 w 10922456"/>
              <a:gd name="connsiteY0" fmla="*/ 253536 h 4681234"/>
              <a:gd name="connsiteX1" fmla="*/ 253536 w 10922456"/>
              <a:gd name="connsiteY1" fmla="*/ 0 h 4681234"/>
              <a:gd name="connsiteX2" fmla="*/ 843741 w 10922456"/>
              <a:gd name="connsiteY2" fmla="*/ 0 h 4681234"/>
              <a:gd name="connsiteX3" fmla="*/ 1538100 w 10922456"/>
              <a:gd name="connsiteY3" fmla="*/ 0 h 4681234"/>
              <a:gd name="connsiteX4" fmla="*/ 1919997 w 10922456"/>
              <a:gd name="connsiteY4" fmla="*/ 0 h 4681234"/>
              <a:gd name="connsiteX5" fmla="*/ 2718510 w 10922456"/>
              <a:gd name="connsiteY5" fmla="*/ 0 h 4681234"/>
              <a:gd name="connsiteX6" fmla="*/ 3412869 w 10922456"/>
              <a:gd name="connsiteY6" fmla="*/ 0 h 4681234"/>
              <a:gd name="connsiteX7" fmla="*/ 4107228 w 10922456"/>
              <a:gd name="connsiteY7" fmla="*/ 0 h 4681234"/>
              <a:gd name="connsiteX8" fmla="*/ 4801587 w 10922456"/>
              <a:gd name="connsiteY8" fmla="*/ 0 h 4681234"/>
              <a:gd name="connsiteX9" fmla="*/ 5495946 w 10922456"/>
              <a:gd name="connsiteY9" fmla="*/ 0 h 4681234"/>
              <a:gd name="connsiteX10" fmla="*/ 6190305 w 10922456"/>
              <a:gd name="connsiteY10" fmla="*/ 0 h 4681234"/>
              <a:gd name="connsiteX11" fmla="*/ 6988818 w 10922456"/>
              <a:gd name="connsiteY11" fmla="*/ 0 h 4681234"/>
              <a:gd name="connsiteX12" fmla="*/ 7579023 w 10922456"/>
              <a:gd name="connsiteY12" fmla="*/ 0 h 4681234"/>
              <a:gd name="connsiteX13" fmla="*/ 8065074 w 10922456"/>
              <a:gd name="connsiteY13" fmla="*/ 0 h 4681234"/>
              <a:gd name="connsiteX14" fmla="*/ 8446971 w 10922456"/>
              <a:gd name="connsiteY14" fmla="*/ 0 h 4681234"/>
              <a:gd name="connsiteX15" fmla="*/ 8933023 w 10922456"/>
              <a:gd name="connsiteY15" fmla="*/ 0 h 4681234"/>
              <a:gd name="connsiteX16" fmla="*/ 9314920 w 10922456"/>
              <a:gd name="connsiteY16" fmla="*/ 0 h 4681234"/>
              <a:gd name="connsiteX17" fmla="*/ 10009279 w 10922456"/>
              <a:gd name="connsiteY17" fmla="*/ 0 h 4681234"/>
              <a:gd name="connsiteX18" fmla="*/ 10668920 w 10922456"/>
              <a:gd name="connsiteY18" fmla="*/ 0 h 4681234"/>
              <a:gd name="connsiteX19" fmla="*/ 10922456 w 10922456"/>
              <a:gd name="connsiteY19" fmla="*/ 253536 h 4681234"/>
              <a:gd name="connsiteX20" fmla="*/ 10922456 w 10922456"/>
              <a:gd name="connsiteY20" fmla="*/ 949230 h 4681234"/>
              <a:gd name="connsiteX21" fmla="*/ 10922456 w 10922456"/>
              <a:gd name="connsiteY21" fmla="*/ 1519698 h 4681234"/>
              <a:gd name="connsiteX22" fmla="*/ 10922456 w 10922456"/>
              <a:gd name="connsiteY22" fmla="*/ 2173651 h 4681234"/>
              <a:gd name="connsiteX23" fmla="*/ 10922456 w 10922456"/>
              <a:gd name="connsiteY23" fmla="*/ 2952827 h 4681234"/>
              <a:gd name="connsiteX24" fmla="*/ 10922456 w 10922456"/>
              <a:gd name="connsiteY24" fmla="*/ 3565038 h 4681234"/>
              <a:gd name="connsiteX25" fmla="*/ 10922456 w 10922456"/>
              <a:gd name="connsiteY25" fmla="*/ 4427698 h 4681234"/>
              <a:gd name="connsiteX26" fmla="*/ 10668920 w 10922456"/>
              <a:gd name="connsiteY26" fmla="*/ 4681234 h 4681234"/>
              <a:gd name="connsiteX27" fmla="*/ 10182869 w 10922456"/>
              <a:gd name="connsiteY27" fmla="*/ 4681234 h 4681234"/>
              <a:gd name="connsiteX28" fmla="*/ 9280202 w 10922456"/>
              <a:gd name="connsiteY28" fmla="*/ 4681234 h 4681234"/>
              <a:gd name="connsiteX29" fmla="*/ 8481689 w 10922456"/>
              <a:gd name="connsiteY29" fmla="*/ 4681234 h 4681234"/>
              <a:gd name="connsiteX30" fmla="*/ 7891484 w 10922456"/>
              <a:gd name="connsiteY30" fmla="*/ 4681234 h 4681234"/>
              <a:gd name="connsiteX31" fmla="*/ 7301279 w 10922456"/>
              <a:gd name="connsiteY31" fmla="*/ 4681234 h 4681234"/>
              <a:gd name="connsiteX32" fmla="*/ 6398613 w 10922456"/>
              <a:gd name="connsiteY32" fmla="*/ 4681234 h 4681234"/>
              <a:gd name="connsiteX33" fmla="*/ 5808407 w 10922456"/>
              <a:gd name="connsiteY33" fmla="*/ 4681234 h 4681234"/>
              <a:gd name="connsiteX34" fmla="*/ 5218202 w 10922456"/>
              <a:gd name="connsiteY34" fmla="*/ 4681234 h 4681234"/>
              <a:gd name="connsiteX35" fmla="*/ 4836305 w 10922456"/>
              <a:gd name="connsiteY35" fmla="*/ 4681234 h 4681234"/>
              <a:gd name="connsiteX36" fmla="*/ 4141946 w 10922456"/>
              <a:gd name="connsiteY36" fmla="*/ 4681234 h 4681234"/>
              <a:gd name="connsiteX37" fmla="*/ 3343433 w 10922456"/>
              <a:gd name="connsiteY37" fmla="*/ 4681234 h 4681234"/>
              <a:gd name="connsiteX38" fmla="*/ 2440767 w 10922456"/>
              <a:gd name="connsiteY38" fmla="*/ 4681234 h 4681234"/>
              <a:gd name="connsiteX39" fmla="*/ 1538100 w 10922456"/>
              <a:gd name="connsiteY39" fmla="*/ 4681234 h 4681234"/>
              <a:gd name="connsiteX40" fmla="*/ 843741 w 10922456"/>
              <a:gd name="connsiteY40" fmla="*/ 4681234 h 4681234"/>
              <a:gd name="connsiteX41" fmla="*/ 253536 w 10922456"/>
              <a:gd name="connsiteY41" fmla="*/ 4681234 h 4681234"/>
              <a:gd name="connsiteX42" fmla="*/ 0 w 10922456"/>
              <a:gd name="connsiteY42" fmla="*/ 4427698 h 4681234"/>
              <a:gd name="connsiteX43" fmla="*/ 0 w 10922456"/>
              <a:gd name="connsiteY43" fmla="*/ 3648521 h 4681234"/>
              <a:gd name="connsiteX44" fmla="*/ 0 w 10922456"/>
              <a:gd name="connsiteY44" fmla="*/ 2952827 h 4681234"/>
              <a:gd name="connsiteX45" fmla="*/ 0 w 10922456"/>
              <a:gd name="connsiteY45" fmla="*/ 2382359 h 4681234"/>
              <a:gd name="connsiteX46" fmla="*/ 0 w 10922456"/>
              <a:gd name="connsiteY46" fmla="*/ 1728407 h 4681234"/>
              <a:gd name="connsiteX47" fmla="*/ 0 w 10922456"/>
              <a:gd name="connsiteY47" fmla="*/ 949230 h 4681234"/>
              <a:gd name="connsiteX48" fmla="*/ 0 w 10922456"/>
              <a:gd name="connsiteY48" fmla="*/ 253536 h 46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22456" h="4681234" fill="none" extrusionOk="0">
                <a:moveTo>
                  <a:pt x="0" y="253536"/>
                </a:moveTo>
                <a:cubicBezTo>
                  <a:pt x="6446" y="101748"/>
                  <a:pt x="133381" y="14067"/>
                  <a:pt x="253536" y="0"/>
                </a:cubicBezTo>
                <a:cubicBezTo>
                  <a:pt x="466034" y="4615"/>
                  <a:pt x="664551" y="8322"/>
                  <a:pt x="843741" y="0"/>
                </a:cubicBezTo>
                <a:cubicBezTo>
                  <a:pt x="1022932" y="-8322"/>
                  <a:pt x="1340015" y="-9617"/>
                  <a:pt x="1538100" y="0"/>
                </a:cubicBezTo>
                <a:cubicBezTo>
                  <a:pt x="1736185" y="9617"/>
                  <a:pt x="1775930" y="4280"/>
                  <a:pt x="1919997" y="0"/>
                </a:cubicBezTo>
                <a:cubicBezTo>
                  <a:pt x="2064064" y="-4280"/>
                  <a:pt x="2423910" y="18903"/>
                  <a:pt x="2718510" y="0"/>
                </a:cubicBezTo>
                <a:cubicBezTo>
                  <a:pt x="3013110" y="-18903"/>
                  <a:pt x="3186734" y="23662"/>
                  <a:pt x="3412869" y="0"/>
                </a:cubicBezTo>
                <a:cubicBezTo>
                  <a:pt x="3639004" y="-23662"/>
                  <a:pt x="3792241" y="24607"/>
                  <a:pt x="4107228" y="0"/>
                </a:cubicBezTo>
                <a:cubicBezTo>
                  <a:pt x="4422215" y="-24607"/>
                  <a:pt x="4509678" y="-33836"/>
                  <a:pt x="4801587" y="0"/>
                </a:cubicBezTo>
                <a:cubicBezTo>
                  <a:pt x="5093496" y="33836"/>
                  <a:pt x="5155207" y="29190"/>
                  <a:pt x="5495946" y="0"/>
                </a:cubicBezTo>
                <a:cubicBezTo>
                  <a:pt x="5836685" y="-29190"/>
                  <a:pt x="5876203" y="30034"/>
                  <a:pt x="6190305" y="0"/>
                </a:cubicBezTo>
                <a:cubicBezTo>
                  <a:pt x="6504407" y="-30034"/>
                  <a:pt x="6676674" y="13338"/>
                  <a:pt x="6988818" y="0"/>
                </a:cubicBezTo>
                <a:cubicBezTo>
                  <a:pt x="7300962" y="-13338"/>
                  <a:pt x="7372643" y="9087"/>
                  <a:pt x="7579023" y="0"/>
                </a:cubicBezTo>
                <a:cubicBezTo>
                  <a:pt x="7785404" y="-9087"/>
                  <a:pt x="7866082" y="-24227"/>
                  <a:pt x="8065074" y="0"/>
                </a:cubicBezTo>
                <a:cubicBezTo>
                  <a:pt x="8264066" y="24227"/>
                  <a:pt x="8367428" y="-16248"/>
                  <a:pt x="8446971" y="0"/>
                </a:cubicBezTo>
                <a:cubicBezTo>
                  <a:pt x="8526514" y="16248"/>
                  <a:pt x="8730646" y="4553"/>
                  <a:pt x="8933023" y="0"/>
                </a:cubicBezTo>
                <a:cubicBezTo>
                  <a:pt x="9135400" y="-4553"/>
                  <a:pt x="9227544" y="-102"/>
                  <a:pt x="9314920" y="0"/>
                </a:cubicBezTo>
                <a:cubicBezTo>
                  <a:pt x="9402296" y="102"/>
                  <a:pt x="9668371" y="-28702"/>
                  <a:pt x="10009279" y="0"/>
                </a:cubicBezTo>
                <a:cubicBezTo>
                  <a:pt x="10350187" y="28702"/>
                  <a:pt x="10523351" y="6445"/>
                  <a:pt x="10668920" y="0"/>
                </a:cubicBezTo>
                <a:cubicBezTo>
                  <a:pt x="10810600" y="21612"/>
                  <a:pt x="10926082" y="112095"/>
                  <a:pt x="10922456" y="253536"/>
                </a:cubicBezTo>
                <a:cubicBezTo>
                  <a:pt x="10925165" y="533663"/>
                  <a:pt x="10910602" y="674802"/>
                  <a:pt x="10922456" y="949230"/>
                </a:cubicBezTo>
                <a:cubicBezTo>
                  <a:pt x="10934310" y="1223658"/>
                  <a:pt x="10906306" y="1366240"/>
                  <a:pt x="10922456" y="1519698"/>
                </a:cubicBezTo>
                <a:cubicBezTo>
                  <a:pt x="10938606" y="1673156"/>
                  <a:pt x="10931848" y="1871856"/>
                  <a:pt x="10922456" y="2173651"/>
                </a:cubicBezTo>
                <a:cubicBezTo>
                  <a:pt x="10913064" y="2475446"/>
                  <a:pt x="10885015" y="2763470"/>
                  <a:pt x="10922456" y="2952827"/>
                </a:cubicBezTo>
                <a:cubicBezTo>
                  <a:pt x="10959897" y="3142184"/>
                  <a:pt x="10944689" y="3412672"/>
                  <a:pt x="10922456" y="3565038"/>
                </a:cubicBezTo>
                <a:cubicBezTo>
                  <a:pt x="10900223" y="3717404"/>
                  <a:pt x="10934203" y="4113567"/>
                  <a:pt x="10922456" y="4427698"/>
                </a:cubicBezTo>
                <a:cubicBezTo>
                  <a:pt x="10901461" y="4576454"/>
                  <a:pt x="10823540" y="4682312"/>
                  <a:pt x="10668920" y="4681234"/>
                </a:cubicBezTo>
                <a:cubicBezTo>
                  <a:pt x="10463841" y="4661440"/>
                  <a:pt x="10401919" y="4669444"/>
                  <a:pt x="10182869" y="4681234"/>
                </a:cubicBezTo>
                <a:cubicBezTo>
                  <a:pt x="9963819" y="4693024"/>
                  <a:pt x="9645025" y="4706825"/>
                  <a:pt x="9280202" y="4681234"/>
                </a:cubicBezTo>
                <a:cubicBezTo>
                  <a:pt x="8915379" y="4655643"/>
                  <a:pt x="8691103" y="4686609"/>
                  <a:pt x="8481689" y="4681234"/>
                </a:cubicBezTo>
                <a:cubicBezTo>
                  <a:pt x="8272275" y="4675859"/>
                  <a:pt x="8073013" y="4702770"/>
                  <a:pt x="7891484" y="4681234"/>
                </a:cubicBezTo>
                <a:cubicBezTo>
                  <a:pt x="7709955" y="4659698"/>
                  <a:pt x="7536625" y="4685795"/>
                  <a:pt x="7301279" y="4681234"/>
                </a:cubicBezTo>
                <a:cubicBezTo>
                  <a:pt x="7065934" y="4676673"/>
                  <a:pt x="6757987" y="4682775"/>
                  <a:pt x="6398613" y="4681234"/>
                </a:cubicBezTo>
                <a:cubicBezTo>
                  <a:pt x="6039239" y="4679693"/>
                  <a:pt x="6080043" y="4678059"/>
                  <a:pt x="5808407" y="4681234"/>
                </a:cubicBezTo>
                <a:cubicBezTo>
                  <a:pt x="5536771" y="4684409"/>
                  <a:pt x="5361685" y="4656041"/>
                  <a:pt x="5218202" y="4681234"/>
                </a:cubicBezTo>
                <a:cubicBezTo>
                  <a:pt x="5074719" y="4706427"/>
                  <a:pt x="4923992" y="4679503"/>
                  <a:pt x="4836305" y="4681234"/>
                </a:cubicBezTo>
                <a:cubicBezTo>
                  <a:pt x="4748618" y="4682965"/>
                  <a:pt x="4288020" y="4666790"/>
                  <a:pt x="4141946" y="4681234"/>
                </a:cubicBezTo>
                <a:cubicBezTo>
                  <a:pt x="3995872" y="4695678"/>
                  <a:pt x="3741338" y="4670379"/>
                  <a:pt x="3343433" y="4681234"/>
                </a:cubicBezTo>
                <a:cubicBezTo>
                  <a:pt x="2945528" y="4692089"/>
                  <a:pt x="2822023" y="4646703"/>
                  <a:pt x="2440767" y="4681234"/>
                </a:cubicBezTo>
                <a:cubicBezTo>
                  <a:pt x="2059511" y="4715765"/>
                  <a:pt x="1796477" y="4641228"/>
                  <a:pt x="1538100" y="4681234"/>
                </a:cubicBezTo>
                <a:cubicBezTo>
                  <a:pt x="1279723" y="4721240"/>
                  <a:pt x="1037759" y="4664752"/>
                  <a:pt x="843741" y="4681234"/>
                </a:cubicBezTo>
                <a:cubicBezTo>
                  <a:pt x="649723" y="4697716"/>
                  <a:pt x="503260" y="4709929"/>
                  <a:pt x="253536" y="4681234"/>
                </a:cubicBezTo>
                <a:cubicBezTo>
                  <a:pt x="104586" y="4685435"/>
                  <a:pt x="1561" y="4563091"/>
                  <a:pt x="0" y="4427698"/>
                </a:cubicBezTo>
                <a:cubicBezTo>
                  <a:pt x="16292" y="4219901"/>
                  <a:pt x="-9568" y="3909721"/>
                  <a:pt x="0" y="3648521"/>
                </a:cubicBezTo>
                <a:cubicBezTo>
                  <a:pt x="9568" y="3387321"/>
                  <a:pt x="-6966" y="3172554"/>
                  <a:pt x="0" y="2952827"/>
                </a:cubicBezTo>
                <a:cubicBezTo>
                  <a:pt x="6966" y="2733100"/>
                  <a:pt x="-27542" y="2657632"/>
                  <a:pt x="0" y="2382359"/>
                </a:cubicBezTo>
                <a:cubicBezTo>
                  <a:pt x="27542" y="2107086"/>
                  <a:pt x="20398" y="2044374"/>
                  <a:pt x="0" y="1728407"/>
                </a:cubicBezTo>
                <a:cubicBezTo>
                  <a:pt x="-20398" y="1412440"/>
                  <a:pt x="2419" y="1120904"/>
                  <a:pt x="0" y="949230"/>
                </a:cubicBezTo>
                <a:cubicBezTo>
                  <a:pt x="-2419" y="777556"/>
                  <a:pt x="29169" y="568548"/>
                  <a:pt x="0" y="253536"/>
                </a:cubicBezTo>
                <a:close/>
              </a:path>
              <a:path w="10922456" h="4681234" stroke="0" extrusionOk="0">
                <a:moveTo>
                  <a:pt x="0" y="253536"/>
                </a:moveTo>
                <a:cubicBezTo>
                  <a:pt x="6333" y="115607"/>
                  <a:pt x="124210" y="-32651"/>
                  <a:pt x="253536" y="0"/>
                </a:cubicBezTo>
                <a:cubicBezTo>
                  <a:pt x="369383" y="-353"/>
                  <a:pt x="539335" y="10665"/>
                  <a:pt x="635433" y="0"/>
                </a:cubicBezTo>
                <a:cubicBezTo>
                  <a:pt x="731531" y="-10665"/>
                  <a:pt x="894222" y="-8278"/>
                  <a:pt x="1121485" y="0"/>
                </a:cubicBezTo>
                <a:cubicBezTo>
                  <a:pt x="1348748" y="8278"/>
                  <a:pt x="1522218" y="19325"/>
                  <a:pt x="1711690" y="0"/>
                </a:cubicBezTo>
                <a:cubicBezTo>
                  <a:pt x="1901163" y="-19325"/>
                  <a:pt x="2130241" y="-21785"/>
                  <a:pt x="2406049" y="0"/>
                </a:cubicBezTo>
                <a:cubicBezTo>
                  <a:pt x="2681857" y="21785"/>
                  <a:pt x="2794937" y="-7819"/>
                  <a:pt x="2996254" y="0"/>
                </a:cubicBezTo>
                <a:cubicBezTo>
                  <a:pt x="3197571" y="7819"/>
                  <a:pt x="3291401" y="-1907"/>
                  <a:pt x="3378151" y="0"/>
                </a:cubicBezTo>
                <a:cubicBezTo>
                  <a:pt x="3464901" y="1907"/>
                  <a:pt x="4013338" y="28818"/>
                  <a:pt x="4176664" y="0"/>
                </a:cubicBezTo>
                <a:cubicBezTo>
                  <a:pt x="4339990" y="-28818"/>
                  <a:pt x="4810160" y="-11694"/>
                  <a:pt x="4975177" y="0"/>
                </a:cubicBezTo>
                <a:cubicBezTo>
                  <a:pt x="5140194" y="11694"/>
                  <a:pt x="5396576" y="20791"/>
                  <a:pt x="5773690" y="0"/>
                </a:cubicBezTo>
                <a:cubicBezTo>
                  <a:pt x="6150804" y="-20791"/>
                  <a:pt x="6294795" y="6869"/>
                  <a:pt x="6676356" y="0"/>
                </a:cubicBezTo>
                <a:cubicBezTo>
                  <a:pt x="7057917" y="-6869"/>
                  <a:pt x="7089996" y="-32324"/>
                  <a:pt x="7370715" y="0"/>
                </a:cubicBezTo>
                <a:cubicBezTo>
                  <a:pt x="7651434" y="32324"/>
                  <a:pt x="8043428" y="-32007"/>
                  <a:pt x="8273382" y="0"/>
                </a:cubicBezTo>
                <a:cubicBezTo>
                  <a:pt x="8503336" y="32007"/>
                  <a:pt x="8678791" y="-27263"/>
                  <a:pt x="9071894" y="0"/>
                </a:cubicBezTo>
                <a:cubicBezTo>
                  <a:pt x="9464997" y="27263"/>
                  <a:pt x="9539999" y="20013"/>
                  <a:pt x="9766253" y="0"/>
                </a:cubicBezTo>
                <a:cubicBezTo>
                  <a:pt x="9992507" y="-20013"/>
                  <a:pt x="10243908" y="-10030"/>
                  <a:pt x="10668920" y="0"/>
                </a:cubicBezTo>
                <a:cubicBezTo>
                  <a:pt x="10826805" y="-5008"/>
                  <a:pt x="10925194" y="109852"/>
                  <a:pt x="10922456" y="253536"/>
                </a:cubicBezTo>
                <a:cubicBezTo>
                  <a:pt x="10905016" y="478826"/>
                  <a:pt x="10893038" y="619162"/>
                  <a:pt x="10922456" y="865746"/>
                </a:cubicBezTo>
                <a:cubicBezTo>
                  <a:pt x="10951875" y="1112330"/>
                  <a:pt x="10919347" y="1216073"/>
                  <a:pt x="10922456" y="1477957"/>
                </a:cubicBezTo>
                <a:cubicBezTo>
                  <a:pt x="10925565" y="1739841"/>
                  <a:pt x="10921933" y="1835104"/>
                  <a:pt x="10922456" y="2131909"/>
                </a:cubicBezTo>
                <a:cubicBezTo>
                  <a:pt x="10922979" y="2428714"/>
                  <a:pt x="10894258" y="2548423"/>
                  <a:pt x="10922456" y="2869344"/>
                </a:cubicBezTo>
                <a:cubicBezTo>
                  <a:pt x="10950654" y="3190266"/>
                  <a:pt x="10894404" y="3246893"/>
                  <a:pt x="10922456" y="3481555"/>
                </a:cubicBezTo>
                <a:cubicBezTo>
                  <a:pt x="10950508" y="3716217"/>
                  <a:pt x="10951668" y="4132627"/>
                  <a:pt x="10922456" y="4427698"/>
                </a:cubicBezTo>
                <a:cubicBezTo>
                  <a:pt x="10908810" y="4537967"/>
                  <a:pt x="10796617" y="4680011"/>
                  <a:pt x="10668920" y="4681234"/>
                </a:cubicBezTo>
                <a:cubicBezTo>
                  <a:pt x="10552403" y="4681352"/>
                  <a:pt x="10375248" y="4691399"/>
                  <a:pt x="10287023" y="4681234"/>
                </a:cubicBezTo>
                <a:cubicBezTo>
                  <a:pt x="10198798" y="4671069"/>
                  <a:pt x="9588999" y="4671244"/>
                  <a:pt x="9384356" y="4681234"/>
                </a:cubicBezTo>
                <a:cubicBezTo>
                  <a:pt x="9179713" y="4691224"/>
                  <a:pt x="9092294" y="4664855"/>
                  <a:pt x="9002459" y="4681234"/>
                </a:cubicBezTo>
                <a:cubicBezTo>
                  <a:pt x="8912624" y="4697613"/>
                  <a:pt x="8509176" y="4695254"/>
                  <a:pt x="8203946" y="4681234"/>
                </a:cubicBezTo>
                <a:cubicBezTo>
                  <a:pt x="7898716" y="4667214"/>
                  <a:pt x="7652785" y="4686672"/>
                  <a:pt x="7405433" y="4681234"/>
                </a:cubicBezTo>
                <a:cubicBezTo>
                  <a:pt x="7158081" y="4675796"/>
                  <a:pt x="6958104" y="4661555"/>
                  <a:pt x="6606920" y="4681234"/>
                </a:cubicBezTo>
                <a:cubicBezTo>
                  <a:pt x="6255736" y="4700913"/>
                  <a:pt x="6362288" y="4681249"/>
                  <a:pt x="6120869" y="4681234"/>
                </a:cubicBezTo>
                <a:cubicBezTo>
                  <a:pt x="5879450" y="4681219"/>
                  <a:pt x="5684158" y="4672265"/>
                  <a:pt x="5426510" y="4681234"/>
                </a:cubicBezTo>
                <a:cubicBezTo>
                  <a:pt x="5168862" y="4690203"/>
                  <a:pt x="4831656" y="4671975"/>
                  <a:pt x="4627997" y="4681234"/>
                </a:cubicBezTo>
                <a:cubicBezTo>
                  <a:pt x="4424338" y="4690493"/>
                  <a:pt x="4168996" y="4660111"/>
                  <a:pt x="4037792" y="4681234"/>
                </a:cubicBezTo>
                <a:cubicBezTo>
                  <a:pt x="3906588" y="4702357"/>
                  <a:pt x="3424667" y="4723128"/>
                  <a:pt x="3135126" y="4681234"/>
                </a:cubicBezTo>
                <a:cubicBezTo>
                  <a:pt x="2845585" y="4639340"/>
                  <a:pt x="2774287" y="4695599"/>
                  <a:pt x="2649074" y="4681234"/>
                </a:cubicBezTo>
                <a:cubicBezTo>
                  <a:pt x="2523861" y="4666869"/>
                  <a:pt x="2174520" y="4712684"/>
                  <a:pt x="1746408" y="4681234"/>
                </a:cubicBezTo>
                <a:cubicBezTo>
                  <a:pt x="1318296" y="4649784"/>
                  <a:pt x="1149756" y="4676357"/>
                  <a:pt x="843741" y="4681234"/>
                </a:cubicBezTo>
                <a:cubicBezTo>
                  <a:pt x="537726" y="4686111"/>
                  <a:pt x="546833" y="4666011"/>
                  <a:pt x="253536" y="4681234"/>
                </a:cubicBezTo>
                <a:cubicBezTo>
                  <a:pt x="101963" y="4684371"/>
                  <a:pt x="3321" y="4567742"/>
                  <a:pt x="0" y="4427698"/>
                </a:cubicBezTo>
                <a:cubicBezTo>
                  <a:pt x="2681" y="4192633"/>
                  <a:pt x="22253" y="3980821"/>
                  <a:pt x="0" y="3648521"/>
                </a:cubicBezTo>
                <a:cubicBezTo>
                  <a:pt x="-22253" y="3316221"/>
                  <a:pt x="7960" y="3095377"/>
                  <a:pt x="0" y="2869344"/>
                </a:cubicBezTo>
                <a:cubicBezTo>
                  <a:pt x="-7960" y="2643311"/>
                  <a:pt x="1842" y="2478009"/>
                  <a:pt x="0" y="2173651"/>
                </a:cubicBezTo>
                <a:cubicBezTo>
                  <a:pt x="-1842" y="1869293"/>
                  <a:pt x="-20985" y="1796776"/>
                  <a:pt x="0" y="1561440"/>
                </a:cubicBezTo>
                <a:cubicBezTo>
                  <a:pt x="20985" y="1326104"/>
                  <a:pt x="17557" y="1014283"/>
                  <a:pt x="0" y="865746"/>
                </a:cubicBezTo>
                <a:cubicBezTo>
                  <a:pt x="-17557" y="717209"/>
                  <a:pt x="-7495" y="460405"/>
                  <a:pt x="0" y="253536"/>
                </a:cubicBezTo>
                <a:close/>
              </a:path>
            </a:pathLst>
          </a:custGeom>
          <a:solidFill>
            <a:srgbClr val="91D044"/>
          </a:solidFill>
          <a:ln w="38100">
            <a:solidFill>
              <a:srgbClr val="81B925"/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roundRect">
                    <a:avLst>
                      <a:gd name="adj" fmla="val 54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8B6C057-CCAC-4C4B-80CF-2B70A2DA32D9}"/>
              </a:ext>
            </a:extLst>
          </p:cNvPr>
          <p:cNvSpPr txBox="1"/>
          <p:nvPr/>
        </p:nvSpPr>
        <p:spPr>
          <a:xfrm>
            <a:off x="4592633" y="4616633"/>
            <a:ext cx="207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chemeClr val="bg1"/>
                </a:solidFill>
              </a:rPr>
              <a:t>오세아니아</a:t>
            </a:r>
            <a:endParaRPr lang="en-US" altLang="ko-KR" sz="2800" b="1" dirty="0">
              <a:solidFill>
                <a:schemeClr val="bg1"/>
              </a:solidFill>
            </a:endParaRPr>
          </a:p>
        </p:txBody>
      </p:sp>
      <p:sp>
        <p:nvSpPr>
          <p:cNvPr id="54" name="사각형: 둥근 모서리 3">
            <a:extLst>
              <a:ext uri="{FF2B5EF4-FFF2-40B4-BE49-F238E27FC236}">
                <a16:creationId xmlns:a16="http://schemas.microsoft.com/office/drawing/2014/main" id="{B8A2843A-6ADB-4000-90B5-17B87DE181B3}"/>
              </a:ext>
            </a:extLst>
          </p:cNvPr>
          <p:cNvSpPr/>
          <p:nvPr/>
        </p:nvSpPr>
        <p:spPr>
          <a:xfrm>
            <a:off x="6146208" y="1546604"/>
            <a:ext cx="1973935" cy="639371"/>
          </a:xfrm>
          <a:custGeom>
            <a:avLst/>
            <a:gdLst>
              <a:gd name="connsiteX0" fmla="*/ 0 w 10922456"/>
              <a:gd name="connsiteY0" fmla="*/ 253536 h 4681234"/>
              <a:gd name="connsiteX1" fmla="*/ 253536 w 10922456"/>
              <a:gd name="connsiteY1" fmla="*/ 0 h 4681234"/>
              <a:gd name="connsiteX2" fmla="*/ 843741 w 10922456"/>
              <a:gd name="connsiteY2" fmla="*/ 0 h 4681234"/>
              <a:gd name="connsiteX3" fmla="*/ 1538100 w 10922456"/>
              <a:gd name="connsiteY3" fmla="*/ 0 h 4681234"/>
              <a:gd name="connsiteX4" fmla="*/ 1919997 w 10922456"/>
              <a:gd name="connsiteY4" fmla="*/ 0 h 4681234"/>
              <a:gd name="connsiteX5" fmla="*/ 2718510 w 10922456"/>
              <a:gd name="connsiteY5" fmla="*/ 0 h 4681234"/>
              <a:gd name="connsiteX6" fmla="*/ 3412869 w 10922456"/>
              <a:gd name="connsiteY6" fmla="*/ 0 h 4681234"/>
              <a:gd name="connsiteX7" fmla="*/ 4107228 w 10922456"/>
              <a:gd name="connsiteY7" fmla="*/ 0 h 4681234"/>
              <a:gd name="connsiteX8" fmla="*/ 4801587 w 10922456"/>
              <a:gd name="connsiteY8" fmla="*/ 0 h 4681234"/>
              <a:gd name="connsiteX9" fmla="*/ 5495946 w 10922456"/>
              <a:gd name="connsiteY9" fmla="*/ 0 h 4681234"/>
              <a:gd name="connsiteX10" fmla="*/ 6190305 w 10922456"/>
              <a:gd name="connsiteY10" fmla="*/ 0 h 4681234"/>
              <a:gd name="connsiteX11" fmla="*/ 6988818 w 10922456"/>
              <a:gd name="connsiteY11" fmla="*/ 0 h 4681234"/>
              <a:gd name="connsiteX12" fmla="*/ 7579023 w 10922456"/>
              <a:gd name="connsiteY12" fmla="*/ 0 h 4681234"/>
              <a:gd name="connsiteX13" fmla="*/ 8065074 w 10922456"/>
              <a:gd name="connsiteY13" fmla="*/ 0 h 4681234"/>
              <a:gd name="connsiteX14" fmla="*/ 8446971 w 10922456"/>
              <a:gd name="connsiteY14" fmla="*/ 0 h 4681234"/>
              <a:gd name="connsiteX15" fmla="*/ 8933023 w 10922456"/>
              <a:gd name="connsiteY15" fmla="*/ 0 h 4681234"/>
              <a:gd name="connsiteX16" fmla="*/ 9314920 w 10922456"/>
              <a:gd name="connsiteY16" fmla="*/ 0 h 4681234"/>
              <a:gd name="connsiteX17" fmla="*/ 10009279 w 10922456"/>
              <a:gd name="connsiteY17" fmla="*/ 0 h 4681234"/>
              <a:gd name="connsiteX18" fmla="*/ 10668920 w 10922456"/>
              <a:gd name="connsiteY18" fmla="*/ 0 h 4681234"/>
              <a:gd name="connsiteX19" fmla="*/ 10922456 w 10922456"/>
              <a:gd name="connsiteY19" fmla="*/ 253536 h 4681234"/>
              <a:gd name="connsiteX20" fmla="*/ 10922456 w 10922456"/>
              <a:gd name="connsiteY20" fmla="*/ 949230 h 4681234"/>
              <a:gd name="connsiteX21" fmla="*/ 10922456 w 10922456"/>
              <a:gd name="connsiteY21" fmla="*/ 1519698 h 4681234"/>
              <a:gd name="connsiteX22" fmla="*/ 10922456 w 10922456"/>
              <a:gd name="connsiteY22" fmla="*/ 2173651 h 4681234"/>
              <a:gd name="connsiteX23" fmla="*/ 10922456 w 10922456"/>
              <a:gd name="connsiteY23" fmla="*/ 2952827 h 4681234"/>
              <a:gd name="connsiteX24" fmla="*/ 10922456 w 10922456"/>
              <a:gd name="connsiteY24" fmla="*/ 3565038 h 4681234"/>
              <a:gd name="connsiteX25" fmla="*/ 10922456 w 10922456"/>
              <a:gd name="connsiteY25" fmla="*/ 4427698 h 4681234"/>
              <a:gd name="connsiteX26" fmla="*/ 10668920 w 10922456"/>
              <a:gd name="connsiteY26" fmla="*/ 4681234 h 4681234"/>
              <a:gd name="connsiteX27" fmla="*/ 10182869 w 10922456"/>
              <a:gd name="connsiteY27" fmla="*/ 4681234 h 4681234"/>
              <a:gd name="connsiteX28" fmla="*/ 9280202 w 10922456"/>
              <a:gd name="connsiteY28" fmla="*/ 4681234 h 4681234"/>
              <a:gd name="connsiteX29" fmla="*/ 8481689 w 10922456"/>
              <a:gd name="connsiteY29" fmla="*/ 4681234 h 4681234"/>
              <a:gd name="connsiteX30" fmla="*/ 7891484 w 10922456"/>
              <a:gd name="connsiteY30" fmla="*/ 4681234 h 4681234"/>
              <a:gd name="connsiteX31" fmla="*/ 7301279 w 10922456"/>
              <a:gd name="connsiteY31" fmla="*/ 4681234 h 4681234"/>
              <a:gd name="connsiteX32" fmla="*/ 6398613 w 10922456"/>
              <a:gd name="connsiteY32" fmla="*/ 4681234 h 4681234"/>
              <a:gd name="connsiteX33" fmla="*/ 5808407 w 10922456"/>
              <a:gd name="connsiteY33" fmla="*/ 4681234 h 4681234"/>
              <a:gd name="connsiteX34" fmla="*/ 5218202 w 10922456"/>
              <a:gd name="connsiteY34" fmla="*/ 4681234 h 4681234"/>
              <a:gd name="connsiteX35" fmla="*/ 4836305 w 10922456"/>
              <a:gd name="connsiteY35" fmla="*/ 4681234 h 4681234"/>
              <a:gd name="connsiteX36" fmla="*/ 4141946 w 10922456"/>
              <a:gd name="connsiteY36" fmla="*/ 4681234 h 4681234"/>
              <a:gd name="connsiteX37" fmla="*/ 3343433 w 10922456"/>
              <a:gd name="connsiteY37" fmla="*/ 4681234 h 4681234"/>
              <a:gd name="connsiteX38" fmla="*/ 2440767 w 10922456"/>
              <a:gd name="connsiteY38" fmla="*/ 4681234 h 4681234"/>
              <a:gd name="connsiteX39" fmla="*/ 1538100 w 10922456"/>
              <a:gd name="connsiteY39" fmla="*/ 4681234 h 4681234"/>
              <a:gd name="connsiteX40" fmla="*/ 843741 w 10922456"/>
              <a:gd name="connsiteY40" fmla="*/ 4681234 h 4681234"/>
              <a:gd name="connsiteX41" fmla="*/ 253536 w 10922456"/>
              <a:gd name="connsiteY41" fmla="*/ 4681234 h 4681234"/>
              <a:gd name="connsiteX42" fmla="*/ 0 w 10922456"/>
              <a:gd name="connsiteY42" fmla="*/ 4427698 h 4681234"/>
              <a:gd name="connsiteX43" fmla="*/ 0 w 10922456"/>
              <a:gd name="connsiteY43" fmla="*/ 3648521 h 4681234"/>
              <a:gd name="connsiteX44" fmla="*/ 0 w 10922456"/>
              <a:gd name="connsiteY44" fmla="*/ 2952827 h 4681234"/>
              <a:gd name="connsiteX45" fmla="*/ 0 w 10922456"/>
              <a:gd name="connsiteY45" fmla="*/ 2382359 h 4681234"/>
              <a:gd name="connsiteX46" fmla="*/ 0 w 10922456"/>
              <a:gd name="connsiteY46" fmla="*/ 1728407 h 4681234"/>
              <a:gd name="connsiteX47" fmla="*/ 0 w 10922456"/>
              <a:gd name="connsiteY47" fmla="*/ 949230 h 4681234"/>
              <a:gd name="connsiteX48" fmla="*/ 0 w 10922456"/>
              <a:gd name="connsiteY48" fmla="*/ 253536 h 46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22456" h="4681234" fill="none" extrusionOk="0">
                <a:moveTo>
                  <a:pt x="0" y="253536"/>
                </a:moveTo>
                <a:cubicBezTo>
                  <a:pt x="6446" y="101748"/>
                  <a:pt x="133381" y="14067"/>
                  <a:pt x="253536" y="0"/>
                </a:cubicBezTo>
                <a:cubicBezTo>
                  <a:pt x="466034" y="4615"/>
                  <a:pt x="664551" y="8322"/>
                  <a:pt x="843741" y="0"/>
                </a:cubicBezTo>
                <a:cubicBezTo>
                  <a:pt x="1022932" y="-8322"/>
                  <a:pt x="1340015" y="-9617"/>
                  <a:pt x="1538100" y="0"/>
                </a:cubicBezTo>
                <a:cubicBezTo>
                  <a:pt x="1736185" y="9617"/>
                  <a:pt x="1775930" y="4280"/>
                  <a:pt x="1919997" y="0"/>
                </a:cubicBezTo>
                <a:cubicBezTo>
                  <a:pt x="2064064" y="-4280"/>
                  <a:pt x="2423910" y="18903"/>
                  <a:pt x="2718510" y="0"/>
                </a:cubicBezTo>
                <a:cubicBezTo>
                  <a:pt x="3013110" y="-18903"/>
                  <a:pt x="3186734" y="23662"/>
                  <a:pt x="3412869" y="0"/>
                </a:cubicBezTo>
                <a:cubicBezTo>
                  <a:pt x="3639004" y="-23662"/>
                  <a:pt x="3792241" y="24607"/>
                  <a:pt x="4107228" y="0"/>
                </a:cubicBezTo>
                <a:cubicBezTo>
                  <a:pt x="4422215" y="-24607"/>
                  <a:pt x="4509678" y="-33836"/>
                  <a:pt x="4801587" y="0"/>
                </a:cubicBezTo>
                <a:cubicBezTo>
                  <a:pt x="5093496" y="33836"/>
                  <a:pt x="5155207" y="29190"/>
                  <a:pt x="5495946" y="0"/>
                </a:cubicBezTo>
                <a:cubicBezTo>
                  <a:pt x="5836685" y="-29190"/>
                  <a:pt x="5876203" y="30034"/>
                  <a:pt x="6190305" y="0"/>
                </a:cubicBezTo>
                <a:cubicBezTo>
                  <a:pt x="6504407" y="-30034"/>
                  <a:pt x="6676674" y="13338"/>
                  <a:pt x="6988818" y="0"/>
                </a:cubicBezTo>
                <a:cubicBezTo>
                  <a:pt x="7300962" y="-13338"/>
                  <a:pt x="7372643" y="9087"/>
                  <a:pt x="7579023" y="0"/>
                </a:cubicBezTo>
                <a:cubicBezTo>
                  <a:pt x="7785404" y="-9087"/>
                  <a:pt x="7866082" y="-24227"/>
                  <a:pt x="8065074" y="0"/>
                </a:cubicBezTo>
                <a:cubicBezTo>
                  <a:pt x="8264066" y="24227"/>
                  <a:pt x="8367428" y="-16248"/>
                  <a:pt x="8446971" y="0"/>
                </a:cubicBezTo>
                <a:cubicBezTo>
                  <a:pt x="8526514" y="16248"/>
                  <a:pt x="8730646" y="4553"/>
                  <a:pt x="8933023" y="0"/>
                </a:cubicBezTo>
                <a:cubicBezTo>
                  <a:pt x="9135400" y="-4553"/>
                  <a:pt x="9227544" y="-102"/>
                  <a:pt x="9314920" y="0"/>
                </a:cubicBezTo>
                <a:cubicBezTo>
                  <a:pt x="9402296" y="102"/>
                  <a:pt x="9668371" y="-28702"/>
                  <a:pt x="10009279" y="0"/>
                </a:cubicBezTo>
                <a:cubicBezTo>
                  <a:pt x="10350187" y="28702"/>
                  <a:pt x="10523351" y="6445"/>
                  <a:pt x="10668920" y="0"/>
                </a:cubicBezTo>
                <a:cubicBezTo>
                  <a:pt x="10810600" y="21612"/>
                  <a:pt x="10926082" y="112095"/>
                  <a:pt x="10922456" y="253536"/>
                </a:cubicBezTo>
                <a:cubicBezTo>
                  <a:pt x="10925165" y="533663"/>
                  <a:pt x="10910602" y="674802"/>
                  <a:pt x="10922456" y="949230"/>
                </a:cubicBezTo>
                <a:cubicBezTo>
                  <a:pt x="10934310" y="1223658"/>
                  <a:pt x="10906306" y="1366240"/>
                  <a:pt x="10922456" y="1519698"/>
                </a:cubicBezTo>
                <a:cubicBezTo>
                  <a:pt x="10938606" y="1673156"/>
                  <a:pt x="10931848" y="1871856"/>
                  <a:pt x="10922456" y="2173651"/>
                </a:cubicBezTo>
                <a:cubicBezTo>
                  <a:pt x="10913064" y="2475446"/>
                  <a:pt x="10885015" y="2763470"/>
                  <a:pt x="10922456" y="2952827"/>
                </a:cubicBezTo>
                <a:cubicBezTo>
                  <a:pt x="10959897" y="3142184"/>
                  <a:pt x="10944689" y="3412672"/>
                  <a:pt x="10922456" y="3565038"/>
                </a:cubicBezTo>
                <a:cubicBezTo>
                  <a:pt x="10900223" y="3717404"/>
                  <a:pt x="10934203" y="4113567"/>
                  <a:pt x="10922456" y="4427698"/>
                </a:cubicBezTo>
                <a:cubicBezTo>
                  <a:pt x="10901461" y="4576454"/>
                  <a:pt x="10823540" y="4682312"/>
                  <a:pt x="10668920" y="4681234"/>
                </a:cubicBezTo>
                <a:cubicBezTo>
                  <a:pt x="10463841" y="4661440"/>
                  <a:pt x="10401919" y="4669444"/>
                  <a:pt x="10182869" y="4681234"/>
                </a:cubicBezTo>
                <a:cubicBezTo>
                  <a:pt x="9963819" y="4693024"/>
                  <a:pt x="9645025" y="4706825"/>
                  <a:pt x="9280202" y="4681234"/>
                </a:cubicBezTo>
                <a:cubicBezTo>
                  <a:pt x="8915379" y="4655643"/>
                  <a:pt x="8691103" y="4686609"/>
                  <a:pt x="8481689" y="4681234"/>
                </a:cubicBezTo>
                <a:cubicBezTo>
                  <a:pt x="8272275" y="4675859"/>
                  <a:pt x="8073013" y="4702770"/>
                  <a:pt x="7891484" y="4681234"/>
                </a:cubicBezTo>
                <a:cubicBezTo>
                  <a:pt x="7709955" y="4659698"/>
                  <a:pt x="7536625" y="4685795"/>
                  <a:pt x="7301279" y="4681234"/>
                </a:cubicBezTo>
                <a:cubicBezTo>
                  <a:pt x="7065934" y="4676673"/>
                  <a:pt x="6757987" y="4682775"/>
                  <a:pt x="6398613" y="4681234"/>
                </a:cubicBezTo>
                <a:cubicBezTo>
                  <a:pt x="6039239" y="4679693"/>
                  <a:pt x="6080043" y="4678059"/>
                  <a:pt x="5808407" y="4681234"/>
                </a:cubicBezTo>
                <a:cubicBezTo>
                  <a:pt x="5536771" y="4684409"/>
                  <a:pt x="5361685" y="4656041"/>
                  <a:pt x="5218202" y="4681234"/>
                </a:cubicBezTo>
                <a:cubicBezTo>
                  <a:pt x="5074719" y="4706427"/>
                  <a:pt x="4923992" y="4679503"/>
                  <a:pt x="4836305" y="4681234"/>
                </a:cubicBezTo>
                <a:cubicBezTo>
                  <a:pt x="4748618" y="4682965"/>
                  <a:pt x="4288020" y="4666790"/>
                  <a:pt x="4141946" y="4681234"/>
                </a:cubicBezTo>
                <a:cubicBezTo>
                  <a:pt x="3995872" y="4695678"/>
                  <a:pt x="3741338" y="4670379"/>
                  <a:pt x="3343433" y="4681234"/>
                </a:cubicBezTo>
                <a:cubicBezTo>
                  <a:pt x="2945528" y="4692089"/>
                  <a:pt x="2822023" y="4646703"/>
                  <a:pt x="2440767" y="4681234"/>
                </a:cubicBezTo>
                <a:cubicBezTo>
                  <a:pt x="2059511" y="4715765"/>
                  <a:pt x="1796477" y="4641228"/>
                  <a:pt x="1538100" y="4681234"/>
                </a:cubicBezTo>
                <a:cubicBezTo>
                  <a:pt x="1279723" y="4721240"/>
                  <a:pt x="1037759" y="4664752"/>
                  <a:pt x="843741" y="4681234"/>
                </a:cubicBezTo>
                <a:cubicBezTo>
                  <a:pt x="649723" y="4697716"/>
                  <a:pt x="503260" y="4709929"/>
                  <a:pt x="253536" y="4681234"/>
                </a:cubicBezTo>
                <a:cubicBezTo>
                  <a:pt x="104586" y="4685435"/>
                  <a:pt x="1561" y="4563091"/>
                  <a:pt x="0" y="4427698"/>
                </a:cubicBezTo>
                <a:cubicBezTo>
                  <a:pt x="16292" y="4219901"/>
                  <a:pt x="-9568" y="3909721"/>
                  <a:pt x="0" y="3648521"/>
                </a:cubicBezTo>
                <a:cubicBezTo>
                  <a:pt x="9568" y="3387321"/>
                  <a:pt x="-6966" y="3172554"/>
                  <a:pt x="0" y="2952827"/>
                </a:cubicBezTo>
                <a:cubicBezTo>
                  <a:pt x="6966" y="2733100"/>
                  <a:pt x="-27542" y="2657632"/>
                  <a:pt x="0" y="2382359"/>
                </a:cubicBezTo>
                <a:cubicBezTo>
                  <a:pt x="27542" y="2107086"/>
                  <a:pt x="20398" y="2044374"/>
                  <a:pt x="0" y="1728407"/>
                </a:cubicBezTo>
                <a:cubicBezTo>
                  <a:pt x="-20398" y="1412440"/>
                  <a:pt x="2419" y="1120904"/>
                  <a:pt x="0" y="949230"/>
                </a:cubicBezTo>
                <a:cubicBezTo>
                  <a:pt x="-2419" y="777556"/>
                  <a:pt x="29169" y="568548"/>
                  <a:pt x="0" y="253536"/>
                </a:cubicBezTo>
                <a:close/>
              </a:path>
              <a:path w="10922456" h="4681234" stroke="0" extrusionOk="0">
                <a:moveTo>
                  <a:pt x="0" y="253536"/>
                </a:moveTo>
                <a:cubicBezTo>
                  <a:pt x="6333" y="115607"/>
                  <a:pt x="124210" y="-32651"/>
                  <a:pt x="253536" y="0"/>
                </a:cubicBezTo>
                <a:cubicBezTo>
                  <a:pt x="369383" y="-353"/>
                  <a:pt x="539335" y="10665"/>
                  <a:pt x="635433" y="0"/>
                </a:cubicBezTo>
                <a:cubicBezTo>
                  <a:pt x="731531" y="-10665"/>
                  <a:pt x="894222" y="-8278"/>
                  <a:pt x="1121485" y="0"/>
                </a:cubicBezTo>
                <a:cubicBezTo>
                  <a:pt x="1348748" y="8278"/>
                  <a:pt x="1522218" y="19325"/>
                  <a:pt x="1711690" y="0"/>
                </a:cubicBezTo>
                <a:cubicBezTo>
                  <a:pt x="1901163" y="-19325"/>
                  <a:pt x="2130241" y="-21785"/>
                  <a:pt x="2406049" y="0"/>
                </a:cubicBezTo>
                <a:cubicBezTo>
                  <a:pt x="2681857" y="21785"/>
                  <a:pt x="2794937" y="-7819"/>
                  <a:pt x="2996254" y="0"/>
                </a:cubicBezTo>
                <a:cubicBezTo>
                  <a:pt x="3197571" y="7819"/>
                  <a:pt x="3291401" y="-1907"/>
                  <a:pt x="3378151" y="0"/>
                </a:cubicBezTo>
                <a:cubicBezTo>
                  <a:pt x="3464901" y="1907"/>
                  <a:pt x="4013338" y="28818"/>
                  <a:pt x="4176664" y="0"/>
                </a:cubicBezTo>
                <a:cubicBezTo>
                  <a:pt x="4339990" y="-28818"/>
                  <a:pt x="4810160" y="-11694"/>
                  <a:pt x="4975177" y="0"/>
                </a:cubicBezTo>
                <a:cubicBezTo>
                  <a:pt x="5140194" y="11694"/>
                  <a:pt x="5396576" y="20791"/>
                  <a:pt x="5773690" y="0"/>
                </a:cubicBezTo>
                <a:cubicBezTo>
                  <a:pt x="6150804" y="-20791"/>
                  <a:pt x="6294795" y="6869"/>
                  <a:pt x="6676356" y="0"/>
                </a:cubicBezTo>
                <a:cubicBezTo>
                  <a:pt x="7057917" y="-6869"/>
                  <a:pt x="7089996" y="-32324"/>
                  <a:pt x="7370715" y="0"/>
                </a:cubicBezTo>
                <a:cubicBezTo>
                  <a:pt x="7651434" y="32324"/>
                  <a:pt x="8043428" y="-32007"/>
                  <a:pt x="8273382" y="0"/>
                </a:cubicBezTo>
                <a:cubicBezTo>
                  <a:pt x="8503336" y="32007"/>
                  <a:pt x="8678791" y="-27263"/>
                  <a:pt x="9071894" y="0"/>
                </a:cubicBezTo>
                <a:cubicBezTo>
                  <a:pt x="9464997" y="27263"/>
                  <a:pt x="9539999" y="20013"/>
                  <a:pt x="9766253" y="0"/>
                </a:cubicBezTo>
                <a:cubicBezTo>
                  <a:pt x="9992507" y="-20013"/>
                  <a:pt x="10243908" y="-10030"/>
                  <a:pt x="10668920" y="0"/>
                </a:cubicBezTo>
                <a:cubicBezTo>
                  <a:pt x="10826805" y="-5008"/>
                  <a:pt x="10925194" y="109852"/>
                  <a:pt x="10922456" y="253536"/>
                </a:cubicBezTo>
                <a:cubicBezTo>
                  <a:pt x="10905016" y="478826"/>
                  <a:pt x="10893038" y="619162"/>
                  <a:pt x="10922456" y="865746"/>
                </a:cubicBezTo>
                <a:cubicBezTo>
                  <a:pt x="10951875" y="1112330"/>
                  <a:pt x="10919347" y="1216073"/>
                  <a:pt x="10922456" y="1477957"/>
                </a:cubicBezTo>
                <a:cubicBezTo>
                  <a:pt x="10925565" y="1739841"/>
                  <a:pt x="10921933" y="1835104"/>
                  <a:pt x="10922456" y="2131909"/>
                </a:cubicBezTo>
                <a:cubicBezTo>
                  <a:pt x="10922979" y="2428714"/>
                  <a:pt x="10894258" y="2548423"/>
                  <a:pt x="10922456" y="2869344"/>
                </a:cubicBezTo>
                <a:cubicBezTo>
                  <a:pt x="10950654" y="3190266"/>
                  <a:pt x="10894404" y="3246893"/>
                  <a:pt x="10922456" y="3481555"/>
                </a:cubicBezTo>
                <a:cubicBezTo>
                  <a:pt x="10950508" y="3716217"/>
                  <a:pt x="10951668" y="4132627"/>
                  <a:pt x="10922456" y="4427698"/>
                </a:cubicBezTo>
                <a:cubicBezTo>
                  <a:pt x="10908810" y="4537967"/>
                  <a:pt x="10796617" y="4680011"/>
                  <a:pt x="10668920" y="4681234"/>
                </a:cubicBezTo>
                <a:cubicBezTo>
                  <a:pt x="10552403" y="4681352"/>
                  <a:pt x="10375248" y="4691399"/>
                  <a:pt x="10287023" y="4681234"/>
                </a:cubicBezTo>
                <a:cubicBezTo>
                  <a:pt x="10198798" y="4671069"/>
                  <a:pt x="9588999" y="4671244"/>
                  <a:pt x="9384356" y="4681234"/>
                </a:cubicBezTo>
                <a:cubicBezTo>
                  <a:pt x="9179713" y="4691224"/>
                  <a:pt x="9092294" y="4664855"/>
                  <a:pt x="9002459" y="4681234"/>
                </a:cubicBezTo>
                <a:cubicBezTo>
                  <a:pt x="8912624" y="4697613"/>
                  <a:pt x="8509176" y="4695254"/>
                  <a:pt x="8203946" y="4681234"/>
                </a:cubicBezTo>
                <a:cubicBezTo>
                  <a:pt x="7898716" y="4667214"/>
                  <a:pt x="7652785" y="4686672"/>
                  <a:pt x="7405433" y="4681234"/>
                </a:cubicBezTo>
                <a:cubicBezTo>
                  <a:pt x="7158081" y="4675796"/>
                  <a:pt x="6958104" y="4661555"/>
                  <a:pt x="6606920" y="4681234"/>
                </a:cubicBezTo>
                <a:cubicBezTo>
                  <a:pt x="6255736" y="4700913"/>
                  <a:pt x="6362288" y="4681249"/>
                  <a:pt x="6120869" y="4681234"/>
                </a:cubicBezTo>
                <a:cubicBezTo>
                  <a:pt x="5879450" y="4681219"/>
                  <a:pt x="5684158" y="4672265"/>
                  <a:pt x="5426510" y="4681234"/>
                </a:cubicBezTo>
                <a:cubicBezTo>
                  <a:pt x="5168862" y="4690203"/>
                  <a:pt x="4831656" y="4671975"/>
                  <a:pt x="4627997" y="4681234"/>
                </a:cubicBezTo>
                <a:cubicBezTo>
                  <a:pt x="4424338" y="4690493"/>
                  <a:pt x="4168996" y="4660111"/>
                  <a:pt x="4037792" y="4681234"/>
                </a:cubicBezTo>
                <a:cubicBezTo>
                  <a:pt x="3906588" y="4702357"/>
                  <a:pt x="3424667" y="4723128"/>
                  <a:pt x="3135126" y="4681234"/>
                </a:cubicBezTo>
                <a:cubicBezTo>
                  <a:pt x="2845585" y="4639340"/>
                  <a:pt x="2774287" y="4695599"/>
                  <a:pt x="2649074" y="4681234"/>
                </a:cubicBezTo>
                <a:cubicBezTo>
                  <a:pt x="2523861" y="4666869"/>
                  <a:pt x="2174520" y="4712684"/>
                  <a:pt x="1746408" y="4681234"/>
                </a:cubicBezTo>
                <a:cubicBezTo>
                  <a:pt x="1318296" y="4649784"/>
                  <a:pt x="1149756" y="4676357"/>
                  <a:pt x="843741" y="4681234"/>
                </a:cubicBezTo>
                <a:cubicBezTo>
                  <a:pt x="537726" y="4686111"/>
                  <a:pt x="546833" y="4666011"/>
                  <a:pt x="253536" y="4681234"/>
                </a:cubicBezTo>
                <a:cubicBezTo>
                  <a:pt x="101963" y="4684371"/>
                  <a:pt x="3321" y="4567742"/>
                  <a:pt x="0" y="4427698"/>
                </a:cubicBezTo>
                <a:cubicBezTo>
                  <a:pt x="2681" y="4192633"/>
                  <a:pt x="22253" y="3980821"/>
                  <a:pt x="0" y="3648521"/>
                </a:cubicBezTo>
                <a:cubicBezTo>
                  <a:pt x="-22253" y="3316221"/>
                  <a:pt x="7960" y="3095377"/>
                  <a:pt x="0" y="2869344"/>
                </a:cubicBezTo>
                <a:cubicBezTo>
                  <a:pt x="-7960" y="2643311"/>
                  <a:pt x="1842" y="2478009"/>
                  <a:pt x="0" y="2173651"/>
                </a:cubicBezTo>
                <a:cubicBezTo>
                  <a:pt x="-1842" y="1869293"/>
                  <a:pt x="-20985" y="1796776"/>
                  <a:pt x="0" y="1561440"/>
                </a:cubicBezTo>
                <a:cubicBezTo>
                  <a:pt x="20985" y="1326104"/>
                  <a:pt x="17557" y="1014283"/>
                  <a:pt x="0" y="865746"/>
                </a:cubicBezTo>
                <a:cubicBezTo>
                  <a:pt x="-17557" y="717209"/>
                  <a:pt x="-7495" y="460405"/>
                  <a:pt x="0" y="253536"/>
                </a:cubicBezTo>
                <a:close/>
              </a:path>
            </a:pathLst>
          </a:custGeom>
          <a:solidFill>
            <a:srgbClr val="CF6799"/>
          </a:solidFill>
          <a:ln w="38100">
            <a:solidFill>
              <a:srgbClr val="BF3D7A"/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roundRect">
                    <a:avLst>
                      <a:gd name="adj" fmla="val 54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8B6C057-CCAC-4C4B-80CF-2B70A2DA32D9}"/>
              </a:ext>
            </a:extLst>
          </p:cNvPr>
          <p:cNvSpPr txBox="1"/>
          <p:nvPr/>
        </p:nvSpPr>
        <p:spPr>
          <a:xfrm>
            <a:off x="6113075" y="1617184"/>
            <a:ext cx="204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chemeClr val="bg1"/>
                </a:solidFill>
              </a:rPr>
              <a:t>북아메리카</a:t>
            </a:r>
            <a:endParaRPr lang="en-US" altLang="ko-KR" sz="2800" b="1" dirty="0">
              <a:solidFill>
                <a:schemeClr val="bg1"/>
              </a:solidFill>
            </a:endParaRPr>
          </a:p>
        </p:txBody>
      </p:sp>
      <p:sp>
        <p:nvSpPr>
          <p:cNvPr id="56" name="사각형: 둥근 모서리 3">
            <a:extLst>
              <a:ext uri="{FF2B5EF4-FFF2-40B4-BE49-F238E27FC236}">
                <a16:creationId xmlns:a16="http://schemas.microsoft.com/office/drawing/2014/main" id="{B8A2843A-6ADB-4000-90B5-17B87DE181B3}"/>
              </a:ext>
            </a:extLst>
          </p:cNvPr>
          <p:cNvSpPr/>
          <p:nvPr/>
        </p:nvSpPr>
        <p:spPr>
          <a:xfrm>
            <a:off x="8830697" y="2930791"/>
            <a:ext cx="1973935" cy="639371"/>
          </a:xfrm>
          <a:custGeom>
            <a:avLst/>
            <a:gdLst>
              <a:gd name="connsiteX0" fmla="*/ 0 w 10922456"/>
              <a:gd name="connsiteY0" fmla="*/ 253536 h 4681234"/>
              <a:gd name="connsiteX1" fmla="*/ 253536 w 10922456"/>
              <a:gd name="connsiteY1" fmla="*/ 0 h 4681234"/>
              <a:gd name="connsiteX2" fmla="*/ 843741 w 10922456"/>
              <a:gd name="connsiteY2" fmla="*/ 0 h 4681234"/>
              <a:gd name="connsiteX3" fmla="*/ 1538100 w 10922456"/>
              <a:gd name="connsiteY3" fmla="*/ 0 h 4681234"/>
              <a:gd name="connsiteX4" fmla="*/ 1919997 w 10922456"/>
              <a:gd name="connsiteY4" fmla="*/ 0 h 4681234"/>
              <a:gd name="connsiteX5" fmla="*/ 2718510 w 10922456"/>
              <a:gd name="connsiteY5" fmla="*/ 0 h 4681234"/>
              <a:gd name="connsiteX6" fmla="*/ 3412869 w 10922456"/>
              <a:gd name="connsiteY6" fmla="*/ 0 h 4681234"/>
              <a:gd name="connsiteX7" fmla="*/ 4107228 w 10922456"/>
              <a:gd name="connsiteY7" fmla="*/ 0 h 4681234"/>
              <a:gd name="connsiteX8" fmla="*/ 4801587 w 10922456"/>
              <a:gd name="connsiteY8" fmla="*/ 0 h 4681234"/>
              <a:gd name="connsiteX9" fmla="*/ 5495946 w 10922456"/>
              <a:gd name="connsiteY9" fmla="*/ 0 h 4681234"/>
              <a:gd name="connsiteX10" fmla="*/ 6190305 w 10922456"/>
              <a:gd name="connsiteY10" fmla="*/ 0 h 4681234"/>
              <a:gd name="connsiteX11" fmla="*/ 6988818 w 10922456"/>
              <a:gd name="connsiteY11" fmla="*/ 0 h 4681234"/>
              <a:gd name="connsiteX12" fmla="*/ 7579023 w 10922456"/>
              <a:gd name="connsiteY12" fmla="*/ 0 h 4681234"/>
              <a:gd name="connsiteX13" fmla="*/ 8065074 w 10922456"/>
              <a:gd name="connsiteY13" fmla="*/ 0 h 4681234"/>
              <a:gd name="connsiteX14" fmla="*/ 8446971 w 10922456"/>
              <a:gd name="connsiteY14" fmla="*/ 0 h 4681234"/>
              <a:gd name="connsiteX15" fmla="*/ 8933023 w 10922456"/>
              <a:gd name="connsiteY15" fmla="*/ 0 h 4681234"/>
              <a:gd name="connsiteX16" fmla="*/ 9314920 w 10922456"/>
              <a:gd name="connsiteY16" fmla="*/ 0 h 4681234"/>
              <a:gd name="connsiteX17" fmla="*/ 10009279 w 10922456"/>
              <a:gd name="connsiteY17" fmla="*/ 0 h 4681234"/>
              <a:gd name="connsiteX18" fmla="*/ 10668920 w 10922456"/>
              <a:gd name="connsiteY18" fmla="*/ 0 h 4681234"/>
              <a:gd name="connsiteX19" fmla="*/ 10922456 w 10922456"/>
              <a:gd name="connsiteY19" fmla="*/ 253536 h 4681234"/>
              <a:gd name="connsiteX20" fmla="*/ 10922456 w 10922456"/>
              <a:gd name="connsiteY20" fmla="*/ 949230 h 4681234"/>
              <a:gd name="connsiteX21" fmla="*/ 10922456 w 10922456"/>
              <a:gd name="connsiteY21" fmla="*/ 1519698 h 4681234"/>
              <a:gd name="connsiteX22" fmla="*/ 10922456 w 10922456"/>
              <a:gd name="connsiteY22" fmla="*/ 2173651 h 4681234"/>
              <a:gd name="connsiteX23" fmla="*/ 10922456 w 10922456"/>
              <a:gd name="connsiteY23" fmla="*/ 2952827 h 4681234"/>
              <a:gd name="connsiteX24" fmla="*/ 10922456 w 10922456"/>
              <a:gd name="connsiteY24" fmla="*/ 3565038 h 4681234"/>
              <a:gd name="connsiteX25" fmla="*/ 10922456 w 10922456"/>
              <a:gd name="connsiteY25" fmla="*/ 4427698 h 4681234"/>
              <a:gd name="connsiteX26" fmla="*/ 10668920 w 10922456"/>
              <a:gd name="connsiteY26" fmla="*/ 4681234 h 4681234"/>
              <a:gd name="connsiteX27" fmla="*/ 10182869 w 10922456"/>
              <a:gd name="connsiteY27" fmla="*/ 4681234 h 4681234"/>
              <a:gd name="connsiteX28" fmla="*/ 9280202 w 10922456"/>
              <a:gd name="connsiteY28" fmla="*/ 4681234 h 4681234"/>
              <a:gd name="connsiteX29" fmla="*/ 8481689 w 10922456"/>
              <a:gd name="connsiteY29" fmla="*/ 4681234 h 4681234"/>
              <a:gd name="connsiteX30" fmla="*/ 7891484 w 10922456"/>
              <a:gd name="connsiteY30" fmla="*/ 4681234 h 4681234"/>
              <a:gd name="connsiteX31" fmla="*/ 7301279 w 10922456"/>
              <a:gd name="connsiteY31" fmla="*/ 4681234 h 4681234"/>
              <a:gd name="connsiteX32" fmla="*/ 6398613 w 10922456"/>
              <a:gd name="connsiteY32" fmla="*/ 4681234 h 4681234"/>
              <a:gd name="connsiteX33" fmla="*/ 5808407 w 10922456"/>
              <a:gd name="connsiteY33" fmla="*/ 4681234 h 4681234"/>
              <a:gd name="connsiteX34" fmla="*/ 5218202 w 10922456"/>
              <a:gd name="connsiteY34" fmla="*/ 4681234 h 4681234"/>
              <a:gd name="connsiteX35" fmla="*/ 4836305 w 10922456"/>
              <a:gd name="connsiteY35" fmla="*/ 4681234 h 4681234"/>
              <a:gd name="connsiteX36" fmla="*/ 4141946 w 10922456"/>
              <a:gd name="connsiteY36" fmla="*/ 4681234 h 4681234"/>
              <a:gd name="connsiteX37" fmla="*/ 3343433 w 10922456"/>
              <a:gd name="connsiteY37" fmla="*/ 4681234 h 4681234"/>
              <a:gd name="connsiteX38" fmla="*/ 2440767 w 10922456"/>
              <a:gd name="connsiteY38" fmla="*/ 4681234 h 4681234"/>
              <a:gd name="connsiteX39" fmla="*/ 1538100 w 10922456"/>
              <a:gd name="connsiteY39" fmla="*/ 4681234 h 4681234"/>
              <a:gd name="connsiteX40" fmla="*/ 843741 w 10922456"/>
              <a:gd name="connsiteY40" fmla="*/ 4681234 h 4681234"/>
              <a:gd name="connsiteX41" fmla="*/ 253536 w 10922456"/>
              <a:gd name="connsiteY41" fmla="*/ 4681234 h 4681234"/>
              <a:gd name="connsiteX42" fmla="*/ 0 w 10922456"/>
              <a:gd name="connsiteY42" fmla="*/ 4427698 h 4681234"/>
              <a:gd name="connsiteX43" fmla="*/ 0 w 10922456"/>
              <a:gd name="connsiteY43" fmla="*/ 3648521 h 4681234"/>
              <a:gd name="connsiteX44" fmla="*/ 0 w 10922456"/>
              <a:gd name="connsiteY44" fmla="*/ 2952827 h 4681234"/>
              <a:gd name="connsiteX45" fmla="*/ 0 w 10922456"/>
              <a:gd name="connsiteY45" fmla="*/ 2382359 h 4681234"/>
              <a:gd name="connsiteX46" fmla="*/ 0 w 10922456"/>
              <a:gd name="connsiteY46" fmla="*/ 1728407 h 4681234"/>
              <a:gd name="connsiteX47" fmla="*/ 0 w 10922456"/>
              <a:gd name="connsiteY47" fmla="*/ 949230 h 4681234"/>
              <a:gd name="connsiteX48" fmla="*/ 0 w 10922456"/>
              <a:gd name="connsiteY48" fmla="*/ 253536 h 46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22456" h="4681234" fill="none" extrusionOk="0">
                <a:moveTo>
                  <a:pt x="0" y="253536"/>
                </a:moveTo>
                <a:cubicBezTo>
                  <a:pt x="6446" y="101748"/>
                  <a:pt x="133381" y="14067"/>
                  <a:pt x="253536" y="0"/>
                </a:cubicBezTo>
                <a:cubicBezTo>
                  <a:pt x="466034" y="4615"/>
                  <a:pt x="664551" y="8322"/>
                  <a:pt x="843741" y="0"/>
                </a:cubicBezTo>
                <a:cubicBezTo>
                  <a:pt x="1022932" y="-8322"/>
                  <a:pt x="1340015" y="-9617"/>
                  <a:pt x="1538100" y="0"/>
                </a:cubicBezTo>
                <a:cubicBezTo>
                  <a:pt x="1736185" y="9617"/>
                  <a:pt x="1775930" y="4280"/>
                  <a:pt x="1919997" y="0"/>
                </a:cubicBezTo>
                <a:cubicBezTo>
                  <a:pt x="2064064" y="-4280"/>
                  <a:pt x="2423910" y="18903"/>
                  <a:pt x="2718510" y="0"/>
                </a:cubicBezTo>
                <a:cubicBezTo>
                  <a:pt x="3013110" y="-18903"/>
                  <a:pt x="3186734" y="23662"/>
                  <a:pt x="3412869" y="0"/>
                </a:cubicBezTo>
                <a:cubicBezTo>
                  <a:pt x="3639004" y="-23662"/>
                  <a:pt x="3792241" y="24607"/>
                  <a:pt x="4107228" y="0"/>
                </a:cubicBezTo>
                <a:cubicBezTo>
                  <a:pt x="4422215" y="-24607"/>
                  <a:pt x="4509678" y="-33836"/>
                  <a:pt x="4801587" y="0"/>
                </a:cubicBezTo>
                <a:cubicBezTo>
                  <a:pt x="5093496" y="33836"/>
                  <a:pt x="5155207" y="29190"/>
                  <a:pt x="5495946" y="0"/>
                </a:cubicBezTo>
                <a:cubicBezTo>
                  <a:pt x="5836685" y="-29190"/>
                  <a:pt x="5876203" y="30034"/>
                  <a:pt x="6190305" y="0"/>
                </a:cubicBezTo>
                <a:cubicBezTo>
                  <a:pt x="6504407" y="-30034"/>
                  <a:pt x="6676674" y="13338"/>
                  <a:pt x="6988818" y="0"/>
                </a:cubicBezTo>
                <a:cubicBezTo>
                  <a:pt x="7300962" y="-13338"/>
                  <a:pt x="7372643" y="9087"/>
                  <a:pt x="7579023" y="0"/>
                </a:cubicBezTo>
                <a:cubicBezTo>
                  <a:pt x="7785404" y="-9087"/>
                  <a:pt x="7866082" y="-24227"/>
                  <a:pt x="8065074" y="0"/>
                </a:cubicBezTo>
                <a:cubicBezTo>
                  <a:pt x="8264066" y="24227"/>
                  <a:pt x="8367428" y="-16248"/>
                  <a:pt x="8446971" y="0"/>
                </a:cubicBezTo>
                <a:cubicBezTo>
                  <a:pt x="8526514" y="16248"/>
                  <a:pt x="8730646" y="4553"/>
                  <a:pt x="8933023" y="0"/>
                </a:cubicBezTo>
                <a:cubicBezTo>
                  <a:pt x="9135400" y="-4553"/>
                  <a:pt x="9227544" y="-102"/>
                  <a:pt x="9314920" y="0"/>
                </a:cubicBezTo>
                <a:cubicBezTo>
                  <a:pt x="9402296" y="102"/>
                  <a:pt x="9668371" y="-28702"/>
                  <a:pt x="10009279" y="0"/>
                </a:cubicBezTo>
                <a:cubicBezTo>
                  <a:pt x="10350187" y="28702"/>
                  <a:pt x="10523351" y="6445"/>
                  <a:pt x="10668920" y="0"/>
                </a:cubicBezTo>
                <a:cubicBezTo>
                  <a:pt x="10810600" y="21612"/>
                  <a:pt x="10926082" y="112095"/>
                  <a:pt x="10922456" y="253536"/>
                </a:cubicBezTo>
                <a:cubicBezTo>
                  <a:pt x="10925165" y="533663"/>
                  <a:pt x="10910602" y="674802"/>
                  <a:pt x="10922456" y="949230"/>
                </a:cubicBezTo>
                <a:cubicBezTo>
                  <a:pt x="10934310" y="1223658"/>
                  <a:pt x="10906306" y="1366240"/>
                  <a:pt x="10922456" y="1519698"/>
                </a:cubicBezTo>
                <a:cubicBezTo>
                  <a:pt x="10938606" y="1673156"/>
                  <a:pt x="10931848" y="1871856"/>
                  <a:pt x="10922456" y="2173651"/>
                </a:cubicBezTo>
                <a:cubicBezTo>
                  <a:pt x="10913064" y="2475446"/>
                  <a:pt x="10885015" y="2763470"/>
                  <a:pt x="10922456" y="2952827"/>
                </a:cubicBezTo>
                <a:cubicBezTo>
                  <a:pt x="10959897" y="3142184"/>
                  <a:pt x="10944689" y="3412672"/>
                  <a:pt x="10922456" y="3565038"/>
                </a:cubicBezTo>
                <a:cubicBezTo>
                  <a:pt x="10900223" y="3717404"/>
                  <a:pt x="10934203" y="4113567"/>
                  <a:pt x="10922456" y="4427698"/>
                </a:cubicBezTo>
                <a:cubicBezTo>
                  <a:pt x="10901461" y="4576454"/>
                  <a:pt x="10823540" y="4682312"/>
                  <a:pt x="10668920" y="4681234"/>
                </a:cubicBezTo>
                <a:cubicBezTo>
                  <a:pt x="10463841" y="4661440"/>
                  <a:pt x="10401919" y="4669444"/>
                  <a:pt x="10182869" y="4681234"/>
                </a:cubicBezTo>
                <a:cubicBezTo>
                  <a:pt x="9963819" y="4693024"/>
                  <a:pt x="9645025" y="4706825"/>
                  <a:pt x="9280202" y="4681234"/>
                </a:cubicBezTo>
                <a:cubicBezTo>
                  <a:pt x="8915379" y="4655643"/>
                  <a:pt x="8691103" y="4686609"/>
                  <a:pt x="8481689" y="4681234"/>
                </a:cubicBezTo>
                <a:cubicBezTo>
                  <a:pt x="8272275" y="4675859"/>
                  <a:pt x="8073013" y="4702770"/>
                  <a:pt x="7891484" y="4681234"/>
                </a:cubicBezTo>
                <a:cubicBezTo>
                  <a:pt x="7709955" y="4659698"/>
                  <a:pt x="7536625" y="4685795"/>
                  <a:pt x="7301279" y="4681234"/>
                </a:cubicBezTo>
                <a:cubicBezTo>
                  <a:pt x="7065934" y="4676673"/>
                  <a:pt x="6757987" y="4682775"/>
                  <a:pt x="6398613" y="4681234"/>
                </a:cubicBezTo>
                <a:cubicBezTo>
                  <a:pt x="6039239" y="4679693"/>
                  <a:pt x="6080043" y="4678059"/>
                  <a:pt x="5808407" y="4681234"/>
                </a:cubicBezTo>
                <a:cubicBezTo>
                  <a:pt x="5536771" y="4684409"/>
                  <a:pt x="5361685" y="4656041"/>
                  <a:pt x="5218202" y="4681234"/>
                </a:cubicBezTo>
                <a:cubicBezTo>
                  <a:pt x="5074719" y="4706427"/>
                  <a:pt x="4923992" y="4679503"/>
                  <a:pt x="4836305" y="4681234"/>
                </a:cubicBezTo>
                <a:cubicBezTo>
                  <a:pt x="4748618" y="4682965"/>
                  <a:pt x="4288020" y="4666790"/>
                  <a:pt x="4141946" y="4681234"/>
                </a:cubicBezTo>
                <a:cubicBezTo>
                  <a:pt x="3995872" y="4695678"/>
                  <a:pt x="3741338" y="4670379"/>
                  <a:pt x="3343433" y="4681234"/>
                </a:cubicBezTo>
                <a:cubicBezTo>
                  <a:pt x="2945528" y="4692089"/>
                  <a:pt x="2822023" y="4646703"/>
                  <a:pt x="2440767" y="4681234"/>
                </a:cubicBezTo>
                <a:cubicBezTo>
                  <a:pt x="2059511" y="4715765"/>
                  <a:pt x="1796477" y="4641228"/>
                  <a:pt x="1538100" y="4681234"/>
                </a:cubicBezTo>
                <a:cubicBezTo>
                  <a:pt x="1279723" y="4721240"/>
                  <a:pt x="1037759" y="4664752"/>
                  <a:pt x="843741" y="4681234"/>
                </a:cubicBezTo>
                <a:cubicBezTo>
                  <a:pt x="649723" y="4697716"/>
                  <a:pt x="503260" y="4709929"/>
                  <a:pt x="253536" y="4681234"/>
                </a:cubicBezTo>
                <a:cubicBezTo>
                  <a:pt x="104586" y="4685435"/>
                  <a:pt x="1561" y="4563091"/>
                  <a:pt x="0" y="4427698"/>
                </a:cubicBezTo>
                <a:cubicBezTo>
                  <a:pt x="16292" y="4219901"/>
                  <a:pt x="-9568" y="3909721"/>
                  <a:pt x="0" y="3648521"/>
                </a:cubicBezTo>
                <a:cubicBezTo>
                  <a:pt x="9568" y="3387321"/>
                  <a:pt x="-6966" y="3172554"/>
                  <a:pt x="0" y="2952827"/>
                </a:cubicBezTo>
                <a:cubicBezTo>
                  <a:pt x="6966" y="2733100"/>
                  <a:pt x="-27542" y="2657632"/>
                  <a:pt x="0" y="2382359"/>
                </a:cubicBezTo>
                <a:cubicBezTo>
                  <a:pt x="27542" y="2107086"/>
                  <a:pt x="20398" y="2044374"/>
                  <a:pt x="0" y="1728407"/>
                </a:cubicBezTo>
                <a:cubicBezTo>
                  <a:pt x="-20398" y="1412440"/>
                  <a:pt x="2419" y="1120904"/>
                  <a:pt x="0" y="949230"/>
                </a:cubicBezTo>
                <a:cubicBezTo>
                  <a:pt x="-2419" y="777556"/>
                  <a:pt x="29169" y="568548"/>
                  <a:pt x="0" y="253536"/>
                </a:cubicBezTo>
                <a:close/>
              </a:path>
              <a:path w="10922456" h="4681234" stroke="0" extrusionOk="0">
                <a:moveTo>
                  <a:pt x="0" y="253536"/>
                </a:moveTo>
                <a:cubicBezTo>
                  <a:pt x="6333" y="115607"/>
                  <a:pt x="124210" y="-32651"/>
                  <a:pt x="253536" y="0"/>
                </a:cubicBezTo>
                <a:cubicBezTo>
                  <a:pt x="369383" y="-353"/>
                  <a:pt x="539335" y="10665"/>
                  <a:pt x="635433" y="0"/>
                </a:cubicBezTo>
                <a:cubicBezTo>
                  <a:pt x="731531" y="-10665"/>
                  <a:pt x="894222" y="-8278"/>
                  <a:pt x="1121485" y="0"/>
                </a:cubicBezTo>
                <a:cubicBezTo>
                  <a:pt x="1348748" y="8278"/>
                  <a:pt x="1522218" y="19325"/>
                  <a:pt x="1711690" y="0"/>
                </a:cubicBezTo>
                <a:cubicBezTo>
                  <a:pt x="1901163" y="-19325"/>
                  <a:pt x="2130241" y="-21785"/>
                  <a:pt x="2406049" y="0"/>
                </a:cubicBezTo>
                <a:cubicBezTo>
                  <a:pt x="2681857" y="21785"/>
                  <a:pt x="2794937" y="-7819"/>
                  <a:pt x="2996254" y="0"/>
                </a:cubicBezTo>
                <a:cubicBezTo>
                  <a:pt x="3197571" y="7819"/>
                  <a:pt x="3291401" y="-1907"/>
                  <a:pt x="3378151" y="0"/>
                </a:cubicBezTo>
                <a:cubicBezTo>
                  <a:pt x="3464901" y="1907"/>
                  <a:pt x="4013338" y="28818"/>
                  <a:pt x="4176664" y="0"/>
                </a:cubicBezTo>
                <a:cubicBezTo>
                  <a:pt x="4339990" y="-28818"/>
                  <a:pt x="4810160" y="-11694"/>
                  <a:pt x="4975177" y="0"/>
                </a:cubicBezTo>
                <a:cubicBezTo>
                  <a:pt x="5140194" y="11694"/>
                  <a:pt x="5396576" y="20791"/>
                  <a:pt x="5773690" y="0"/>
                </a:cubicBezTo>
                <a:cubicBezTo>
                  <a:pt x="6150804" y="-20791"/>
                  <a:pt x="6294795" y="6869"/>
                  <a:pt x="6676356" y="0"/>
                </a:cubicBezTo>
                <a:cubicBezTo>
                  <a:pt x="7057917" y="-6869"/>
                  <a:pt x="7089996" y="-32324"/>
                  <a:pt x="7370715" y="0"/>
                </a:cubicBezTo>
                <a:cubicBezTo>
                  <a:pt x="7651434" y="32324"/>
                  <a:pt x="8043428" y="-32007"/>
                  <a:pt x="8273382" y="0"/>
                </a:cubicBezTo>
                <a:cubicBezTo>
                  <a:pt x="8503336" y="32007"/>
                  <a:pt x="8678791" y="-27263"/>
                  <a:pt x="9071894" y="0"/>
                </a:cubicBezTo>
                <a:cubicBezTo>
                  <a:pt x="9464997" y="27263"/>
                  <a:pt x="9539999" y="20013"/>
                  <a:pt x="9766253" y="0"/>
                </a:cubicBezTo>
                <a:cubicBezTo>
                  <a:pt x="9992507" y="-20013"/>
                  <a:pt x="10243908" y="-10030"/>
                  <a:pt x="10668920" y="0"/>
                </a:cubicBezTo>
                <a:cubicBezTo>
                  <a:pt x="10826805" y="-5008"/>
                  <a:pt x="10925194" y="109852"/>
                  <a:pt x="10922456" y="253536"/>
                </a:cubicBezTo>
                <a:cubicBezTo>
                  <a:pt x="10905016" y="478826"/>
                  <a:pt x="10893038" y="619162"/>
                  <a:pt x="10922456" y="865746"/>
                </a:cubicBezTo>
                <a:cubicBezTo>
                  <a:pt x="10951875" y="1112330"/>
                  <a:pt x="10919347" y="1216073"/>
                  <a:pt x="10922456" y="1477957"/>
                </a:cubicBezTo>
                <a:cubicBezTo>
                  <a:pt x="10925565" y="1739841"/>
                  <a:pt x="10921933" y="1835104"/>
                  <a:pt x="10922456" y="2131909"/>
                </a:cubicBezTo>
                <a:cubicBezTo>
                  <a:pt x="10922979" y="2428714"/>
                  <a:pt x="10894258" y="2548423"/>
                  <a:pt x="10922456" y="2869344"/>
                </a:cubicBezTo>
                <a:cubicBezTo>
                  <a:pt x="10950654" y="3190266"/>
                  <a:pt x="10894404" y="3246893"/>
                  <a:pt x="10922456" y="3481555"/>
                </a:cubicBezTo>
                <a:cubicBezTo>
                  <a:pt x="10950508" y="3716217"/>
                  <a:pt x="10951668" y="4132627"/>
                  <a:pt x="10922456" y="4427698"/>
                </a:cubicBezTo>
                <a:cubicBezTo>
                  <a:pt x="10908810" y="4537967"/>
                  <a:pt x="10796617" y="4680011"/>
                  <a:pt x="10668920" y="4681234"/>
                </a:cubicBezTo>
                <a:cubicBezTo>
                  <a:pt x="10552403" y="4681352"/>
                  <a:pt x="10375248" y="4691399"/>
                  <a:pt x="10287023" y="4681234"/>
                </a:cubicBezTo>
                <a:cubicBezTo>
                  <a:pt x="10198798" y="4671069"/>
                  <a:pt x="9588999" y="4671244"/>
                  <a:pt x="9384356" y="4681234"/>
                </a:cubicBezTo>
                <a:cubicBezTo>
                  <a:pt x="9179713" y="4691224"/>
                  <a:pt x="9092294" y="4664855"/>
                  <a:pt x="9002459" y="4681234"/>
                </a:cubicBezTo>
                <a:cubicBezTo>
                  <a:pt x="8912624" y="4697613"/>
                  <a:pt x="8509176" y="4695254"/>
                  <a:pt x="8203946" y="4681234"/>
                </a:cubicBezTo>
                <a:cubicBezTo>
                  <a:pt x="7898716" y="4667214"/>
                  <a:pt x="7652785" y="4686672"/>
                  <a:pt x="7405433" y="4681234"/>
                </a:cubicBezTo>
                <a:cubicBezTo>
                  <a:pt x="7158081" y="4675796"/>
                  <a:pt x="6958104" y="4661555"/>
                  <a:pt x="6606920" y="4681234"/>
                </a:cubicBezTo>
                <a:cubicBezTo>
                  <a:pt x="6255736" y="4700913"/>
                  <a:pt x="6362288" y="4681249"/>
                  <a:pt x="6120869" y="4681234"/>
                </a:cubicBezTo>
                <a:cubicBezTo>
                  <a:pt x="5879450" y="4681219"/>
                  <a:pt x="5684158" y="4672265"/>
                  <a:pt x="5426510" y="4681234"/>
                </a:cubicBezTo>
                <a:cubicBezTo>
                  <a:pt x="5168862" y="4690203"/>
                  <a:pt x="4831656" y="4671975"/>
                  <a:pt x="4627997" y="4681234"/>
                </a:cubicBezTo>
                <a:cubicBezTo>
                  <a:pt x="4424338" y="4690493"/>
                  <a:pt x="4168996" y="4660111"/>
                  <a:pt x="4037792" y="4681234"/>
                </a:cubicBezTo>
                <a:cubicBezTo>
                  <a:pt x="3906588" y="4702357"/>
                  <a:pt x="3424667" y="4723128"/>
                  <a:pt x="3135126" y="4681234"/>
                </a:cubicBezTo>
                <a:cubicBezTo>
                  <a:pt x="2845585" y="4639340"/>
                  <a:pt x="2774287" y="4695599"/>
                  <a:pt x="2649074" y="4681234"/>
                </a:cubicBezTo>
                <a:cubicBezTo>
                  <a:pt x="2523861" y="4666869"/>
                  <a:pt x="2174520" y="4712684"/>
                  <a:pt x="1746408" y="4681234"/>
                </a:cubicBezTo>
                <a:cubicBezTo>
                  <a:pt x="1318296" y="4649784"/>
                  <a:pt x="1149756" y="4676357"/>
                  <a:pt x="843741" y="4681234"/>
                </a:cubicBezTo>
                <a:cubicBezTo>
                  <a:pt x="537726" y="4686111"/>
                  <a:pt x="546833" y="4666011"/>
                  <a:pt x="253536" y="4681234"/>
                </a:cubicBezTo>
                <a:cubicBezTo>
                  <a:pt x="101963" y="4684371"/>
                  <a:pt x="3321" y="4567742"/>
                  <a:pt x="0" y="4427698"/>
                </a:cubicBezTo>
                <a:cubicBezTo>
                  <a:pt x="2681" y="4192633"/>
                  <a:pt x="22253" y="3980821"/>
                  <a:pt x="0" y="3648521"/>
                </a:cubicBezTo>
                <a:cubicBezTo>
                  <a:pt x="-22253" y="3316221"/>
                  <a:pt x="7960" y="3095377"/>
                  <a:pt x="0" y="2869344"/>
                </a:cubicBezTo>
                <a:cubicBezTo>
                  <a:pt x="-7960" y="2643311"/>
                  <a:pt x="1842" y="2478009"/>
                  <a:pt x="0" y="2173651"/>
                </a:cubicBezTo>
                <a:cubicBezTo>
                  <a:pt x="-1842" y="1869293"/>
                  <a:pt x="-20985" y="1796776"/>
                  <a:pt x="0" y="1561440"/>
                </a:cubicBezTo>
                <a:cubicBezTo>
                  <a:pt x="20985" y="1326104"/>
                  <a:pt x="17557" y="1014283"/>
                  <a:pt x="0" y="865746"/>
                </a:cubicBezTo>
                <a:cubicBezTo>
                  <a:pt x="-17557" y="717209"/>
                  <a:pt x="-7495" y="460405"/>
                  <a:pt x="0" y="253536"/>
                </a:cubicBezTo>
                <a:close/>
              </a:path>
            </a:pathLst>
          </a:custGeom>
          <a:solidFill>
            <a:srgbClr val="00B0DA"/>
          </a:solidFill>
          <a:ln w="38100">
            <a:solidFill>
              <a:srgbClr val="00869F"/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roundRect">
                    <a:avLst>
                      <a:gd name="adj" fmla="val 54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8B6C057-CCAC-4C4B-80CF-2B70A2DA32D9}"/>
              </a:ext>
            </a:extLst>
          </p:cNvPr>
          <p:cNvSpPr txBox="1"/>
          <p:nvPr/>
        </p:nvSpPr>
        <p:spPr>
          <a:xfrm>
            <a:off x="8764433" y="3004561"/>
            <a:ext cx="204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chemeClr val="bg1"/>
                </a:solidFill>
              </a:rPr>
              <a:t>남아메리카</a:t>
            </a:r>
            <a:endParaRPr lang="en-US" altLang="ko-K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1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말풍선: 모서리가 둥근 사각형 2">
            <a:extLst>
              <a:ext uri="{FF2B5EF4-FFF2-40B4-BE49-F238E27FC236}">
                <a16:creationId xmlns:a16="http://schemas.microsoft.com/office/drawing/2014/main" id="{704013D6-1978-4A34-84AD-82AAD11384C5}"/>
              </a:ext>
            </a:extLst>
          </p:cNvPr>
          <p:cNvSpPr/>
          <p:nvPr/>
        </p:nvSpPr>
        <p:spPr>
          <a:xfrm>
            <a:off x="4817278" y="3025634"/>
            <a:ext cx="6884728" cy="1392091"/>
          </a:xfrm>
          <a:custGeom>
            <a:avLst/>
            <a:gdLst>
              <a:gd name="connsiteX0" fmla="*/ 0 w 6884728"/>
              <a:gd name="connsiteY0" fmla="*/ 232020 h 1392091"/>
              <a:gd name="connsiteX1" fmla="*/ 232020 w 6884728"/>
              <a:gd name="connsiteY1" fmla="*/ 0 h 1392091"/>
              <a:gd name="connsiteX2" fmla="*/ 900539 w 6884728"/>
              <a:gd name="connsiteY2" fmla="*/ 0 h 1392091"/>
              <a:gd name="connsiteX3" fmla="*/ 1531218 w 6884728"/>
              <a:gd name="connsiteY3" fmla="*/ 0 h 1392091"/>
              <a:gd name="connsiteX4" fmla="*/ 2124056 w 6884728"/>
              <a:gd name="connsiteY4" fmla="*/ 0 h 1392091"/>
              <a:gd name="connsiteX5" fmla="*/ 2641212 w 6884728"/>
              <a:gd name="connsiteY5" fmla="*/ 0 h 1392091"/>
              <a:gd name="connsiteX6" fmla="*/ 3309731 w 6884728"/>
              <a:gd name="connsiteY6" fmla="*/ 0 h 1392091"/>
              <a:gd name="connsiteX7" fmla="*/ 4016091 w 6884728"/>
              <a:gd name="connsiteY7" fmla="*/ 0 h 1392091"/>
              <a:gd name="connsiteX8" fmla="*/ 4016091 w 6884728"/>
              <a:gd name="connsiteY8" fmla="*/ 0 h 1392091"/>
              <a:gd name="connsiteX9" fmla="*/ 4555395 w 6884728"/>
              <a:gd name="connsiteY9" fmla="*/ 0 h 1392091"/>
              <a:gd name="connsiteX10" fmla="*/ 5111910 w 6884728"/>
              <a:gd name="connsiteY10" fmla="*/ 0 h 1392091"/>
              <a:gd name="connsiteX11" fmla="*/ 5737273 w 6884728"/>
              <a:gd name="connsiteY11" fmla="*/ 0 h 1392091"/>
              <a:gd name="connsiteX12" fmla="*/ 6185836 w 6884728"/>
              <a:gd name="connsiteY12" fmla="*/ 0 h 1392091"/>
              <a:gd name="connsiteX13" fmla="*/ 6652708 w 6884728"/>
              <a:gd name="connsiteY13" fmla="*/ 0 h 1392091"/>
              <a:gd name="connsiteX14" fmla="*/ 6884728 w 6884728"/>
              <a:gd name="connsiteY14" fmla="*/ 232020 h 1392091"/>
              <a:gd name="connsiteX15" fmla="*/ 6884728 w 6884728"/>
              <a:gd name="connsiteY15" fmla="*/ 812053 h 1392091"/>
              <a:gd name="connsiteX16" fmla="*/ 6884728 w 6884728"/>
              <a:gd name="connsiteY16" fmla="*/ 927620 h 1392091"/>
              <a:gd name="connsiteX17" fmla="*/ 6884728 w 6884728"/>
              <a:gd name="connsiteY17" fmla="*/ 1160076 h 1392091"/>
              <a:gd name="connsiteX18" fmla="*/ 6884728 w 6884728"/>
              <a:gd name="connsiteY18" fmla="*/ 1160071 h 1392091"/>
              <a:gd name="connsiteX19" fmla="*/ 6652708 w 6884728"/>
              <a:gd name="connsiteY19" fmla="*/ 1392091 h 1392091"/>
              <a:gd name="connsiteX20" fmla="*/ 6194991 w 6884728"/>
              <a:gd name="connsiteY20" fmla="*/ 1392091 h 1392091"/>
              <a:gd name="connsiteX21" fmla="*/ 5737273 w 6884728"/>
              <a:gd name="connsiteY21" fmla="*/ 1392091 h 1392091"/>
              <a:gd name="connsiteX22" fmla="*/ 5163546 w 6884728"/>
              <a:gd name="connsiteY22" fmla="*/ 1392091 h 1392091"/>
              <a:gd name="connsiteX23" fmla="*/ 4641454 w 6884728"/>
              <a:gd name="connsiteY23" fmla="*/ 1392091 h 1392091"/>
              <a:gd name="connsiteX24" fmla="*/ 4016091 w 6884728"/>
              <a:gd name="connsiteY24" fmla="*/ 1392091 h 1392091"/>
              <a:gd name="connsiteX25" fmla="*/ 4016091 w 6884728"/>
              <a:gd name="connsiteY25" fmla="*/ 1392091 h 1392091"/>
              <a:gd name="connsiteX26" fmla="*/ 3385413 w 6884728"/>
              <a:gd name="connsiteY26" fmla="*/ 1392091 h 1392091"/>
              <a:gd name="connsiteX27" fmla="*/ 2754734 w 6884728"/>
              <a:gd name="connsiteY27" fmla="*/ 1392091 h 1392091"/>
              <a:gd name="connsiteX28" fmla="*/ 2048374 w 6884728"/>
              <a:gd name="connsiteY28" fmla="*/ 1392091 h 1392091"/>
              <a:gd name="connsiteX29" fmla="*/ 1379855 w 6884728"/>
              <a:gd name="connsiteY29" fmla="*/ 1392091 h 1392091"/>
              <a:gd name="connsiteX30" fmla="*/ 862699 w 6884728"/>
              <a:gd name="connsiteY30" fmla="*/ 1392091 h 1392091"/>
              <a:gd name="connsiteX31" fmla="*/ 232020 w 6884728"/>
              <a:gd name="connsiteY31" fmla="*/ 1392091 h 1392091"/>
              <a:gd name="connsiteX32" fmla="*/ 0 w 6884728"/>
              <a:gd name="connsiteY32" fmla="*/ 1160071 h 1392091"/>
              <a:gd name="connsiteX33" fmla="*/ 0 w 6884728"/>
              <a:gd name="connsiteY33" fmla="*/ 1160076 h 1392091"/>
              <a:gd name="connsiteX34" fmla="*/ 0 w 6884728"/>
              <a:gd name="connsiteY34" fmla="*/ 812053 h 1392091"/>
              <a:gd name="connsiteX35" fmla="*/ 0 w 6884728"/>
              <a:gd name="connsiteY35" fmla="*/ 812053 h 1392091"/>
              <a:gd name="connsiteX36" fmla="*/ 0 w 6884728"/>
              <a:gd name="connsiteY36" fmla="*/ 232020 h 139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884728" h="1392091" fill="none" extrusionOk="0">
                <a:moveTo>
                  <a:pt x="0" y="232020"/>
                </a:moveTo>
                <a:cubicBezTo>
                  <a:pt x="-4178" y="97185"/>
                  <a:pt x="103751" y="4445"/>
                  <a:pt x="232020" y="0"/>
                </a:cubicBezTo>
                <a:cubicBezTo>
                  <a:pt x="476775" y="-37"/>
                  <a:pt x="742766" y="-26679"/>
                  <a:pt x="900539" y="0"/>
                </a:cubicBezTo>
                <a:cubicBezTo>
                  <a:pt x="1058312" y="26679"/>
                  <a:pt x="1277838" y="-11005"/>
                  <a:pt x="1531218" y="0"/>
                </a:cubicBezTo>
                <a:cubicBezTo>
                  <a:pt x="1784598" y="11005"/>
                  <a:pt x="1877063" y="3214"/>
                  <a:pt x="2124056" y="0"/>
                </a:cubicBezTo>
                <a:cubicBezTo>
                  <a:pt x="2371049" y="-3214"/>
                  <a:pt x="2466750" y="-18360"/>
                  <a:pt x="2641212" y="0"/>
                </a:cubicBezTo>
                <a:cubicBezTo>
                  <a:pt x="2815674" y="18360"/>
                  <a:pt x="3103838" y="-24283"/>
                  <a:pt x="3309731" y="0"/>
                </a:cubicBezTo>
                <a:cubicBezTo>
                  <a:pt x="3515624" y="24283"/>
                  <a:pt x="3813374" y="-12635"/>
                  <a:pt x="4016091" y="0"/>
                </a:cubicBezTo>
                <a:lnTo>
                  <a:pt x="4016091" y="0"/>
                </a:lnTo>
                <a:cubicBezTo>
                  <a:pt x="4256017" y="-20898"/>
                  <a:pt x="4411548" y="24553"/>
                  <a:pt x="4555395" y="0"/>
                </a:cubicBezTo>
                <a:cubicBezTo>
                  <a:pt x="4699242" y="-24553"/>
                  <a:pt x="4884672" y="17766"/>
                  <a:pt x="5111910" y="0"/>
                </a:cubicBezTo>
                <a:cubicBezTo>
                  <a:pt x="5339148" y="-17766"/>
                  <a:pt x="5451198" y="-11146"/>
                  <a:pt x="5737273" y="0"/>
                </a:cubicBezTo>
                <a:cubicBezTo>
                  <a:pt x="5839565" y="257"/>
                  <a:pt x="5986746" y="-1696"/>
                  <a:pt x="6185836" y="0"/>
                </a:cubicBezTo>
                <a:cubicBezTo>
                  <a:pt x="6384926" y="1696"/>
                  <a:pt x="6503802" y="7162"/>
                  <a:pt x="6652708" y="0"/>
                </a:cubicBezTo>
                <a:cubicBezTo>
                  <a:pt x="6794914" y="14887"/>
                  <a:pt x="6897750" y="89022"/>
                  <a:pt x="6884728" y="232020"/>
                </a:cubicBezTo>
                <a:cubicBezTo>
                  <a:pt x="6898810" y="505470"/>
                  <a:pt x="6885303" y="637522"/>
                  <a:pt x="6884728" y="812053"/>
                </a:cubicBezTo>
                <a:cubicBezTo>
                  <a:pt x="6882553" y="839017"/>
                  <a:pt x="6884985" y="880631"/>
                  <a:pt x="6884728" y="927620"/>
                </a:cubicBezTo>
                <a:cubicBezTo>
                  <a:pt x="6874420" y="1000077"/>
                  <a:pt x="6882895" y="1055332"/>
                  <a:pt x="6884728" y="1160076"/>
                </a:cubicBezTo>
                <a:lnTo>
                  <a:pt x="6884728" y="1160071"/>
                </a:lnTo>
                <a:cubicBezTo>
                  <a:pt x="6875906" y="1318659"/>
                  <a:pt x="6766979" y="1373750"/>
                  <a:pt x="6652708" y="1392091"/>
                </a:cubicBezTo>
                <a:cubicBezTo>
                  <a:pt x="6469830" y="1383646"/>
                  <a:pt x="6339120" y="1406837"/>
                  <a:pt x="6194991" y="1392091"/>
                </a:cubicBezTo>
                <a:cubicBezTo>
                  <a:pt x="6050862" y="1377345"/>
                  <a:pt x="5843649" y="1382082"/>
                  <a:pt x="5737273" y="1392091"/>
                </a:cubicBezTo>
                <a:cubicBezTo>
                  <a:pt x="5528983" y="1398862"/>
                  <a:pt x="5316751" y="1394297"/>
                  <a:pt x="5163546" y="1392091"/>
                </a:cubicBezTo>
                <a:cubicBezTo>
                  <a:pt x="5010341" y="1389885"/>
                  <a:pt x="4816404" y="1367592"/>
                  <a:pt x="4641454" y="1392091"/>
                </a:cubicBezTo>
                <a:cubicBezTo>
                  <a:pt x="4466504" y="1416590"/>
                  <a:pt x="4199323" y="1385323"/>
                  <a:pt x="4016091" y="1392091"/>
                </a:cubicBezTo>
                <a:lnTo>
                  <a:pt x="4016091" y="1392091"/>
                </a:lnTo>
                <a:cubicBezTo>
                  <a:pt x="3747100" y="1415802"/>
                  <a:pt x="3535341" y="1419785"/>
                  <a:pt x="3385413" y="1392091"/>
                </a:cubicBezTo>
                <a:cubicBezTo>
                  <a:pt x="3235485" y="1364397"/>
                  <a:pt x="2881938" y="1377799"/>
                  <a:pt x="2754734" y="1392091"/>
                </a:cubicBezTo>
                <a:cubicBezTo>
                  <a:pt x="2627530" y="1406383"/>
                  <a:pt x="2275736" y="1406308"/>
                  <a:pt x="2048374" y="1392091"/>
                </a:cubicBezTo>
                <a:cubicBezTo>
                  <a:pt x="1821012" y="1377874"/>
                  <a:pt x="1609019" y="1374670"/>
                  <a:pt x="1379855" y="1392091"/>
                </a:cubicBezTo>
                <a:cubicBezTo>
                  <a:pt x="1150691" y="1409512"/>
                  <a:pt x="1048927" y="1408433"/>
                  <a:pt x="862699" y="1392091"/>
                </a:cubicBezTo>
                <a:cubicBezTo>
                  <a:pt x="676471" y="1375749"/>
                  <a:pt x="377867" y="1377830"/>
                  <a:pt x="232020" y="1392091"/>
                </a:cubicBezTo>
                <a:cubicBezTo>
                  <a:pt x="128432" y="1371608"/>
                  <a:pt x="-10267" y="1293075"/>
                  <a:pt x="0" y="1160071"/>
                </a:cubicBezTo>
                <a:lnTo>
                  <a:pt x="0" y="1160076"/>
                </a:lnTo>
                <a:cubicBezTo>
                  <a:pt x="2753" y="997130"/>
                  <a:pt x="-15951" y="920576"/>
                  <a:pt x="0" y="812053"/>
                </a:cubicBezTo>
                <a:lnTo>
                  <a:pt x="0" y="812053"/>
                </a:lnTo>
                <a:cubicBezTo>
                  <a:pt x="1899" y="628442"/>
                  <a:pt x="28151" y="379067"/>
                  <a:pt x="0" y="232020"/>
                </a:cubicBezTo>
                <a:close/>
              </a:path>
              <a:path w="6884728" h="1392091" stroke="0" extrusionOk="0">
                <a:moveTo>
                  <a:pt x="0" y="232020"/>
                </a:moveTo>
                <a:cubicBezTo>
                  <a:pt x="15211" y="108911"/>
                  <a:pt x="112185" y="-25352"/>
                  <a:pt x="232020" y="0"/>
                </a:cubicBezTo>
                <a:cubicBezTo>
                  <a:pt x="358912" y="1026"/>
                  <a:pt x="556202" y="21020"/>
                  <a:pt x="749176" y="0"/>
                </a:cubicBezTo>
                <a:cubicBezTo>
                  <a:pt x="942150" y="-21020"/>
                  <a:pt x="1121976" y="-286"/>
                  <a:pt x="1304173" y="0"/>
                </a:cubicBezTo>
                <a:cubicBezTo>
                  <a:pt x="1486370" y="286"/>
                  <a:pt x="1716700" y="-12269"/>
                  <a:pt x="1897011" y="0"/>
                </a:cubicBezTo>
                <a:cubicBezTo>
                  <a:pt x="2077322" y="12269"/>
                  <a:pt x="2344030" y="23257"/>
                  <a:pt x="2527690" y="0"/>
                </a:cubicBezTo>
                <a:cubicBezTo>
                  <a:pt x="2711350" y="-23257"/>
                  <a:pt x="2970001" y="-19892"/>
                  <a:pt x="3120528" y="0"/>
                </a:cubicBezTo>
                <a:cubicBezTo>
                  <a:pt x="3271055" y="19892"/>
                  <a:pt x="3687992" y="-2452"/>
                  <a:pt x="4016091" y="0"/>
                </a:cubicBezTo>
                <a:lnTo>
                  <a:pt x="4016091" y="0"/>
                </a:lnTo>
                <a:cubicBezTo>
                  <a:pt x="4308119" y="-10510"/>
                  <a:pt x="4355830" y="22972"/>
                  <a:pt x="4607030" y="0"/>
                </a:cubicBezTo>
                <a:cubicBezTo>
                  <a:pt x="4858230" y="-22972"/>
                  <a:pt x="5032583" y="18162"/>
                  <a:pt x="5180757" y="0"/>
                </a:cubicBezTo>
                <a:cubicBezTo>
                  <a:pt x="5328931" y="-18162"/>
                  <a:pt x="5604312" y="-6989"/>
                  <a:pt x="5737273" y="0"/>
                </a:cubicBezTo>
                <a:cubicBezTo>
                  <a:pt x="5832166" y="6956"/>
                  <a:pt x="5981248" y="11878"/>
                  <a:pt x="6204145" y="0"/>
                </a:cubicBezTo>
                <a:cubicBezTo>
                  <a:pt x="6427042" y="-11878"/>
                  <a:pt x="6487440" y="19113"/>
                  <a:pt x="6652708" y="0"/>
                </a:cubicBezTo>
                <a:cubicBezTo>
                  <a:pt x="6798971" y="5006"/>
                  <a:pt x="6914818" y="107901"/>
                  <a:pt x="6884728" y="232020"/>
                </a:cubicBezTo>
                <a:cubicBezTo>
                  <a:pt x="6904040" y="433908"/>
                  <a:pt x="6891422" y="661664"/>
                  <a:pt x="6884728" y="812053"/>
                </a:cubicBezTo>
                <a:cubicBezTo>
                  <a:pt x="6879527" y="856483"/>
                  <a:pt x="6888977" y="875192"/>
                  <a:pt x="6884728" y="927620"/>
                </a:cubicBezTo>
                <a:cubicBezTo>
                  <a:pt x="6882583" y="1014164"/>
                  <a:pt x="6886480" y="1088096"/>
                  <a:pt x="6884728" y="1160076"/>
                </a:cubicBezTo>
                <a:lnTo>
                  <a:pt x="6884728" y="1160071"/>
                </a:lnTo>
                <a:cubicBezTo>
                  <a:pt x="6910806" y="1281292"/>
                  <a:pt x="6794262" y="1420896"/>
                  <a:pt x="6652708" y="1392091"/>
                </a:cubicBezTo>
                <a:cubicBezTo>
                  <a:pt x="6460423" y="1403734"/>
                  <a:pt x="6328579" y="1397280"/>
                  <a:pt x="6185836" y="1392091"/>
                </a:cubicBezTo>
                <a:cubicBezTo>
                  <a:pt x="6043093" y="1386902"/>
                  <a:pt x="5874210" y="1385014"/>
                  <a:pt x="5737273" y="1392091"/>
                </a:cubicBezTo>
                <a:cubicBezTo>
                  <a:pt x="5535853" y="1384516"/>
                  <a:pt x="5434301" y="1416700"/>
                  <a:pt x="5197969" y="1392091"/>
                </a:cubicBezTo>
                <a:cubicBezTo>
                  <a:pt x="4961637" y="1367482"/>
                  <a:pt x="4868903" y="1408867"/>
                  <a:pt x="4675877" y="1392091"/>
                </a:cubicBezTo>
                <a:cubicBezTo>
                  <a:pt x="4482851" y="1375315"/>
                  <a:pt x="4340319" y="1396606"/>
                  <a:pt x="4016091" y="1392091"/>
                </a:cubicBezTo>
                <a:lnTo>
                  <a:pt x="4016091" y="1392091"/>
                </a:lnTo>
                <a:cubicBezTo>
                  <a:pt x="3764436" y="1379511"/>
                  <a:pt x="3662051" y="1373477"/>
                  <a:pt x="3385413" y="1392091"/>
                </a:cubicBezTo>
                <a:cubicBezTo>
                  <a:pt x="3108775" y="1410705"/>
                  <a:pt x="2855575" y="1416350"/>
                  <a:pt x="2716893" y="1392091"/>
                </a:cubicBezTo>
                <a:cubicBezTo>
                  <a:pt x="2578211" y="1367832"/>
                  <a:pt x="2240213" y="1365859"/>
                  <a:pt x="2048374" y="1392091"/>
                </a:cubicBezTo>
                <a:cubicBezTo>
                  <a:pt x="1856535" y="1418323"/>
                  <a:pt x="1554485" y="1405193"/>
                  <a:pt x="1379855" y="1392091"/>
                </a:cubicBezTo>
                <a:cubicBezTo>
                  <a:pt x="1205225" y="1378989"/>
                  <a:pt x="1071008" y="1386085"/>
                  <a:pt x="824858" y="1392091"/>
                </a:cubicBezTo>
                <a:cubicBezTo>
                  <a:pt x="578708" y="1398097"/>
                  <a:pt x="492505" y="1371057"/>
                  <a:pt x="232020" y="1392091"/>
                </a:cubicBezTo>
                <a:cubicBezTo>
                  <a:pt x="102218" y="1388643"/>
                  <a:pt x="-9516" y="1269190"/>
                  <a:pt x="0" y="1160071"/>
                </a:cubicBezTo>
                <a:lnTo>
                  <a:pt x="0" y="1160076"/>
                </a:lnTo>
                <a:cubicBezTo>
                  <a:pt x="10913" y="1078215"/>
                  <a:pt x="13120" y="968865"/>
                  <a:pt x="0" y="812053"/>
                </a:cubicBezTo>
                <a:lnTo>
                  <a:pt x="0" y="812053"/>
                </a:lnTo>
                <a:cubicBezTo>
                  <a:pt x="-23102" y="537245"/>
                  <a:pt x="-12262" y="458593"/>
                  <a:pt x="0" y="23202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wedgeRoundRectCallout">
                    <a:avLst>
                      <a:gd name="adj1" fmla="val 44491"/>
                      <a:gd name="adj2" fmla="val 16635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  <a:latin typeface="+mj-lt"/>
              </a:rPr>
              <a:t>대륙의 위치와 범위를 탐구해보자</a:t>
            </a:r>
            <a:r>
              <a:rPr lang="en-US" altLang="ko-KR" sz="3200" b="1" dirty="0" smtClean="0">
                <a:solidFill>
                  <a:schemeClr val="tx1"/>
                </a:solidFill>
                <a:latin typeface="+mj-lt"/>
              </a:rPr>
              <a:t>!</a:t>
            </a:r>
            <a:r>
              <a:rPr lang="ko-KR" alt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altLang="ko-KR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CFF7D237-29E1-4CEA-B494-FBF542DE97B6}"/>
              </a:ext>
            </a:extLst>
          </p:cNvPr>
          <p:cNvSpPr/>
          <p:nvPr/>
        </p:nvSpPr>
        <p:spPr>
          <a:xfrm>
            <a:off x="4817278" y="2364123"/>
            <a:ext cx="2127532" cy="738248"/>
          </a:xfrm>
          <a:custGeom>
            <a:avLst/>
            <a:gdLst>
              <a:gd name="connsiteX0" fmla="*/ 0 w 3146322"/>
              <a:gd name="connsiteY0" fmla="*/ 0 h 773405"/>
              <a:gd name="connsiteX1" fmla="*/ 2743198 w 3146322"/>
              <a:gd name="connsiteY1" fmla="*/ 0 h 773405"/>
              <a:gd name="connsiteX2" fmla="*/ 2743200 w 3146322"/>
              <a:gd name="connsiteY2" fmla="*/ 0 h 773405"/>
              <a:gd name="connsiteX3" fmla="*/ 3146321 w 3146322"/>
              <a:gd name="connsiteY3" fmla="*/ 0 h 773405"/>
              <a:gd name="connsiteX4" fmla="*/ 2759619 w 3146322"/>
              <a:gd name="connsiteY4" fmla="*/ 386702 h 773405"/>
              <a:gd name="connsiteX5" fmla="*/ 3146322 w 3146322"/>
              <a:gd name="connsiteY5" fmla="*/ 773405 h 773405"/>
              <a:gd name="connsiteX6" fmla="*/ 2743200 w 3146322"/>
              <a:gd name="connsiteY6" fmla="*/ 773405 h 773405"/>
              <a:gd name="connsiteX7" fmla="*/ 2743199 w 3146322"/>
              <a:gd name="connsiteY7" fmla="*/ 773405 h 773405"/>
              <a:gd name="connsiteX8" fmla="*/ 0 w 3146322"/>
              <a:gd name="connsiteY8" fmla="*/ 773405 h 77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6322" h="773405">
                <a:moveTo>
                  <a:pt x="0" y="0"/>
                </a:moveTo>
                <a:lnTo>
                  <a:pt x="2743198" y="0"/>
                </a:lnTo>
                <a:lnTo>
                  <a:pt x="2743200" y="0"/>
                </a:lnTo>
                <a:lnTo>
                  <a:pt x="3146321" y="0"/>
                </a:lnTo>
                <a:lnTo>
                  <a:pt x="2759619" y="386702"/>
                </a:lnTo>
                <a:lnTo>
                  <a:pt x="3146322" y="773405"/>
                </a:lnTo>
                <a:lnTo>
                  <a:pt x="2743200" y="773405"/>
                </a:lnTo>
                <a:lnTo>
                  <a:pt x="2743199" y="773405"/>
                </a:lnTo>
                <a:lnTo>
                  <a:pt x="0" y="77340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5E4C3-A319-4CCD-BD13-C672D92E7E5F}"/>
              </a:ext>
            </a:extLst>
          </p:cNvPr>
          <p:cNvSpPr txBox="1"/>
          <p:nvPr/>
        </p:nvSpPr>
        <p:spPr>
          <a:xfrm>
            <a:off x="4925961" y="2440859"/>
            <a:ext cx="1405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활동</a:t>
            </a:r>
            <a:r>
              <a:rPr lang="en-US" altLang="ko-KR" sz="3200" b="1" dirty="0" smtClean="0"/>
              <a:t>2</a:t>
            </a:r>
            <a:endParaRPr lang="ko-KR" alt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5E4C3-A319-4CCD-BD13-C672D92E7E5F}"/>
              </a:ext>
            </a:extLst>
          </p:cNvPr>
          <p:cNvSpPr txBox="1"/>
          <p:nvPr/>
        </p:nvSpPr>
        <p:spPr>
          <a:xfrm>
            <a:off x="6844385" y="2464046"/>
            <a:ext cx="3912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*준비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사회과</a:t>
            </a:r>
            <a:r>
              <a:rPr lang="ko-KR" altLang="en-US" sz="2400" b="1" dirty="0" smtClean="0"/>
              <a:t> 부도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129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8A2843A-6ADB-4000-90B5-17B87DE181B3}"/>
              </a:ext>
            </a:extLst>
          </p:cNvPr>
          <p:cNvSpPr/>
          <p:nvPr/>
        </p:nvSpPr>
        <p:spPr>
          <a:xfrm>
            <a:off x="625748" y="1205170"/>
            <a:ext cx="10922456" cy="4681234"/>
          </a:xfrm>
          <a:custGeom>
            <a:avLst/>
            <a:gdLst>
              <a:gd name="connsiteX0" fmla="*/ 0 w 10922456"/>
              <a:gd name="connsiteY0" fmla="*/ 253536 h 4681234"/>
              <a:gd name="connsiteX1" fmla="*/ 253536 w 10922456"/>
              <a:gd name="connsiteY1" fmla="*/ 0 h 4681234"/>
              <a:gd name="connsiteX2" fmla="*/ 843741 w 10922456"/>
              <a:gd name="connsiteY2" fmla="*/ 0 h 4681234"/>
              <a:gd name="connsiteX3" fmla="*/ 1538100 w 10922456"/>
              <a:gd name="connsiteY3" fmla="*/ 0 h 4681234"/>
              <a:gd name="connsiteX4" fmla="*/ 1919997 w 10922456"/>
              <a:gd name="connsiteY4" fmla="*/ 0 h 4681234"/>
              <a:gd name="connsiteX5" fmla="*/ 2718510 w 10922456"/>
              <a:gd name="connsiteY5" fmla="*/ 0 h 4681234"/>
              <a:gd name="connsiteX6" fmla="*/ 3412869 w 10922456"/>
              <a:gd name="connsiteY6" fmla="*/ 0 h 4681234"/>
              <a:gd name="connsiteX7" fmla="*/ 4107228 w 10922456"/>
              <a:gd name="connsiteY7" fmla="*/ 0 h 4681234"/>
              <a:gd name="connsiteX8" fmla="*/ 4801587 w 10922456"/>
              <a:gd name="connsiteY8" fmla="*/ 0 h 4681234"/>
              <a:gd name="connsiteX9" fmla="*/ 5495946 w 10922456"/>
              <a:gd name="connsiteY9" fmla="*/ 0 h 4681234"/>
              <a:gd name="connsiteX10" fmla="*/ 6190305 w 10922456"/>
              <a:gd name="connsiteY10" fmla="*/ 0 h 4681234"/>
              <a:gd name="connsiteX11" fmla="*/ 6988818 w 10922456"/>
              <a:gd name="connsiteY11" fmla="*/ 0 h 4681234"/>
              <a:gd name="connsiteX12" fmla="*/ 7579023 w 10922456"/>
              <a:gd name="connsiteY12" fmla="*/ 0 h 4681234"/>
              <a:gd name="connsiteX13" fmla="*/ 8065074 w 10922456"/>
              <a:gd name="connsiteY13" fmla="*/ 0 h 4681234"/>
              <a:gd name="connsiteX14" fmla="*/ 8446971 w 10922456"/>
              <a:gd name="connsiteY14" fmla="*/ 0 h 4681234"/>
              <a:gd name="connsiteX15" fmla="*/ 8933023 w 10922456"/>
              <a:gd name="connsiteY15" fmla="*/ 0 h 4681234"/>
              <a:gd name="connsiteX16" fmla="*/ 9314920 w 10922456"/>
              <a:gd name="connsiteY16" fmla="*/ 0 h 4681234"/>
              <a:gd name="connsiteX17" fmla="*/ 10009279 w 10922456"/>
              <a:gd name="connsiteY17" fmla="*/ 0 h 4681234"/>
              <a:gd name="connsiteX18" fmla="*/ 10668920 w 10922456"/>
              <a:gd name="connsiteY18" fmla="*/ 0 h 4681234"/>
              <a:gd name="connsiteX19" fmla="*/ 10922456 w 10922456"/>
              <a:gd name="connsiteY19" fmla="*/ 253536 h 4681234"/>
              <a:gd name="connsiteX20" fmla="*/ 10922456 w 10922456"/>
              <a:gd name="connsiteY20" fmla="*/ 949230 h 4681234"/>
              <a:gd name="connsiteX21" fmla="*/ 10922456 w 10922456"/>
              <a:gd name="connsiteY21" fmla="*/ 1519698 h 4681234"/>
              <a:gd name="connsiteX22" fmla="*/ 10922456 w 10922456"/>
              <a:gd name="connsiteY22" fmla="*/ 2173651 h 4681234"/>
              <a:gd name="connsiteX23" fmla="*/ 10922456 w 10922456"/>
              <a:gd name="connsiteY23" fmla="*/ 2952827 h 4681234"/>
              <a:gd name="connsiteX24" fmla="*/ 10922456 w 10922456"/>
              <a:gd name="connsiteY24" fmla="*/ 3565038 h 4681234"/>
              <a:gd name="connsiteX25" fmla="*/ 10922456 w 10922456"/>
              <a:gd name="connsiteY25" fmla="*/ 4427698 h 4681234"/>
              <a:gd name="connsiteX26" fmla="*/ 10668920 w 10922456"/>
              <a:gd name="connsiteY26" fmla="*/ 4681234 h 4681234"/>
              <a:gd name="connsiteX27" fmla="*/ 10182869 w 10922456"/>
              <a:gd name="connsiteY27" fmla="*/ 4681234 h 4681234"/>
              <a:gd name="connsiteX28" fmla="*/ 9280202 w 10922456"/>
              <a:gd name="connsiteY28" fmla="*/ 4681234 h 4681234"/>
              <a:gd name="connsiteX29" fmla="*/ 8481689 w 10922456"/>
              <a:gd name="connsiteY29" fmla="*/ 4681234 h 4681234"/>
              <a:gd name="connsiteX30" fmla="*/ 7891484 w 10922456"/>
              <a:gd name="connsiteY30" fmla="*/ 4681234 h 4681234"/>
              <a:gd name="connsiteX31" fmla="*/ 7301279 w 10922456"/>
              <a:gd name="connsiteY31" fmla="*/ 4681234 h 4681234"/>
              <a:gd name="connsiteX32" fmla="*/ 6398613 w 10922456"/>
              <a:gd name="connsiteY32" fmla="*/ 4681234 h 4681234"/>
              <a:gd name="connsiteX33" fmla="*/ 5808407 w 10922456"/>
              <a:gd name="connsiteY33" fmla="*/ 4681234 h 4681234"/>
              <a:gd name="connsiteX34" fmla="*/ 5218202 w 10922456"/>
              <a:gd name="connsiteY34" fmla="*/ 4681234 h 4681234"/>
              <a:gd name="connsiteX35" fmla="*/ 4836305 w 10922456"/>
              <a:gd name="connsiteY35" fmla="*/ 4681234 h 4681234"/>
              <a:gd name="connsiteX36" fmla="*/ 4141946 w 10922456"/>
              <a:gd name="connsiteY36" fmla="*/ 4681234 h 4681234"/>
              <a:gd name="connsiteX37" fmla="*/ 3343433 w 10922456"/>
              <a:gd name="connsiteY37" fmla="*/ 4681234 h 4681234"/>
              <a:gd name="connsiteX38" fmla="*/ 2440767 w 10922456"/>
              <a:gd name="connsiteY38" fmla="*/ 4681234 h 4681234"/>
              <a:gd name="connsiteX39" fmla="*/ 1538100 w 10922456"/>
              <a:gd name="connsiteY39" fmla="*/ 4681234 h 4681234"/>
              <a:gd name="connsiteX40" fmla="*/ 843741 w 10922456"/>
              <a:gd name="connsiteY40" fmla="*/ 4681234 h 4681234"/>
              <a:gd name="connsiteX41" fmla="*/ 253536 w 10922456"/>
              <a:gd name="connsiteY41" fmla="*/ 4681234 h 4681234"/>
              <a:gd name="connsiteX42" fmla="*/ 0 w 10922456"/>
              <a:gd name="connsiteY42" fmla="*/ 4427698 h 4681234"/>
              <a:gd name="connsiteX43" fmla="*/ 0 w 10922456"/>
              <a:gd name="connsiteY43" fmla="*/ 3648521 h 4681234"/>
              <a:gd name="connsiteX44" fmla="*/ 0 w 10922456"/>
              <a:gd name="connsiteY44" fmla="*/ 2952827 h 4681234"/>
              <a:gd name="connsiteX45" fmla="*/ 0 w 10922456"/>
              <a:gd name="connsiteY45" fmla="*/ 2382359 h 4681234"/>
              <a:gd name="connsiteX46" fmla="*/ 0 w 10922456"/>
              <a:gd name="connsiteY46" fmla="*/ 1728407 h 4681234"/>
              <a:gd name="connsiteX47" fmla="*/ 0 w 10922456"/>
              <a:gd name="connsiteY47" fmla="*/ 949230 h 4681234"/>
              <a:gd name="connsiteX48" fmla="*/ 0 w 10922456"/>
              <a:gd name="connsiteY48" fmla="*/ 253536 h 46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22456" h="4681234" fill="none" extrusionOk="0">
                <a:moveTo>
                  <a:pt x="0" y="253536"/>
                </a:moveTo>
                <a:cubicBezTo>
                  <a:pt x="6446" y="101748"/>
                  <a:pt x="133381" y="14067"/>
                  <a:pt x="253536" y="0"/>
                </a:cubicBezTo>
                <a:cubicBezTo>
                  <a:pt x="466034" y="4615"/>
                  <a:pt x="664551" y="8322"/>
                  <a:pt x="843741" y="0"/>
                </a:cubicBezTo>
                <a:cubicBezTo>
                  <a:pt x="1022932" y="-8322"/>
                  <a:pt x="1340015" y="-9617"/>
                  <a:pt x="1538100" y="0"/>
                </a:cubicBezTo>
                <a:cubicBezTo>
                  <a:pt x="1736185" y="9617"/>
                  <a:pt x="1775930" y="4280"/>
                  <a:pt x="1919997" y="0"/>
                </a:cubicBezTo>
                <a:cubicBezTo>
                  <a:pt x="2064064" y="-4280"/>
                  <a:pt x="2423910" y="18903"/>
                  <a:pt x="2718510" y="0"/>
                </a:cubicBezTo>
                <a:cubicBezTo>
                  <a:pt x="3013110" y="-18903"/>
                  <a:pt x="3186734" y="23662"/>
                  <a:pt x="3412869" y="0"/>
                </a:cubicBezTo>
                <a:cubicBezTo>
                  <a:pt x="3639004" y="-23662"/>
                  <a:pt x="3792241" y="24607"/>
                  <a:pt x="4107228" y="0"/>
                </a:cubicBezTo>
                <a:cubicBezTo>
                  <a:pt x="4422215" y="-24607"/>
                  <a:pt x="4509678" y="-33836"/>
                  <a:pt x="4801587" y="0"/>
                </a:cubicBezTo>
                <a:cubicBezTo>
                  <a:pt x="5093496" y="33836"/>
                  <a:pt x="5155207" y="29190"/>
                  <a:pt x="5495946" y="0"/>
                </a:cubicBezTo>
                <a:cubicBezTo>
                  <a:pt x="5836685" y="-29190"/>
                  <a:pt x="5876203" y="30034"/>
                  <a:pt x="6190305" y="0"/>
                </a:cubicBezTo>
                <a:cubicBezTo>
                  <a:pt x="6504407" y="-30034"/>
                  <a:pt x="6676674" y="13338"/>
                  <a:pt x="6988818" y="0"/>
                </a:cubicBezTo>
                <a:cubicBezTo>
                  <a:pt x="7300962" y="-13338"/>
                  <a:pt x="7372643" y="9087"/>
                  <a:pt x="7579023" y="0"/>
                </a:cubicBezTo>
                <a:cubicBezTo>
                  <a:pt x="7785404" y="-9087"/>
                  <a:pt x="7866082" y="-24227"/>
                  <a:pt x="8065074" y="0"/>
                </a:cubicBezTo>
                <a:cubicBezTo>
                  <a:pt x="8264066" y="24227"/>
                  <a:pt x="8367428" y="-16248"/>
                  <a:pt x="8446971" y="0"/>
                </a:cubicBezTo>
                <a:cubicBezTo>
                  <a:pt x="8526514" y="16248"/>
                  <a:pt x="8730646" y="4553"/>
                  <a:pt x="8933023" y="0"/>
                </a:cubicBezTo>
                <a:cubicBezTo>
                  <a:pt x="9135400" y="-4553"/>
                  <a:pt x="9227544" y="-102"/>
                  <a:pt x="9314920" y="0"/>
                </a:cubicBezTo>
                <a:cubicBezTo>
                  <a:pt x="9402296" y="102"/>
                  <a:pt x="9668371" y="-28702"/>
                  <a:pt x="10009279" y="0"/>
                </a:cubicBezTo>
                <a:cubicBezTo>
                  <a:pt x="10350187" y="28702"/>
                  <a:pt x="10523351" y="6445"/>
                  <a:pt x="10668920" y="0"/>
                </a:cubicBezTo>
                <a:cubicBezTo>
                  <a:pt x="10810600" y="21612"/>
                  <a:pt x="10926082" y="112095"/>
                  <a:pt x="10922456" y="253536"/>
                </a:cubicBezTo>
                <a:cubicBezTo>
                  <a:pt x="10925165" y="533663"/>
                  <a:pt x="10910602" y="674802"/>
                  <a:pt x="10922456" y="949230"/>
                </a:cubicBezTo>
                <a:cubicBezTo>
                  <a:pt x="10934310" y="1223658"/>
                  <a:pt x="10906306" y="1366240"/>
                  <a:pt x="10922456" y="1519698"/>
                </a:cubicBezTo>
                <a:cubicBezTo>
                  <a:pt x="10938606" y="1673156"/>
                  <a:pt x="10931848" y="1871856"/>
                  <a:pt x="10922456" y="2173651"/>
                </a:cubicBezTo>
                <a:cubicBezTo>
                  <a:pt x="10913064" y="2475446"/>
                  <a:pt x="10885015" y="2763470"/>
                  <a:pt x="10922456" y="2952827"/>
                </a:cubicBezTo>
                <a:cubicBezTo>
                  <a:pt x="10959897" y="3142184"/>
                  <a:pt x="10944689" y="3412672"/>
                  <a:pt x="10922456" y="3565038"/>
                </a:cubicBezTo>
                <a:cubicBezTo>
                  <a:pt x="10900223" y="3717404"/>
                  <a:pt x="10934203" y="4113567"/>
                  <a:pt x="10922456" y="4427698"/>
                </a:cubicBezTo>
                <a:cubicBezTo>
                  <a:pt x="10901461" y="4576454"/>
                  <a:pt x="10823540" y="4682312"/>
                  <a:pt x="10668920" y="4681234"/>
                </a:cubicBezTo>
                <a:cubicBezTo>
                  <a:pt x="10463841" y="4661440"/>
                  <a:pt x="10401919" y="4669444"/>
                  <a:pt x="10182869" y="4681234"/>
                </a:cubicBezTo>
                <a:cubicBezTo>
                  <a:pt x="9963819" y="4693024"/>
                  <a:pt x="9645025" y="4706825"/>
                  <a:pt x="9280202" y="4681234"/>
                </a:cubicBezTo>
                <a:cubicBezTo>
                  <a:pt x="8915379" y="4655643"/>
                  <a:pt x="8691103" y="4686609"/>
                  <a:pt x="8481689" y="4681234"/>
                </a:cubicBezTo>
                <a:cubicBezTo>
                  <a:pt x="8272275" y="4675859"/>
                  <a:pt x="8073013" y="4702770"/>
                  <a:pt x="7891484" y="4681234"/>
                </a:cubicBezTo>
                <a:cubicBezTo>
                  <a:pt x="7709955" y="4659698"/>
                  <a:pt x="7536625" y="4685795"/>
                  <a:pt x="7301279" y="4681234"/>
                </a:cubicBezTo>
                <a:cubicBezTo>
                  <a:pt x="7065934" y="4676673"/>
                  <a:pt x="6757987" y="4682775"/>
                  <a:pt x="6398613" y="4681234"/>
                </a:cubicBezTo>
                <a:cubicBezTo>
                  <a:pt x="6039239" y="4679693"/>
                  <a:pt x="6080043" y="4678059"/>
                  <a:pt x="5808407" y="4681234"/>
                </a:cubicBezTo>
                <a:cubicBezTo>
                  <a:pt x="5536771" y="4684409"/>
                  <a:pt x="5361685" y="4656041"/>
                  <a:pt x="5218202" y="4681234"/>
                </a:cubicBezTo>
                <a:cubicBezTo>
                  <a:pt x="5074719" y="4706427"/>
                  <a:pt x="4923992" y="4679503"/>
                  <a:pt x="4836305" y="4681234"/>
                </a:cubicBezTo>
                <a:cubicBezTo>
                  <a:pt x="4748618" y="4682965"/>
                  <a:pt x="4288020" y="4666790"/>
                  <a:pt x="4141946" y="4681234"/>
                </a:cubicBezTo>
                <a:cubicBezTo>
                  <a:pt x="3995872" y="4695678"/>
                  <a:pt x="3741338" y="4670379"/>
                  <a:pt x="3343433" y="4681234"/>
                </a:cubicBezTo>
                <a:cubicBezTo>
                  <a:pt x="2945528" y="4692089"/>
                  <a:pt x="2822023" y="4646703"/>
                  <a:pt x="2440767" y="4681234"/>
                </a:cubicBezTo>
                <a:cubicBezTo>
                  <a:pt x="2059511" y="4715765"/>
                  <a:pt x="1796477" y="4641228"/>
                  <a:pt x="1538100" y="4681234"/>
                </a:cubicBezTo>
                <a:cubicBezTo>
                  <a:pt x="1279723" y="4721240"/>
                  <a:pt x="1037759" y="4664752"/>
                  <a:pt x="843741" y="4681234"/>
                </a:cubicBezTo>
                <a:cubicBezTo>
                  <a:pt x="649723" y="4697716"/>
                  <a:pt x="503260" y="4709929"/>
                  <a:pt x="253536" y="4681234"/>
                </a:cubicBezTo>
                <a:cubicBezTo>
                  <a:pt x="104586" y="4685435"/>
                  <a:pt x="1561" y="4563091"/>
                  <a:pt x="0" y="4427698"/>
                </a:cubicBezTo>
                <a:cubicBezTo>
                  <a:pt x="16292" y="4219901"/>
                  <a:pt x="-9568" y="3909721"/>
                  <a:pt x="0" y="3648521"/>
                </a:cubicBezTo>
                <a:cubicBezTo>
                  <a:pt x="9568" y="3387321"/>
                  <a:pt x="-6966" y="3172554"/>
                  <a:pt x="0" y="2952827"/>
                </a:cubicBezTo>
                <a:cubicBezTo>
                  <a:pt x="6966" y="2733100"/>
                  <a:pt x="-27542" y="2657632"/>
                  <a:pt x="0" y="2382359"/>
                </a:cubicBezTo>
                <a:cubicBezTo>
                  <a:pt x="27542" y="2107086"/>
                  <a:pt x="20398" y="2044374"/>
                  <a:pt x="0" y="1728407"/>
                </a:cubicBezTo>
                <a:cubicBezTo>
                  <a:pt x="-20398" y="1412440"/>
                  <a:pt x="2419" y="1120904"/>
                  <a:pt x="0" y="949230"/>
                </a:cubicBezTo>
                <a:cubicBezTo>
                  <a:pt x="-2419" y="777556"/>
                  <a:pt x="29169" y="568548"/>
                  <a:pt x="0" y="253536"/>
                </a:cubicBezTo>
                <a:close/>
              </a:path>
              <a:path w="10922456" h="4681234" stroke="0" extrusionOk="0">
                <a:moveTo>
                  <a:pt x="0" y="253536"/>
                </a:moveTo>
                <a:cubicBezTo>
                  <a:pt x="6333" y="115607"/>
                  <a:pt x="124210" y="-32651"/>
                  <a:pt x="253536" y="0"/>
                </a:cubicBezTo>
                <a:cubicBezTo>
                  <a:pt x="369383" y="-353"/>
                  <a:pt x="539335" y="10665"/>
                  <a:pt x="635433" y="0"/>
                </a:cubicBezTo>
                <a:cubicBezTo>
                  <a:pt x="731531" y="-10665"/>
                  <a:pt x="894222" y="-8278"/>
                  <a:pt x="1121485" y="0"/>
                </a:cubicBezTo>
                <a:cubicBezTo>
                  <a:pt x="1348748" y="8278"/>
                  <a:pt x="1522218" y="19325"/>
                  <a:pt x="1711690" y="0"/>
                </a:cubicBezTo>
                <a:cubicBezTo>
                  <a:pt x="1901163" y="-19325"/>
                  <a:pt x="2130241" y="-21785"/>
                  <a:pt x="2406049" y="0"/>
                </a:cubicBezTo>
                <a:cubicBezTo>
                  <a:pt x="2681857" y="21785"/>
                  <a:pt x="2794937" y="-7819"/>
                  <a:pt x="2996254" y="0"/>
                </a:cubicBezTo>
                <a:cubicBezTo>
                  <a:pt x="3197571" y="7819"/>
                  <a:pt x="3291401" y="-1907"/>
                  <a:pt x="3378151" y="0"/>
                </a:cubicBezTo>
                <a:cubicBezTo>
                  <a:pt x="3464901" y="1907"/>
                  <a:pt x="4013338" y="28818"/>
                  <a:pt x="4176664" y="0"/>
                </a:cubicBezTo>
                <a:cubicBezTo>
                  <a:pt x="4339990" y="-28818"/>
                  <a:pt x="4810160" y="-11694"/>
                  <a:pt x="4975177" y="0"/>
                </a:cubicBezTo>
                <a:cubicBezTo>
                  <a:pt x="5140194" y="11694"/>
                  <a:pt x="5396576" y="20791"/>
                  <a:pt x="5773690" y="0"/>
                </a:cubicBezTo>
                <a:cubicBezTo>
                  <a:pt x="6150804" y="-20791"/>
                  <a:pt x="6294795" y="6869"/>
                  <a:pt x="6676356" y="0"/>
                </a:cubicBezTo>
                <a:cubicBezTo>
                  <a:pt x="7057917" y="-6869"/>
                  <a:pt x="7089996" y="-32324"/>
                  <a:pt x="7370715" y="0"/>
                </a:cubicBezTo>
                <a:cubicBezTo>
                  <a:pt x="7651434" y="32324"/>
                  <a:pt x="8043428" y="-32007"/>
                  <a:pt x="8273382" y="0"/>
                </a:cubicBezTo>
                <a:cubicBezTo>
                  <a:pt x="8503336" y="32007"/>
                  <a:pt x="8678791" y="-27263"/>
                  <a:pt x="9071894" y="0"/>
                </a:cubicBezTo>
                <a:cubicBezTo>
                  <a:pt x="9464997" y="27263"/>
                  <a:pt x="9539999" y="20013"/>
                  <a:pt x="9766253" y="0"/>
                </a:cubicBezTo>
                <a:cubicBezTo>
                  <a:pt x="9992507" y="-20013"/>
                  <a:pt x="10243908" y="-10030"/>
                  <a:pt x="10668920" y="0"/>
                </a:cubicBezTo>
                <a:cubicBezTo>
                  <a:pt x="10826805" y="-5008"/>
                  <a:pt x="10925194" y="109852"/>
                  <a:pt x="10922456" y="253536"/>
                </a:cubicBezTo>
                <a:cubicBezTo>
                  <a:pt x="10905016" y="478826"/>
                  <a:pt x="10893038" y="619162"/>
                  <a:pt x="10922456" y="865746"/>
                </a:cubicBezTo>
                <a:cubicBezTo>
                  <a:pt x="10951875" y="1112330"/>
                  <a:pt x="10919347" y="1216073"/>
                  <a:pt x="10922456" y="1477957"/>
                </a:cubicBezTo>
                <a:cubicBezTo>
                  <a:pt x="10925565" y="1739841"/>
                  <a:pt x="10921933" y="1835104"/>
                  <a:pt x="10922456" y="2131909"/>
                </a:cubicBezTo>
                <a:cubicBezTo>
                  <a:pt x="10922979" y="2428714"/>
                  <a:pt x="10894258" y="2548423"/>
                  <a:pt x="10922456" y="2869344"/>
                </a:cubicBezTo>
                <a:cubicBezTo>
                  <a:pt x="10950654" y="3190266"/>
                  <a:pt x="10894404" y="3246893"/>
                  <a:pt x="10922456" y="3481555"/>
                </a:cubicBezTo>
                <a:cubicBezTo>
                  <a:pt x="10950508" y="3716217"/>
                  <a:pt x="10951668" y="4132627"/>
                  <a:pt x="10922456" y="4427698"/>
                </a:cubicBezTo>
                <a:cubicBezTo>
                  <a:pt x="10908810" y="4537967"/>
                  <a:pt x="10796617" y="4680011"/>
                  <a:pt x="10668920" y="4681234"/>
                </a:cubicBezTo>
                <a:cubicBezTo>
                  <a:pt x="10552403" y="4681352"/>
                  <a:pt x="10375248" y="4691399"/>
                  <a:pt x="10287023" y="4681234"/>
                </a:cubicBezTo>
                <a:cubicBezTo>
                  <a:pt x="10198798" y="4671069"/>
                  <a:pt x="9588999" y="4671244"/>
                  <a:pt x="9384356" y="4681234"/>
                </a:cubicBezTo>
                <a:cubicBezTo>
                  <a:pt x="9179713" y="4691224"/>
                  <a:pt x="9092294" y="4664855"/>
                  <a:pt x="9002459" y="4681234"/>
                </a:cubicBezTo>
                <a:cubicBezTo>
                  <a:pt x="8912624" y="4697613"/>
                  <a:pt x="8509176" y="4695254"/>
                  <a:pt x="8203946" y="4681234"/>
                </a:cubicBezTo>
                <a:cubicBezTo>
                  <a:pt x="7898716" y="4667214"/>
                  <a:pt x="7652785" y="4686672"/>
                  <a:pt x="7405433" y="4681234"/>
                </a:cubicBezTo>
                <a:cubicBezTo>
                  <a:pt x="7158081" y="4675796"/>
                  <a:pt x="6958104" y="4661555"/>
                  <a:pt x="6606920" y="4681234"/>
                </a:cubicBezTo>
                <a:cubicBezTo>
                  <a:pt x="6255736" y="4700913"/>
                  <a:pt x="6362288" y="4681249"/>
                  <a:pt x="6120869" y="4681234"/>
                </a:cubicBezTo>
                <a:cubicBezTo>
                  <a:pt x="5879450" y="4681219"/>
                  <a:pt x="5684158" y="4672265"/>
                  <a:pt x="5426510" y="4681234"/>
                </a:cubicBezTo>
                <a:cubicBezTo>
                  <a:pt x="5168862" y="4690203"/>
                  <a:pt x="4831656" y="4671975"/>
                  <a:pt x="4627997" y="4681234"/>
                </a:cubicBezTo>
                <a:cubicBezTo>
                  <a:pt x="4424338" y="4690493"/>
                  <a:pt x="4168996" y="4660111"/>
                  <a:pt x="4037792" y="4681234"/>
                </a:cubicBezTo>
                <a:cubicBezTo>
                  <a:pt x="3906588" y="4702357"/>
                  <a:pt x="3424667" y="4723128"/>
                  <a:pt x="3135126" y="4681234"/>
                </a:cubicBezTo>
                <a:cubicBezTo>
                  <a:pt x="2845585" y="4639340"/>
                  <a:pt x="2774287" y="4695599"/>
                  <a:pt x="2649074" y="4681234"/>
                </a:cubicBezTo>
                <a:cubicBezTo>
                  <a:pt x="2523861" y="4666869"/>
                  <a:pt x="2174520" y="4712684"/>
                  <a:pt x="1746408" y="4681234"/>
                </a:cubicBezTo>
                <a:cubicBezTo>
                  <a:pt x="1318296" y="4649784"/>
                  <a:pt x="1149756" y="4676357"/>
                  <a:pt x="843741" y="4681234"/>
                </a:cubicBezTo>
                <a:cubicBezTo>
                  <a:pt x="537726" y="4686111"/>
                  <a:pt x="546833" y="4666011"/>
                  <a:pt x="253536" y="4681234"/>
                </a:cubicBezTo>
                <a:cubicBezTo>
                  <a:pt x="101963" y="4684371"/>
                  <a:pt x="3321" y="4567742"/>
                  <a:pt x="0" y="4427698"/>
                </a:cubicBezTo>
                <a:cubicBezTo>
                  <a:pt x="2681" y="4192633"/>
                  <a:pt x="22253" y="3980821"/>
                  <a:pt x="0" y="3648521"/>
                </a:cubicBezTo>
                <a:cubicBezTo>
                  <a:pt x="-22253" y="3316221"/>
                  <a:pt x="7960" y="3095377"/>
                  <a:pt x="0" y="2869344"/>
                </a:cubicBezTo>
                <a:cubicBezTo>
                  <a:pt x="-7960" y="2643311"/>
                  <a:pt x="1842" y="2478009"/>
                  <a:pt x="0" y="2173651"/>
                </a:cubicBezTo>
                <a:cubicBezTo>
                  <a:pt x="-1842" y="1869293"/>
                  <a:pt x="-20985" y="1796776"/>
                  <a:pt x="0" y="1561440"/>
                </a:cubicBezTo>
                <a:cubicBezTo>
                  <a:pt x="20985" y="1326104"/>
                  <a:pt x="17557" y="1014283"/>
                  <a:pt x="0" y="865746"/>
                </a:cubicBezTo>
                <a:cubicBezTo>
                  <a:pt x="-17557" y="717209"/>
                  <a:pt x="-7495" y="460405"/>
                  <a:pt x="0" y="25353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roundRect">
                    <a:avLst>
                      <a:gd name="adj" fmla="val 54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081547" y="294967"/>
            <a:ext cx="655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대륙의 위치와 범위를 살펴봅시다</a:t>
            </a:r>
            <a:r>
              <a:rPr lang="en-US" altLang="ko-KR" sz="3200" b="1" dirty="0" smtClean="0"/>
              <a:t>.</a:t>
            </a:r>
            <a:endParaRPr lang="ko-KR" altLang="en-US" sz="3200" b="1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07DD9B70-FE5B-4472-A18C-B1660CF476CB}"/>
              </a:ext>
            </a:extLst>
          </p:cNvPr>
          <p:cNvSpPr/>
          <p:nvPr/>
        </p:nvSpPr>
        <p:spPr>
          <a:xfrm>
            <a:off x="1081546" y="928902"/>
            <a:ext cx="7091985" cy="73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9508B54-B801-4F8C-A02C-9EFCD48CD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78961" r="89225" b="2779"/>
          <a:stretch/>
        </p:blipFill>
        <p:spPr>
          <a:xfrm>
            <a:off x="625748" y="5464912"/>
            <a:ext cx="837763" cy="122254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F3C6818-4B41-4512-9D37-0E67C8AF2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78961" r="81795" b="2779"/>
          <a:stretch/>
        </p:blipFill>
        <p:spPr>
          <a:xfrm>
            <a:off x="10510887" y="5508824"/>
            <a:ext cx="974481" cy="122650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55" y="1362959"/>
            <a:ext cx="8879840" cy="44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8A2843A-6ADB-4000-90B5-17B87DE181B3}"/>
              </a:ext>
            </a:extLst>
          </p:cNvPr>
          <p:cNvSpPr/>
          <p:nvPr/>
        </p:nvSpPr>
        <p:spPr>
          <a:xfrm>
            <a:off x="625748" y="1205170"/>
            <a:ext cx="10922456" cy="4681234"/>
          </a:xfrm>
          <a:custGeom>
            <a:avLst/>
            <a:gdLst>
              <a:gd name="connsiteX0" fmla="*/ 0 w 10922456"/>
              <a:gd name="connsiteY0" fmla="*/ 253536 h 4681234"/>
              <a:gd name="connsiteX1" fmla="*/ 253536 w 10922456"/>
              <a:gd name="connsiteY1" fmla="*/ 0 h 4681234"/>
              <a:gd name="connsiteX2" fmla="*/ 843741 w 10922456"/>
              <a:gd name="connsiteY2" fmla="*/ 0 h 4681234"/>
              <a:gd name="connsiteX3" fmla="*/ 1538100 w 10922456"/>
              <a:gd name="connsiteY3" fmla="*/ 0 h 4681234"/>
              <a:gd name="connsiteX4" fmla="*/ 1919997 w 10922456"/>
              <a:gd name="connsiteY4" fmla="*/ 0 h 4681234"/>
              <a:gd name="connsiteX5" fmla="*/ 2718510 w 10922456"/>
              <a:gd name="connsiteY5" fmla="*/ 0 h 4681234"/>
              <a:gd name="connsiteX6" fmla="*/ 3412869 w 10922456"/>
              <a:gd name="connsiteY6" fmla="*/ 0 h 4681234"/>
              <a:gd name="connsiteX7" fmla="*/ 4107228 w 10922456"/>
              <a:gd name="connsiteY7" fmla="*/ 0 h 4681234"/>
              <a:gd name="connsiteX8" fmla="*/ 4801587 w 10922456"/>
              <a:gd name="connsiteY8" fmla="*/ 0 h 4681234"/>
              <a:gd name="connsiteX9" fmla="*/ 5495946 w 10922456"/>
              <a:gd name="connsiteY9" fmla="*/ 0 h 4681234"/>
              <a:gd name="connsiteX10" fmla="*/ 6190305 w 10922456"/>
              <a:gd name="connsiteY10" fmla="*/ 0 h 4681234"/>
              <a:gd name="connsiteX11" fmla="*/ 6988818 w 10922456"/>
              <a:gd name="connsiteY11" fmla="*/ 0 h 4681234"/>
              <a:gd name="connsiteX12" fmla="*/ 7579023 w 10922456"/>
              <a:gd name="connsiteY12" fmla="*/ 0 h 4681234"/>
              <a:gd name="connsiteX13" fmla="*/ 8065074 w 10922456"/>
              <a:gd name="connsiteY13" fmla="*/ 0 h 4681234"/>
              <a:gd name="connsiteX14" fmla="*/ 8446971 w 10922456"/>
              <a:gd name="connsiteY14" fmla="*/ 0 h 4681234"/>
              <a:gd name="connsiteX15" fmla="*/ 8933023 w 10922456"/>
              <a:gd name="connsiteY15" fmla="*/ 0 h 4681234"/>
              <a:gd name="connsiteX16" fmla="*/ 9314920 w 10922456"/>
              <a:gd name="connsiteY16" fmla="*/ 0 h 4681234"/>
              <a:gd name="connsiteX17" fmla="*/ 10009279 w 10922456"/>
              <a:gd name="connsiteY17" fmla="*/ 0 h 4681234"/>
              <a:gd name="connsiteX18" fmla="*/ 10668920 w 10922456"/>
              <a:gd name="connsiteY18" fmla="*/ 0 h 4681234"/>
              <a:gd name="connsiteX19" fmla="*/ 10922456 w 10922456"/>
              <a:gd name="connsiteY19" fmla="*/ 253536 h 4681234"/>
              <a:gd name="connsiteX20" fmla="*/ 10922456 w 10922456"/>
              <a:gd name="connsiteY20" fmla="*/ 949230 h 4681234"/>
              <a:gd name="connsiteX21" fmla="*/ 10922456 w 10922456"/>
              <a:gd name="connsiteY21" fmla="*/ 1519698 h 4681234"/>
              <a:gd name="connsiteX22" fmla="*/ 10922456 w 10922456"/>
              <a:gd name="connsiteY22" fmla="*/ 2173651 h 4681234"/>
              <a:gd name="connsiteX23" fmla="*/ 10922456 w 10922456"/>
              <a:gd name="connsiteY23" fmla="*/ 2952827 h 4681234"/>
              <a:gd name="connsiteX24" fmla="*/ 10922456 w 10922456"/>
              <a:gd name="connsiteY24" fmla="*/ 3565038 h 4681234"/>
              <a:gd name="connsiteX25" fmla="*/ 10922456 w 10922456"/>
              <a:gd name="connsiteY25" fmla="*/ 4427698 h 4681234"/>
              <a:gd name="connsiteX26" fmla="*/ 10668920 w 10922456"/>
              <a:gd name="connsiteY26" fmla="*/ 4681234 h 4681234"/>
              <a:gd name="connsiteX27" fmla="*/ 10182869 w 10922456"/>
              <a:gd name="connsiteY27" fmla="*/ 4681234 h 4681234"/>
              <a:gd name="connsiteX28" fmla="*/ 9280202 w 10922456"/>
              <a:gd name="connsiteY28" fmla="*/ 4681234 h 4681234"/>
              <a:gd name="connsiteX29" fmla="*/ 8481689 w 10922456"/>
              <a:gd name="connsiteY29" fmla="*/ 4681234 h 4681234"/>
              <a:gd name="connsiteX30" fmla="*/ 7891484 w 10922456"/>
              <a:gd name="connsiteY30" fmla="*/ 4681234 h 4681234"/>
              <a:gd name="connsiteX31" fmla="*/ 7301279 w 10922456"/>
              <a:gd name="connsiteY31" fmla="*/ 4681234 h 4681234"/>
              <a:gd name="connsiteX32" fmla="*/ 6398613 w 10922456"/>
              <a:gd name="connsiteY32" fmla="*/ 4681234 h 4681234"/>
              <a:gd name="connsiteX33" fmla="*/ 5808407 w 10922456"/>
              <a:gd name="connsiteY33" fmla="*/ 4681234 h 4681234"/>
              <a:gd name="connsiteX34" fmla="*/ 5218202 w 10922456"/>
              <a:gd name="connsiteY34" fmla="*/ 4681234 h 4681234"/>
              <a:gd name="connsiteX35" fmla="*/ 4836305 w 10922456"/>
              <a:gd name="connsiteY35" fmla="*/ 4681234 h 4681234"/>
              <a:gd name="connsiteX36" fmla="*/ 4141946 w 10922456"/>
              <a:gd name="connsiteY36" fmla="*/ 4681234 h 4681234"/>
              <a:gd name="connsiteX37" fmla="*/ 3343433 w 10922456"/>
              <a:gd name="connsiteY37" fmla="*/ 4681234 h 4681234"/>
              <a:gd name="connsiteX38" fmla="*/ 2440767 w 10922456"/>
              <a:gd name="connsiteY38" fmla="*/ 4681234 h 4681234"/>
              <a:gd name="connsiteX39" fmla="*/ 1538100 w 10922456"/>
              <a:gd name="connsiteY39" fmla="*/ 4681234 h 4681234"/>
              <a:gd name="connsiteX40" fmla="*/ 843741 w 10922456"/>
              <a:gd name="connsiteY40" fmla="*/ 4681234 h 4681234"/>
              <a:gd name="connsiteX41" fmla="*/ 253536 w 10922456"/>
              <a:gd name="connsiteY41" fmla="*/ 4681234 h 4681234"/>
              <a:gd name="connsiteX42" fmla="*/ 0 w 10922456"/>
              <a:gd name="connsiteY42" fmla="*/ 4427698 h 4681234"/>
              <a:gd name="connsiteX43" fmla="*/ 0 w 10922456"/>
              <a:gd name="connsiteY43" fmla="*/ 3648521 h 4681234"/>
              <a:gd name="connsiteX44" fmla="*/ 0 w 10922456"/>
              <a:gd name="connsiteY44" fmla="*/ 2952827 h 4681234"/>
              <a:gd name="connsiteX45" fmla="*/ 0 w 10922456"/>
              <a:gd name="connsiteY45" fmla="*/ 2382359 h 4681234"/>
              <a:gd name="connsiteX46" fmla="*/ 0 w 10922456"/>
              <a:gd name="connsiteY46" fmla="*/ 1728407 h 4681234"/>
              <a:gd name="connsiteX47" fmla="*/ 0 w 10922456"/>
              <a:gd name="connsiteY47" fmla="*/ 949230 h 4681234"/>
              <a:gd name="connsiteX48" fmla="*/ 0 w 10922456"/>
              <a:gd name="connsiteY48" fmla="*/ 253536 h 46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22456" h="4681234" fill="none" extrusionOk="0">
                <a:moveTo>
                  <a:pt x="0" y="253536"/>
                </a:moveTo>
                <a:cubicBezTo>
                  <a:pt x="6446" y="101748"/>
                  <a:pt x="133381" y="14067"/>
                  <a:pt x="253536" y="0"/>
                </a:cubicBezTo>
                <a:cubicBezTo>
                  <a:pt x="466034" y="4615"/>
                  <a:pt x="664551" y="8322"/>
                  <a:pt x="843741" y="0"/>
                </a:cubicBezTo>
                <a:cubicBezTo>
                  <a:pt x="1022932" y="-8322"/>
                  <a:pt x="1340015" y="-9617"/>
                  <a:pt x="1538100" y="0"/>
                </a:cubicBezTo>
                <a:cubicBezTo>
                  <a:pt x="1736185" y="9617"/>
                  <a:pt x="1775930" y="4280"/>
                  <a:pt x="1919997" y="0"/>
                </a:cubicBezTo>
                <a:cubicBezTo>
                  <a:pt x="2064064" y="-4280"/>
                  <a:pt x="2423910" y="18903"/>
                  <a:pt x="2718510" y="0"/>
                </a:cubicBezTo>
                <a:cubicBezTo>
                  <a:pt x="3013110" y="-18903"/>
                  <a:pt x="3186734" y="23662"/>
                  <a:pt x="3412869" y="0"/>
                </a:cubicBezTo>
                <a:cubicBezTo>
                  <a:pt x="3639004" y="-23662"/>
                  <a:pt x="3792241" y="24607"/>
                  <a:pt x="4107228" y="0"/>
                </a:cubicBezTo>
                <a:cubicBezTo>
                  <a:pt x="4422215" y="-24607"/>
                  <a:pt x="4509678" y="-33836"/>
                  <a:pt x="4801587" y="0"/>
                </a:cubicBezTo>
                <a:cubicBezTo>
                  <a:pt x="5093496" y="33836"/>
                  <a:pt x="5155207" y="29190"/>
                  <a:pt x="5495946" y="0"/>
                </a:cubicBezTo>
                <a:cubicBezTo>
                  <a:pt x="5836685" y="-29190"/>
                  <a:pt x="5876203" y="30034"/>
                  <a:pt x="6190305" y="0"/>
                </a:cubicBezTo>
                <a:cubicBezTo>
                  <a:pt x="6504407" y="-30034"/>
                  <a:pt x="6676674" y="13338"/>
                  <a:pt x="6988818" y="0"/>
                </a:cubicBezTo>
                <a:cubicBezTo>
                  <a:pt x="7300962" y="-13338"/>
                  <a:pt x="7372643" y="9087"/>
                  <a:pt x="7579023" y="0"/>
                </a:cubicBezTo>
                <a:cubicBezTo>
                  <a:pt x="7785404" y="-9087"/>
                  <a:pt x="7866082" y="-24227"/>
                  <a:pt x="8065074" y="0"/>
                </a:cubicBezTo>
                <a:cubicBezTo>
                  <a:pt x="8264066" y="24227"/>
                  <a:pt x="8367428" y="-16248"/>
                  <a:pt x="8446971" y="0"/>
                </a:cubicBezTo>
                <a:cubicBezTo>
                  <a:pt x="8526514" y="16248"/>
                  <a:pt x="8730646" y="4553"/>
                  <a:pt x="8933023" y="0"/>
                </a:cubicBezTo>
                <a:cubicBezTo>
                  <a:pt x="9135400" y="-4553"/>
                  <a:pt x="9227544" y="-102"/>
                  <a:pt x="9314920" y="0"/>
                </a:cubicBezTo>
                <a:cubicBezTo>
                  <a:pt x="9402296" y="102"/>
                  <a:pt x="9668371" y="-28702"/>
                  <a:pt x="10009279" y="0"/>
                </a:cubicBezTo>
                <a:cubicBezTo>
                  <a:pt x="10350187" y="28702"/>
                  <a:pt x="10523351" y="6445"/>
                  <a:pt x="10668920" y="0"/>
                </a:cubicBezTo>
                <a:cubicBezTo>
                  <a:pt x="10810600" y="21612"/>
                  <a:pt x="10926082" y="112095"/>
                  <a:pt x="10922456" y="253536"/>
                </a:cubicBezTo>
                <a:cubicBezTo>
                  <a:pt x="10925165" y="533663"/>
                  <a:pt x="10910602" y="674802"/>
                  <a:pt x="10922456" y="949230"/>
                </a:cubicBezTo>
                <a:cubicBezTo>
                  <a:pt x="10934310" y="1223658"/>
                  <a:pt x="10906306" y="1366240"/>
                  <a:pt x="10922456" y="1519698"/>
                </a:cubicBezTo>
                <a:cubicBezTo>
                  <a:pt x="10938606" y="1673156"/>
                  <a:pt x="10931848" y="1871856"/>
                  <a:pt x="10922456" y="2173651"/>
                </a:cubicBezTo>
                <a:cubicBezTo>
                  <a:pt x="10913064" y="2475446"/>
                  <a:pt x="10885015" y="2763470"/>
                  <a:pt x="10922456" y="2952827"/>
                </a:cubicBezTo>
                <a:cubicBezTo>
                  <a:pt x="10959897" y="3142184"/>
                  <a:pt x="10944689" y="3412672"/>
                  <a:pt x="10922456" y="3565038"/>
                </a:cubicBezTo>
                <a:cubicBezTo>
                  <a:pt x="10900223" y="3717404"/>
                  <a:pt x="10934203" y="4113567"/>
                  <a:pt x="10922456" y="4427698"/>
                </a:cubicBezTo>
                <a:cubicBezTo>
                  <a:pt x="10901461" y="4576454"/>
                  <a:pt x="10823540" y="4682312"/>
                  <a:pt x="10668920" y="4681234"/>
                </a:cubicBezTo>
                <a:cubicBezTo>
                  <a:pt x="10463841" y="4661440"/>
                  <a:pt x="10401919" y="4669444"/>
                  <a:pt x="10182869" y="4681234"/>
                </a:cubicBezTo>
                <a:cubicBezTo>
                  <a:pt x="9963819" y="4693024"/>
                  <a:pt x="9645025" y="4706825"/>
                  <a:pt x="9280202" y="4681234"/>
                </a:cubicBezTo>
                <a:cubicBezTo>
                  <a:pt x="8915379" y="4655643"/>
                  <a:pt x="8691103" y="4686609"/>
                  <a:pt x="8481689" y="4681234"/>
                </a:cubicBezTo>
                <a:cubicBezTo>
                  <a:pt x="8272275" y="4675859"/>
                  <a:pt x="8073013" y="4702770"/>
                  <a:pt x="7891484" y="4681234"/>
                </a:cubicBezTo>
                <a:cubicBezTo>
                  <a:pt x="7709955" y="4659698"/>
                  <a:pt x="7536625" y="4685795"/>
                  <a:pt x="7301279" y="4681234"/>
                </a:cubicBezTo>
                <a:cubicBezTo>
                  <a:pt x="7065934" y="4676673"/>
                  <a:pt x="6757987" y="4682775"/>
                  <a:pt x="6398613" y="4681234"/>
                </a:cubicBezTo>
                <a:cubicBezTo>
                  <a:pt x="6039239" y="4679693"/>
                  <a:pt x="6080043" y="4678059"/>
                  <a:pt x="5808407" y="4681234"/>
                </a:cubicBezTo>
                <a:cubicBezTo>
                  <a:pt x="5536771" y="4684409"/>
                  <a:pt x="5361685" y="4656041"/>
                  <a:pt x="5218202" y="4681234"/>
                </a:cubicBezTo>
                <a:cubicBezTo>
                  <a:pt x="5074719" y="4706427"/>
                  <a:pt x="4923992" y="4679503"/>
                  <a:pt x="4836305" y="4681234"/>
                </a:cubicBezTo>
                <a:cubicBezTo>
                  <a:pt x="4748618" y="4682965"/>
                  <a:pt x="4288020" y="4666790"/>
                  <a:pt x="4141946" y="4681234"/>
                </a:cubicBezTo>
                <a:cubicBezTo>
                  <a:pt x="3995872" y="4695678"/>
                  <a:pt x="3741338" y="4670379"/>
                  <a:pt x="3343433" y="4681234"/>
                </a:cubicBezTo>
                <a:cubicBezTo>
                  <a:pt x="2945528" y="4692089"/>
                  <a:pt x="2822023" y="4646703"/>
                  <a:pt x="2440767" y="4681234"/>
                </a:cubicBezTo>
                <a:cubicBezTo>
                  <a:pt x="2059511" y="4715765"/>
                  <a:pt x="1796477" y="4641228"/>
                  <a:pt x="1538100" y="4681234"/>
                </a:cubicBezTo>
                <a:cubicBezTo>
                  <a:pt x="1279723" y="4721240"/>
                  <a:pt x="1037759" y="4664752"/>
                  <a:pt x="843741" y="4681234"/>
                </a:cubicBezTo>
                <a:cubicBezTo>
                  <a:pt x="649723" y="4697716"/>
                  <a:pt x="503260" y="4709929"/>
                  <a:pt x="253536" y="4681234"/>
                </a:cubicBezTo>
                <a:cubicBezTo>
                  <a:pt x="104586" y="4685435"/>
                  <a:pt x="1561" y="4563091"/>
                  <a:pt x="0" y="4427698"/>
                </a:cubicBezTo>
                <a:cubicBezTo>
                  <a:pt x="16292" y="4219901"/>
                  <a:pt x="-9568" y="3909721"/>
                  <a:pt x="0" y="3648521"/>
                </a:cubicBezTo>
                <a:cubicBezTo>
                  <a:pt x="9568" y="3387321"/>
                  <a:pt x="-6966" y="3172554"/>
                  <a:pt x="0" y="2952827"/>
                </a:cubicBezTo>
                <a:cubicBezTo>
                  <a:pt x="6966" y="2733100"/>
                  <a:pt x="-27542" y="2657632"/>
                  <a:pt x="0" y="2382359"/>
                </a:cubicBezTo>
                <a:cubicBezTo>
                  <a:pt x="27542" y="2107086"/>
                  <a:pt x="20398" y="2044374"/>
                  <a:pt x="0" y="1728407"/>
                </a:cubicBezTo>
                <a:cubicBezTo>
                  <a:pt x="-20398" y="1412440"/>
                  <a:pt x="2419" y="1120904"/>
                  <a:pt x="0" y="949230"/>
                </a:cubicBezTo>
                <a:cubicBezTo>
                  <a:pt x="-2419" y="777556"/>
                  <a:pt x="29169" y="568548"/>
                  <a:pt x="0" y="253536"/>
                </a:cubicBezTo>
                <a:close/>
              </a:path>
              <a:path w="10922456" h="4681234" stroke="0" extrusionOk="0">
                <a:moveTo>
                  <a:pt x="0" y="253536"/>
                </a:moveTo>
                <a:cubicBezTo>
                  <a:pt x="6333" y="115607"/>
                  <a:pt x="124210" y="-32651"/>
                  <a:pt x="253536" y="0"/>
                </a:cubicBezTo>
                <a:cubicBezTo>
                  <a:pt x="369383" y="-353"/>
                  <a:pt x="539335" y="10665"/>
                  <a:pt x="635433" y="0"/>
                </a:cubicBezTo>
                <a:cubicBezTo>
                  <a:pt x="731531" y="-10665"/>
                  <a:pt x="894222" y="-8278"/>
                  <a:pt x="1121485" y="0"/>
                </a:cubicBezTo>
                <a:cubicBezTo>
                  <a:pt x="1348748" y="8278"/>
                  <a:pt x="1522218" y="19325"/>
                  <a:pt x="1711690" y="0"/>
                </a:cubicBezTo>
                <a:cubicBezTo>
                  <a:pt x="1901163" y="-19325"/>
                  <a:pt x="2130241" y="-21785"/>
                  <a:pt x="2406049" y="0"/>
                </a:cubicBezTo>
                <a:cubicBezTo>
                  <a:pt x="2681857" y="21785"/>
                  <a:pt x="2794937" y="-7819"/>
                  <a:pt x="2996254" y="0"/>
                </a:cubicBezTo>
                <a:cubicBezTo>
                  <a:pt x="3197571" y="7819"/>
                  <a:pt x="3291401" y="-1907"/>
                  <a:pt x="3378151" y="0"/>
                </a:cubicBezTo>
                <a:cubicBezTo>
                  <a:pt x="3464901" y="1907"/>
                  <a:pt x="4013338" y="28818"/>
                  <a:pt x="4176664" y="0"/>
                </a:cubicBezTo>
                <a:cubicBezTo>
                  <a:pt x="4339990" y="-28818"/>
                  <a:pt x="4810160" y="-11694"/>
                  <a:pt x="4975177" y="0"/>
                </a:cubicBezTo>
                <a:cubicBezTo>
                  <a:pt x="5140194" y="11694"/>
                  <a:pt x="5396576" y="20791"/>
                  <a:pt x="5773690" y="0"/>
                </a:cubicBezTo>
                <a:cubicBezTo>
                  <a:pt x="6150804" y="-20791"/>
                  <a:pt x="6294795" y="6869"/>
                  <a:pt x="6676356" y="0"/>
                </a:cubicBezTo>
                <a:cubicBezTo>
                  <a:pt x="7057917" y="-6869"/>
                  <a:pt x="7089996" y="-32324"/>
                  <a:pt x="7370715" y="0"/>
                </a:cubicBezTo>
                <a:cubicBezTo>
                  <a:pt x="7651434" y="32324"/>
                  <a:pt x="8043428" y="-32007"/>
                  <a:pt x="8273382" y="0"/>
                </a:cubicBezTo>
                <a:cubicBezTo>
                  <a:pt x="8503336" y="32007"/>
                  <a:pt x="8678791" y="-27263"/>
                  <a:pt x="9071894" y="0"/>
                </a:cubicBezTo>
                <a:cubicBezTo>
                  <a:pt x="9464997" y="27263"/>
                  <a:pt x="9539999" y="20013"/>
                  <a:pt x="9766253" y="0"/>
                </a:cubicBezTo>
                <a:cubicBezTo>
                  <a:pt x="9992507" y="-20013"/>
                  <a:pt x="10243908" y="-10030"/>
                  <a:pt x="10668920" y="0"/>
                </a:cubicBezTo>
                <a:cubicBezTo>
                  <a:pt x="10826805" y="-5008"/>
                  <a:pt x="10925194" y="109852"/>
                  <a:pt x="10922456" y="253536"/>
                </a:cubicBezTo>
                <a:cubicBezTo>
                  <a:pt x="10905016" y="478826"/>
                  <a:pt x="10893038" y="619162"/>
                  <a:pt x="10922456" y="865746"/>
                </a:cubicBezTo>
                <a:cubicBezTo>
                  <a:pt x="10951875" y="1112330"/>
                  <a:pt x="10919347" y="1216073"/>
                  <a:pt x="10922456" y="1477957"/>
                </a:cubicBezTo>
                <a:cubicBezTo>
                  <a:pt x="10925565" y="1739841"/>
                  <a:pt x="10921933" y="1835104"/>
                  <a:pt x="10922456" y="2131909"/>
                </a:cubicBezTo>
                <a:cubicBezTo>
                  <a:pt x="10922979" y="2428714"/>
                  <a:pt x="10894258" y="2548423"/>
                  <a:pt x="10922456" y="2869344"/>
                </a:cubicBezTo>
                <a:cubicBezTo>
                  <a:pt x="10950654" y="3190266"/>
                  <a:pt x="10894404" y="3246893"/>
                  <a:pt x="10922456" y="3481555"/>
                </a:cubicBezTo>
                <a:cubicBezTo>
                  <a:pt x="10950508" y="3716217"/>
                  <a:pt x="10951668" y="4132627"/>
                  <a:pt x="10922456" y="4427698"/>
                </a:cubicBezTo>
                <a:cubicBezTo>
                  <a:pt x="10908810" y="4537967"/>
                  <a:pt x="10796617" y="4680011"/>
                  <a:pt x="10668920" y="4681234"/>
                </a:cubicBezTo>
                <a:cubicBezTo>
                  <a:pt x="10552403" y="4681352"/>
                  <a:pt x="10375248" y="4691399"/>
                  <a:pt x="10287023" y="4681234"/>
                </a:cubicBezTo>
                <a:cubicBezTo>
                  <a:pt x="10198798" y="4671069"/>
                  <a:pt x="9588999" y="4671244"/>
                  <a:pt x="9384356" y="4681234"/>
                </a:cubicBezTo>
                <a:cubicBezTo>
                  <a:pt x="9179713" y="4691224"/>
                  <a:pt x="9092294" y="4664855"/>
                  <a:pt x="9002459" y="4681234"/>
                </a:cubicBezTo>
                <a:cubicBezTo>
                  <a:pt x="8912624" y="4697613"/>
                  <a:pt x="8509176" y="4695254"/>
                  <a:pt x="8203946" y="4681234"/>
                </a:cubicBezTo>
                <a:cubicBezTo>
                  <a:pt x="7898716" y="4667214"/>
                  <a:pt x="7652785" y="4686672"/>
                  <a:pt x="7405433" y="4681234"/>
                </a:cubicBezTo>
                <a:cubicBezTo>
                  <a:pt x="7158081" y="4675796"/>
                  <a:pt x="6958104" y="4661555"/>
                  <a:pt x="6606920" y="4681234"/>
                </a:cubicBezTo>
                <a:cubicBezTo>
                  <a:pt x="6255736" y="4700913"/>
                  <a:pt x="6362288" y="4681249"/>
                  <a:pt x="6120869" y="4681234"/>
                </a:cubicBezTo>
                <a:cubicBezTo>
                  <a:pt x="5879450" y="4681219"/>
                  <a:pt x="5684158" y="4672265"/>
                  <a:pt x="5426510" y="4681234"/>
                </a:cubicBezTo>
                <a:cubicBezTo>
                  <a:pt x="5168862" y="4690203"/>
                  <a:pt x="4831656" y="4671975"/>
                  <a:pt x="4627997" y="4681234"/>
                </a:cubicBezTo>
                <a:cubicBezTo>
                  <a:pt x="4424338" y="4690493"/>
                  <a:pt x="4168996" y="4660111"/>
                  <a:pt x="4037792" y="4681234"/>
                </a:cubicBezTo>
                <a:cubicBezTo>
                  <a:pt x="3906588" y="4702357"/>
                  <a:pt x="3424667" y="4723128"/>
                  <a:pt x="3135126" y="4681234"/>
                </a:cubicBezTo>
                <a:cubicBezTo>
                  <a:pt x="2845585" y="4639340"/>
                  <a:pt x="2774287" y="4695599"/>
                  <a:pt x="2649074" y="4681234"/>
                </a:cubicBezTo>
                <a:cubicBezTo>
                  <a:pt x="2523861" y="4666869"/>
                  <a:pt x="2174520" y="4712684"/>
                  <a:pt x="1746408" y="4681234"/>
                </a:cubicBezTo>
                <a:cubicBezTo>
                  <a:pt x="1318296" y="4649784"/>
                  <a:pt x="1149756" y="4676357"/>
                  <a:pt x="843741" y="4681234"/>
                </a:cubicBezTo>
                <a:cubicBezTo>
                  <a:pt x="537726" y="4686111"/>
                  <a:pt x="546833" y="4666011"/>
                  <a:pt x="253536" y="4681234"/>
                </a:cubicBezTo>
                <a:cubicBezTo>
                  <a:pt x="101963" y="4684371"/>
                  <a:pt x="3321" y="4567742"/>
                  <a:pt x="0" y="4427698"/>
                </a:cubicBezTo>
                <a:cubicBezTo>
                  <a:pt x="2681" y="4192633"/>
                  <a:pt x="22253" y="3980821"/>
                  <a:pt x="0" y="3648521"/>
                </a:cubicBezTo>
                <a:cubicBezTo>
                  <a:pt x="-22253" y="3316221"/>
                  <a:pt x="7960" y="3095377"/>
                  <a:pt x="0" y="2869344"/>
                </a:cubicBezTo>
                <a:cubicBezTo>
                  <a:pt x="-7960" y="2643311"/>
                  <a:pt x="1842" y="2478009"/>
                  <a:pt x="0" y="2173651"/>
                </a:cubicBezTo>
                <a:cubicBezTo>
                  <a:pt x="-1842" y="1869293"/>
                  <a:pt x="-20985" y="1796776"/>
                  <a:pt x="0" y="1561440"/>
                </a:cubicBezTo>
                <a:cubicBezTo>
                  <a:pt x="20985" y="1326104"/>
                  <a:pt x="17557" y="1014283"/>
                  <a:pt x="0" y="865746"/>
                </a:cubicBezTo>
                <a:cubicBezTo>
                  <a:pt x="-17557" y="717209"/>
                  <a:pt x="-7495" y="460405"/>
                  <a:pt x="0" y="25353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roundRect">
                    <a:avLst>
                      <a:gd name="adj" fmla="val 54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081547" y="294967"/>
            <a:ext cx="655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대륙의 위치와 범위를 살펴봅시다</a:t>
            </a:r>
            <a:r>
              <a:rPr lang="en-US" altLang="ko-KR" sz="3200" b="1" dirty="0" smtClean="0"/>
              <a:t>.</a:t>
            </a:r>
            <a:endParaRPr lang="ko-KR" altLang="en-US" sz="3200" b="1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07DD9B70-FE5B-4472-A18C-B1660CF476CB}"/>
              </a:ext>
            </a:extLst>
          </p:cNvPr>
          <p:cNvSpPr/>
          <p:nvPr/>
        </p:nvSpPr>
        <p:spPr>
          <a:xfrm>
            <a:off x="1081546" y="928902"/>
            <a:ext cx="7091985" cy="73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9508B54-B801-4F8C-A02C-9EFCD48CD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78961" r="89225" b="2779"/>
          <a:stretch/>
        </p:blipFill>
        <p:spPr>
          <a:xfrm>
            <a:off x="625748" y="5464912"/>
            <a:ext cx="837763" cy="122254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F3C6818-4B41-4512-9D37-0E67C8AF2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78961" r="81795" b="2779"/>
          <a:stretch/>
        </p:blipFill>
        <p:spPr>
          <a:xfrm>
            <a:off x="10510887" y="5508824"/>
            <a:ext cx="974481" cy="122650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95" y="2334631"/>
            <a:ext cx="5588602" cy="28312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854384" y="1450790"/>
            <a:ext cx="6995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Q. </a:t>
            </a:r>
            <a:r>
              <a:rPr lang="ko-KR" altLang="en-US" sz="3200" b="1" dirty="0" smtClean="0"/>
              <a:t>가장 큰 대륙은 어느 대륙일까요</a:t>
            </a:r>
            <a:r>
              <a:rPr lang="en-US" altLang="ko-KR" sz="3200" b="1" dirty="0" smtClean="0"/>
              <a:t>?</a:t>
            </a:r>
            <a:endParaRPr lang="ko-KR" alt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3706852" y="5273985"/>
            <a:ext cx="4971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</a:rPr>
              <a:t>A. </a:t>
            </a:r>
            <a:r>
              <a:rPr lang="ko-KR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아시아가 가장 큽니다</a:t>
            </a:r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ko-KR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202312" y="2314732"/>
            <a:ext cx="2448653" cy="1518249"/>
          </a:xfrm>
          <a:prstGeom prst="roundRect">
            <a:avLst>
              <a:gd name="adj" fmla="val 49570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4839790" y="3163050"/>
            <a:ext cx="1996214" cy="1339863"/>
            <a:chOff x="8359367" y="2353297"/>
            <a:chExt cx="1996214" cy="1339863"/>
          </a:xfrm>
        </p:grpSpPr>
        <p:sp>
          <p:nvSpPr>
            <p:cNvPr id="11" name="자유형 10"/>
            <p:cNvSpPr/>
            <p:nvPr/>
          </p:nvSpPr>
          <p:spPr>
            <a:xfrm>
              <a:off x="8359367" y="2353297"/>
              <a:ext cx="1996214" cy="1339863"/>
            </a:xfrm>
            <a:custGeom>
              <a:avLst/>
              <a:gdLst>
                <a:gd name="connsiteX0" fmla="*/ 718475 w 2848949"/>
                <a:gd name="connsiteY0" fmla="*/ 0 h 1794049"/>
                <a:gd name="connsiteX1" fmla="*/ 859280 w 2848949"/>
                <a:gd name="connsiteY1" fmla="*/ 464324 h 1794049"/>
                <a:gd name="connsiteX2" fmla="*/ 875941 w 2848949"/>
                <a:gd name="connsiteY2" fmla="*/ 464224 h 1794049"/>
                <a:gd name="connsiteX3" fmla="*/ 881255 w 2848949"/>
                <a:gd name="connsiteY3" fmla="*/ 464137 h 1794049"/>
                <a:gd name="connsiteX4" fmla="*/ 882488 w 2848949"/>
                <a:gd name="connsiteY4" fmla="*/ 464184 h 1794049"/>
                <a:gd name="connsiteX5" fmla="*/ 890283 w 2848949"/>
                <a:gd name="connsiteY5" fmla="*/ 464137 h 1794049"/>
                <a:gd name="connsiteX6" fmla="*/ 1070841 w 2848949"/>
                <a:gd name="connsiteY6" fmla="*/ 464137 h 1794049"/>
                <a:gd name="connsiteX7" fmla="*/ 1163370 w 2848949"/>
                <a:gd name="connsiteY7" fmla="*/ 457943 h 1794049"/>
                <a:gd name="connsiteX8" fmla="*/ 1202681 w 2848949"/>
                <a:gd name="connsiteY8" fmla="*/ 459125 h 1794049"/>
                <a:gd name="connsiteX9" fmla="*/ 1216554 w 2848949"/>
                <a:gd name="connsiteY9" fmla="*/ 460552 h 1794049"/>
                <a:gd name="connsiteX10" fmla="*/ 1251963 w 2848949"/>
                <a:gd name="connsiteY10" fmla="*/ 461597 h 1794049"/>
                <a:gd name="connsiteX11" fmla="*/ 1296538 w 2848949"/>
                <a:gd name="connsiteY11" fmla="*/ 464137 h 1794049"/>
                <a:gd name="connsiteX12" fmla="*/ 1379676 w 2848949"/>
                <a:gd name="connsiteY12" fmla="*/ 467580 h 1794049"/>
                <a:gd name="connsiteX13" fmla="*/ 1398785 w 2848949"/>
                <a:gd name="connsiteY13" fmla="*/ 467052 h 1794049"/>
                <a:gd name="connsiteX14" fmla="*/ 1431956 w 2848949"/>
                <a:gd name="connsiteY14" fmla="*/ 464137 h 1794049"/>
                <a:gd name="connsiteX15" fmla="*/ 1486062 w 2848949"/>
                <a:gd name="connsiteY15" fmla="*/ 461850 h 1794049"/>
                <a:gd name="connsiteX16" fmla="*/ 1516470 w 2848949"/>
                <a:gd name="connsiteY16" fmla="*/ 463714 h 1794049"/>
                <a:gd name="connsiteX17" fmla="*/ 1568272 w 2848949"/>
                <a:gd name="connsiteY17" fmla="*/ 461931 h 1794049"/>
                <a:gd name="connsiteX18" fmla="*/ 1621108 w 2848949"/>
                <a:gd name="connsiteY18" fmla="*/ 462662 h 1794049"/>
                <a:gd name="connsiteX19" fmla="*/ 1633242 w 2848949"/>
                <a:gd name="connsiteY19" fmla="*/ 462997 h 1794049"/>
                <a:gd name="connsiteX20" fmla="*/ 1668001 w 2848949"/>
                <a:gd name="connsiteY20" fmla="*/ 461086 h 1794049"/>
                <a:gd name="connsiteX21" fmla="*/ 1716525 w 2848949"/>
                <a:gd name="connsiteY21" fmla="*/ 462368 h 1794049"/>
                <a:gd name="connsiteX22" fmla="*/ 1765456 w 2848949"/>
                <a:gd name="connsiteY22" fmla="*/ 463203 h 1794049"/>
                <a:gd name="connsiteX23" fmla="*/ 1798709 w 2848949"/>
                <a:gd name="connsiteY23" fmla="*/ 462033 h 1794049"/>
                <a:gd name="connsiteX24" fmla="*/ 1874407 w 2848949"/>
                <a:gd name="connsiteY24" fmla="*/ 460010 h 1794049"/>
                <a:gd name="connsiteX25" fmla="*/ 1915130 w 2848949"/>
                <a:gd name="connsiteY25" fmla="*/ 463740 h 1794049"/>
                <a:gd name="connsiteX26" fmla="*/ 1973629 w 2848949"/>
                <a:gd name="connsiteY26" fmla="*/ 464137 h 1794049"/>
                <a:gd name="connsiteX27" fmla="*/ 2037545 w 2848949"/>
                <a:gd name="connsiteY27" fmla="*/ 460606 h 1794049"/>
                <a:gd name="connsiteX28" fmla="*/ 2075458 w 2848949"/>
                <a:gd name="connsiteY28" fmla="*/ 462749 h 1794049"/>
                <a:gd name="connsiteX29" fmla="*/ 2102550 w 2848949"/>
                <a:gd name="connsiteY29" fmla="*/ 461606 h 1794049"/>
                <a:gd name="connsiteX30" fmla="*/ 2154187 w 2848949"/>
                <a:gd name="connsiteY30" fmla="*/ 464137 h 1794049"/>
                <a:gd name="connsiteX31" fmla="*/ 2165952 w 2848949"/>
                <a:gd name="connsiteY31" fmla="*/ 464880 h 1794049"/>
                <a:gd name="connsiteX32" fmla="*/ 2199326 w 2848949"/>
                <a:gd name="connsiteY32" fmla="*/ 464137 h 1794049"/>
                <a:gd name="connsiteX33" fmla="*/ 2227712 w 2848949"/>
                <a:gd name="connsiteY33" fmla="*/ 465359 h 1794049"/>
                <a:gd name="connsiteX34" fmla="*/ 2242098 w 2848949"/>
                <a:gd name="connsiteY34" fmla="*/ 464640 h 1794049"/>
                <a:gd name="connsiteX35" fmla="*/ 2294669 w 2848949"/>
                <a:gd name="connsiteY35" fmla="*/ 462159 h 1794049"/>
                <a:gd name="connsiteX36" fmla="*/ 2354036 w 2848949"/>
                <a:gd name="connsiteY36" fmla="*/ 463908 h 1794049"/>
                <a:gd name="connsiteX37" fmla="*/ 2386584 w 2848949"/>
                <a:gd name="connsiteY37" fmla="*/ 463644 h 1794049"/>
                <a:gd name="connsiteX38" fmla="*/ 2425023 w 2848949"/>
                <a:gd name="connsiteY38" fmla="*/ 464137 h 1794049"/>
                <a:gd name="connsiteX39" fmla="*/ 2490579 w 2848949"/>
                <a:gd name="connsiteY39" fmla="*/ 461106 h 1794049"/>
                <a:gd name="connsiteX40" fmla="*/ 2570687 w 2848949"/>
                <a:gd name="connsiteY40" fmla="*/ 463217 h 1794049"/>
                <a:gd name="connsiteX41" fmla="*/ 2640367 w 2848949"/>
                <a:gd name="connsiteY41" fmla="*/ 460953 h 1794049"/>
                <a:gd name="connsiteX42" fmla="*/ 2777111 w 2848949"/>
                <a:gd name="connsiteY42" fmla="*/ 464137 h 1794049"/>
                <a:gd name="connsiteX43" fmla="*/ 2843039 w 2848949"/>
                <a:gd name="connsiteY43" fmla="*/ 535794 h 1794049"/>
                <a:gd name="connsiteX44" fmla="*/ 2841837 w 2848949"/>
                <a:gd name="connsiteY44" fmla="*/ 680108 h 1794049"/>
                <a:gd name="connsiteX45" fmla="*/ 2842284 w 2848949"/>
                <a:gd name="connsiteY45" fmla="*/ 699549 h 1794049"/>
                <a:gd name="connsiteX46" fmla="*/ 2843039 w 2848949"/>
                <a:gd name="connsiteY46" fmla="*/ 708823 h 1794049"/>
                <a:gd name="connsiteX47" fmla="*/ 2843039 w 2848949"/>
                <a:gd name="connsiteY47" fmla="*/ 881853 h 1794049"/>
                <a:gd name="connsiteX48" fmla="*/ 2843127 w 2848949"/>
                <a:gd name="connsiteY48" fmla="*/ 895121 h 1794049"/>
                <a:gd name="connsiteX49" fmla="*/ 2845154 w 2848949"/>
                <a:gd name="connsiteY49" fmla="*/ 928832 h 1794049"/>
                <a:gd name="connsiteX50" fmla="*/ 2843039 w 2848949"/>
                <a:gd name="connsiteY50" fmla="*/ 1078477 h 1794049"/>
                <a:gd name="connsiteX51" fmla="*/ 2842645 w 2848949"/>
                <a:gd name="connsiteY51" fmla="*/ 1088996 h 1794049"/>
                <a:gd name="connsiteX52" fmla="*/ 2842065 w 2848949"/>
                <a:gd name="connsiteY52" fmla="*/ 1121880 h 1794049"/>
                <a:gd name="connsiteX53" fmla="*/ 2843039 w 2848949"/>
                <a:gd name="connsiteY53" fmla="*/ 1275102 h 1794049"/>
                <a:gd name="connsiteX54" fmla="*/ 2844334 w 2848949"/>
                <a:gd name="connsiteY54" fmla="*/ 1310161 h 1794049"/>
                <a:gd name="connsiteX55" fmla="*/ 2847959 w 2848949"/>
                <a:gd name="connsiteY55" fmla="*/ 1342254 h 1794049"/>
                <a:gd name="connsiteX56" fmla="*/ 2846847 w 2848949"/>
                <a:gd name="connsiteY56" fmla="*/ 1434049 h 1794049"/>
                <a:gd name="connsiteX57" fmla="*/ 2844027 w 2848949"/>
                <a:gd name="connsiteY57" fmla="*/ 1461956 h 1794049"/>
                <a:gd name="connsiteX58" fmla="*/ 2847185 w 2848949"/>
                <a:gd name="connsiteY58" fmla="*/ 1506166 h 1794049"/>
                <a:gd name="connsiteX59" fmla="*/ 2843039 w 2848949"/>
                <a:gd name="connsiteY59" fmla="*/ 1715540 h 1794049"/>
                <a:gd name="connsiteX60" fmla="*/ 2777111 w 2848949"/>
                <a:gd name="connsiteY60" fmla="*/ 1787197 h 1794049"/>
                <a:gd name="connsiteX61" fmla="*/ 2677804 w 2848949"/>
                <a:gd name="connsiteY61" fmla="*/ 1787197 h 1794049"/>
                <a:gd name="connsiteX62" fmla="*/ 2662744 w 2848949"/>
                <a:gd name="connsiteY62" fmla="*/ 1786574 h 1794049"/>
                <a:gd name="connsiteX63" fmla="*/ 2650721 w 2848949"/>
                <a:gd name="connsiteY63" fmla="*/ 1787197 h 1794049"/>
                <a:gd name="connsiteX64" fmla="*/ 2415995 w 2848949"/>
                <a:gd name="connsiteY64" fmla="*/ 1787197 h 1794049"/>
                <a:gd name="connsiteX65" fmla="*/ 2380291 w 2848949"/>
                <a:gd name="connsiteY65" fmla="*/ 1786554 h 1794049"/>
                <a:gd name="connsiteX66" fmla="*/ 2343773 w 2848949"/>
                <a:gd name="connsiteY66" fmla="*/ 1787197 h 1794049"/>
                <a:gd name="connsiteX67" fmla="*/ 2260955 w 2848949"/>
                <a:gd name="connsiteY67" fmla="*/ 1790419 h 1794049"/>
                <a:gd name="connsiteX68" fmla="*/ 2168999 w 2848949"/>
                <a:gd name="connsiteY68" fmla="*/ 1788046 h 1794049"/>
                <a:gd name="connsiteX69" fmla="*/ 2128898 w 2848949"/>
                <a:gd name="connsiteY69" fmla="*/ 1788910 h 1794049"/>
                <a:gd name="connsiteX70" fmla="*/ 2054880 w 2848949"/>
                <a:gd name="connsiteY70" fmla="*/ 1787197 h 1794049"/>
                <a:gd name="connsiteX71" fmla="*/ 2020871 w 2848949"/>
                <a:gd name="connsiteY71" fmla="*/ 1786341 h 1794049"/>
                <a:gd name="connsiteX72" fmla="*/ 1928489 w 2848949"/>
                <a:gd name="connsiteY72" fmla="*/ 1787197 h 1794049"/>
                <a:gd name="connsiteX73" fmla="*/ 1916687 w 2848949"/>
                <a:gd name="connsiteY73" fmla="*/ 1786862 h 1794049"/>
                <a:gd name="connsiteX74" fmla="*/ 1901406 w 2848949"/>
                <a:gd name="connsiteY74" fmla="*/ 1787197 h 1794049"/>
                <a:gd name="connsiteX75" fmla="*/ 1796138 w 2848949"/>
                <a:gd name="connsiteY75" fmla="*/ 1786877 h 1794049"/>
                <a:gd name="connsiteX76" fmla="*/ 1727260 w 2848949"/>
                <a:gd name="connsiteY76" fmla="*/ 1787047 h 1794049"/>
                <a:gd name="connsiteX77" fmla="*/ 1720848 w 2848949"/>
                <a:gd name="connsiteY77" fmla="*/ 1787197 h 1794049"/>
                <a:gd name="connsiteX78" fmla="*/ 1594458 w 2848949"/>
                <a:gd name="connsiteY78" fmla="*/ 1787197 h 1794049"/>
                <a:gd name="connsiteX79" fmla="*/ 1553667 w 2848949"/>
                <a:gd name="connsiteY79" fmla="*/ 1786759 h 1794049"/>
                <a:gd name="connsiteX80" fmla="*/ 1513207 w 2848949"/>
                <a:gd name="connsiteY80" fmla="*/ 1787197 h 1794049"/>
                <a:gd name="connsiteX81" fmla="*/ 1485019 w 2848949"/>
                <a:gd name="connsiteY81" fmla="*/ 1786460 h 1794049"/>
                <a:gd name="connsiteX82" fmla="*/ 1413900 w 2848949"/>
                <a:gd name="connsiteY82" fmla="*/ 1787197 h 1794049"/>
                <a:gd name="connsiteX83" fmla="*/ 1360150 w 2848949"/>
                <a:gd name="connsiteY83" fmla="*/ 1787182 h 1794049"/>
                <a:gd name="connsiteX84" fmla="*/ 1359733 w 2848949"/>
                <a:gd name="connsiteY84" fmla="*/ 1787197 h 1794049"/>
                <a:gd name="connsiteX85" fmla="*/ 1260426 w 2848949"/>
                <a:gd name="connsiteY85" fmla="*/ 1787197 h 1794049"/>
                <a:gd name="connsiteX86" fmla="*/ 1258972 w 2848949"/>
                <a:gd name="connsiteY86" fmla="*/ 1787181 h 1794049"/>
                <a:gd name="connsiteX87" fmla="*/ 1206259 w 2848949"/>
                <a:gd name="connsiteY87" fmla="*/ 1787197 h 1794049"/>
                <a:gd name="connsiteX88" fmla="*/ 1122457 w 2848949"/>
                <a:gd name="connsiteY88" fmla="*/ 1785940 h 1794049"/>
                <a:gd name="connsiteX89" fmla="*/ 1101837 w 2848949"/>
                <a:gd name="connsiteY89" fmla="*/ 1786312 h 1794049"/>
                <a:gd name="connsiteX90" fmla="*/ 1079868 w 2848949"/>
                <a:gd name="connsiteY90" fmla="*/ 1787197 h 1794049"/>
                <a:gd name="connsiteX91" fmla="*/ 1051466 w 2848949"/>
                <a:gd name="connsiteY91" fmla="*/ 1787333 h 1794049"/>
                <a:gd name="connsiteX92" fmla="*/ 1012303 w 2848949"/>
                <a:gd name="connsiteY92" fmla="*/ 1791381 h 1794049"/>
                <a:gd name="connsiteX93" fmla="*/ 818060 w 2848949"/>
                <a:gd name="connsiteY93" fmla="*/ 1787197 h 1794049"/>
                <a:gd name="connsiteX94" fmla="*/ 817375 w 2848949"/>
                <a:gd name="connsiteY94" fmla="*/ 1787133 h 1794049"/>
                <a:gd name="connsiteX95" fmla="*/ 805842 w 2848949"/>
                <a:gd name="connsiteY95" fmla="*/ 1787119 h 1794049"/>
                <a:gd name="connsiteX96" fmla="*/ 753241 w 2848949"/>
                <a:gd name="connsiteY96" fmla="*/ 1784688 h 1794049"/>
                <a:gd name="connsiteX97" fmla="*/ 737880 w 2848949"/>
                <a:gd name="connsiteY97" fmla="*/ 1784339 h 1794049"/>
                <a:gd name="connsiteX98" fmla="*/ 691669 w 2848949"/>
                <a:gd name="connsiteY98" fmla="*/ 1787197 h 1794049"/>
                <a:gd name="connsiteX99" fmla="*/ 603843 w 2848949"/>
                <a:gd name="connsiteY99" fmla="*/ 1789008 h 1794049"/>
                <a:gd name="connsiteX100" fmla="*/ 568608 w 2848949"/>
                <a:gd name="connsiteY100" fmla="*/ 1789719 h 1794049"/>
                <a:gd name="connsiteX101" fmla="*/ 568450 w 2848949"/>
                <a:gd name="connsiteY101" fmla="*/ 1789724 h 1794049"/>
                <a:gd name="connsiteX102" fmla="*/ 568414 w 2848949"/>
                <a:gd name="connsiteY102" fmla="*/ 1789723 h 1794049"/>
                <a:gd name="connsiteX103" fmla="*/ 536006 w 2848949"/>
                <a:gd name="connsiteY103" fmla="*/ 1790376 h 1794049"/>
                <a:gd name="connsiteX104" fmla="*/ 456944 w 2848949"/>
                <a:gd name="connsiteY104" fmla="*/ 1787197 h 1794049"/>
                <a:gd name="connsiteX105" fmla="*/ 427155 w 2848949"/>
                <a:gd name="connsiteY105" fmla="*/ 1785576 h 1794049"/>
                <a:gd name="connsiteX106" fmla="*/ 402777 w 2848949"/>
                <a:gd name="connsiteY106" fmla="*/ 1787197 h 1794049"/>
                <a:gd name="connsiteX107" fmla="*/ 222219 w 2848949"/>
                <a:gd name="connsiteY107" fmla="*/ 1787197 h 1794049"/>
                <a:gd name="connsiteX108" fmla="*/ 68745 w 2848949"/>
                <a:gd name="connsiteY108" fmla="*/ 1787197 h 1794049"/>
                <a:gd name="connsiteX109" fmla="*/ 2817 w 2848949"/>
                <a:gd name="connsiteY109" fmla="*/ 1715540 h 1794049"/>
                <a:gd name="connsiteX110" fmla="*/ 4164 w 2848949"/>
                <a:gd name="connsiteY110" fmla="*/ 1660267 h 1794049"/>
                <a:gd name="connsiteX111" fmla="*/ 3473 w 2848949"/>
                <a:gd name="connsiteY111" fmla="*/ 1611091 h 1794049"/>
                <a:gd name="connsiteX112" fmla="*/ 2817 w 2848949"/>
                <a:gd name="connsiteY112" fmla="*/ 1495321 h 1794049"/>
                <a:gd name="connsiteX113" fmla="*/ 1423 w 2848949"/>
                <a:gd name="connsiteY113" fmla="*/ 1373948 h 1794049"/>
                <a:gd name="connsiteX114" fmla="*/ 2718 w 2848949"/>
                <a:gd name="connsiteY114" fmla="*/ 1282150 h 1794049"/>
                <a:gd name="connsiteX115" fmla="*/ 2574 w 2848949"/>
                <a:gd name="connsiteY115" fmla="*/ 1258246 h 1794049"/>
                <a:gd name="connsiteX116" fmla="*/ 50 w 2848949"/>
                <a:gd name="connsiteY116" fmla="*/ 1186746 h 1794049"/>
                <a:gd name="connsiteX117" fmla="*/ 2695 w 2848949"/>
                <a:gd name="connsiteY117" fmla="*/ 1139631 h 1794049"/>
                <a:gd name="connsiteX118" fmla="*/ 2728 w 2848949"/>
                <a:gd name="connsiteY118" fmla="*/ 1136506 h 1794049"/>
                <a:gd name="connsiteX119" fmla="*/ 2817 w 2848949"/>
                <a:gd name="connsiteY119" fmla="*/ 1078477 h 1794049"/>
                <a:gd name="connsiteX120" fmla="*/ 448 w 2848949"/>
                <a:gd name="connsiteY120" fmla="*/ 948447 h 1794049"/>
                <a:gd name="connsiteX121" fmla="*/ 1844 w 2848949"/>
                <a:gd name="connsiteY121" fmla="*/ 923101 h 1794049"/>
                <a:gd name="connsiteX122" fmla="*/ 668 w 2848949"/>
                <a:gd name="connsiteY122" fmla="*/ 887378 h 1794049"/>
                <a:gd name="connsiteX123" fmla="*/ 2817 w 2848949"/>
                <a:gd name="connsiteY123" fmla="*/ 732419 h 1794049"/>
                <a:gd name="connsiteX124" fmla="*/ 3193 w 2848949"/>
                <a:gd name="connsiteY124" fmla="*/ 714277 h 1794049"/>
                <a:gd name="connsiteX125" fmla="*/ 2817 w 2848949"/>
                <a:gd name="connsiteY125" fmla="*/ 708823 h 1794049"/>
                <a:gd name="connsiteX126" fmla="*/ 2817 w 2848949"/>
                <a:gd name="connsiteY126" fmla="*/ 535794 h 1794049"/>
                <a:gd name="connsiteX127" fmla="*/ 68745 w 2848949"/>
                <a:gd name="connsiteY127" fmla="*/ 464137 h 1794049"/>
                <a:gd name="connsiteX128" fmla="*/ 168052 w 2848949"/>
                <a:gd name="connsiteY128" fmla="*/ 464137 h 1794049"/>
                <a:gd name="connsiteX129" fmla="*/ 218457 w 2848949"/>
                <a:gd name="connsiteY129" fmla="*/ 462129 h 1794049"/>
                <a:gd name="connsiteX130" fmla="*/ 262041 w 2848949"/>
                <a:gd name="connsiteY130" fmla="*/ 463281 h 1794049"/>
                <a:gd name="connsiteX131" fmla="*/ 310656 w 2848949"/>
                <a:gd name="connsiteY131" fmla="*/ 462236 h 1794049"/>
                <a:gd name="connsiteX132" fmla="*/ 402777 w 2848949"/>
                <a:gd name="connsiteY132" fmla="*/ 464137 h 1794049"/>
                <a:gd name="connsiteX133" fmla="*/ 429812 w 2848949"/>
                <a:gd name="connsiteY133" fmla="*/ 464862 h 1794049"/>
                <a:gd name="connsiteX134" fmla="*/ 447917 w 2848949"/>
                <a:gd name="connsiteY134" fmla="*/ 464137 h 1794049"/>
                <a:gd name="connsiteX135" fmla="*/ 529777 w 2848949"/>
                <a:gd name="connsiteY135" fmla="*/ 459780 h 1794049"/>
                <a:gd name="connsiteX136" fmla="*/ 578397 w 2848949"/>
                <a:gd name="connsiteY136" fmla="*/ 461926 h 1794049"/>
                <a:gd name="connsiteX0" fmla="*/ 718475 w 2848949"/>
                <a:gd name="connsiteY0" fmla="*/ 0 h 1794049"/>
                <a:gd name="connsiteX1" fmla="*/ 859280 w 2848949"/>
                <a:gd name="connsiteY1" fmla="*/ 464324 h 1794049"/>
                <a:gd name="connsiteX2" fmla="*/ 875941 w 2848949"/>
                <a:gd name="connsiteY2" fmla="*/ 464224 h 1794049"/>
                <a:gd name="connsiteX3" fmla="*/ 881255 w 2848949"/>
                <a:gd name="connsiteY3" fmla="*/ 464137 h 1794049"/>
                <a:gd name="connsiteX4" fmla="*/ 882488 w 2848949"/>
                <a:gd name="connsiteY4" fmla="*/ 464184 h 1794049"/>
                <a:gd name="connsiteX5" fmla="*/ 890283 w 2848949"/>
                <a:gd name="connsiteY5" fmla="*/ 464137 h 1794049"/>
                <a:gd name="connsiteX6" fmla="*/ 1070841 w 2848949"/>
                <a:gd name="connsiteY6" fmla="*/ 464137 h 1794049"/>
                <a:gd name="connsiteX7" fmla="*/ 1163370 w 2848949"/>
                <a:gd name="connsiteY7" fmla="*/ 457943 h 1794049"/>
                <a:gd name="connsiteX8" fmla="*/ 1202681 w 2848949"/>
                <a:gd name="connsiteY8" fmla="*/ 459125 h 1794049"/>
                <a:gd name="connsiteX9" fmla="*/ 1216554 w 2848949"/>
                <a:gd name="connsiteY9" fmla="*/ 460552 h 1794049"/>
                <a:gd name="connsiteX10" fmla="*/ 1251963 w 2848949"/>
                <a:gd name="connsiteY10" fmla="*/ 461597 h 1794049"/>
                <a:gd name="connsiteX11" fmla="*/ 1296538 w 2848949"/>
                <a:gd name="connsiteY11" fmla="*/ 464137 h 1794049"/>
                <a:gd name="connsiteX12" fmla="*/ 1379676 w 2848949"/>
                <a:gd name="connsiteY12" fmla="*/ 467580 h 1794049"/>
                <a:gd name="connsiteX13" fmla="*/ 1398785 w 2848949"/>
                <a:gd name="connsiteY13" fmla="*/ 467052 h 1794049"/>
                <a:gd name="connsiteX14" fmla="*/ 1431956 w 2848949"/>
                <a:gd name="connsiteY14" fmla="*/ 464137 h 1794049"/>
                <a:gd name="connsiteX15" fmla="*/ 1486062 w 2848949"/>
                <a:gd name="connsiteY15" fmla="*/ 461850 h 1794049"/>
                <a:gd name="connsiteX16" fmla="*/ 1516470 w 2848949"/>
                <a:gd name="connsiteY16" fmla="*/ 463714 h 1794049"/>
                <a:gd name="connsiteX17" fmla="*/ 1568272 w 2848949"/>
                <a:gd name="connsiteY17" fmla="*/ 461931 h 1794049"/>
                <a:gd name="connsiteX18" fmla="*/ 1621108 w 2848949"/>
                <a:gd name="connsiteY18" fmla="*/ 462662 h 1794049"/>
                <a:gd name="connsiteX19" fmla="*/ 1633242 w 2848949"/>
                <a:gd name="connsiteY19" fmla="*/ 462997 h 1794049"/>
                <a:gd name="connsiteX20" fmla="*/ 1668001 w 2848949"/>
                <a:gd name="connsiteY20" fmla="*/ 461086 h 1794049"/>
                <a:gd name="connsiteX21" fmla="*/ 1716525 w 2848949"/>
                <a:gd name="connsiteY21" fmla="*/ 462368 h 1794049"/>
                <a:gd name="connsiteX22" fmla="*/ 1765456 w 2848949"/>
                <a:gd name="connsiteY22" fmla="*/ 463203 h 1794049"/>
                <a:gd name="connsiteX23" fmla="*/ 1798709 w 2848949"/>
                <a:gd name="connsiteY23" fmla="*/ 462033 h 1794049"/>
                <a:gd name="connsiteX24" fmla="*/ 1874407 w 2848949"/>
                <a:gd name="connsiteY24" fmla="*/ 460010 h 1794049"/>
                <a:gd name="connsiteX25" fmla="*/ 1915130 w 2848949"/>
                <a:gd name="connsiteY25" fmla="*/ 463740 h 1794049"/>
                <a:gd name="connsiteX26" fmla="*/ 1973629 w 2848949"/>
                <a:gd name="connsiteY26" fmla="*/ 464137 h 1794049"/>
                <a:gd name="connsiteX27" fmla="*/ 2037545 w 2848949"/>
                <a:gd name="connsiteY27" fmla="*/ 460606 h 1794049"/>
                <a:gd name="connsiteX28" fmla="*/ 2075458 w 2848949"/>
                <a:gd name="connsiteY28" fmla="*/ 462749 h 1794049"/>
                <a:gd name="connsiteX29" fmla="*/ 2102550 w 2848949"/>
                <a:gd name="connsiteY29" fmla="*/ 461606 h 1794049"/>
                <a:gd name="connsiteX30" fmla="*/ 2154187 w 2848949"/>
                <a:gd name="connsiteY30" fmla="*/ 464137 h 1794049"/>
                <a:gd name="connsiteX31" fmla="*/ 2165952 w 2848949"/>
                <a:gd name="connsiteY31" fmla="*/ 464880 h 1794049"/>
                <a:gd name="connsiteX32" fmla="*/ 2199326 w 2848949"/>
                <a:gd name="connsiteY32" fmla="*/ 464137 h 1794049"/>
                <a:gd name="connsiteX33" fmla="*/ 2227712 w 2848949"/>
                <a:gd name="connsiteY33" fmla="*/ 465359 h 1794049"/>
                <a:gd name="connsiteX34" fmla="*/ 2242098 w 2848949"/>
                <a:gd name="connsiteY34" fmla="*/ 464640 h 1794049"/>
                <a:gd name="connsiteX35" fmla="*/ 2294669 w 2848949"/>
                <a:gd name="connsiteY35" fmla="*/ 462159 h 1794049"/>
                <a:gd name="connsiteX36" fmla="*/ 2354036 w 2848949"/>
                <a:gd name="connsiteY36" fmla="*/ 463908 h 1794049"/>
                <a:gd name="connsiteX37" fmla="*/ 2386584 w 2848949"/>
                <a:gd name="connsiteY37" fmla="*/ 463644 h 1794049"/>
                <a:gd name="connsiteX38" fmla="*/ 2425023 w 2848949"/>
                <a:gd name="connsiteY38" fmla="*/ 464137 h 1794049"/>
                <a:gd name="connsiteX39" fmla="*/ 2490579 w 2848949"/>
                <a:gd name="connsiteY39" fmla="*/ 461106 h 1794049"/>
                <a:gd name="connsiteX40" fmla="*/ 2570687 w 2848949"/>
                <a:gd name="connsiteY40" fmla="*/ 463217 h 1794049"/>
                <a:gd name="connsiteX41" fmla="*/ 2640367 w 2848949"/>
                <a:gd name="connsiteY41" fmla="*/ 460953 h 1794049"/>
                <a:gd name="connsiteX42" fmla="*/ 2777111 w 2848949"/>
                <a:gd name="connsiteY42" fmla="*/ 464137 h 1794049"/>
                <a:gd name="connsiteX43" fmla="*/ 2843039 w 2848949"/>
                <a:gd name="connsiteY43" fmla="*/ 535794 h 1794049"/>
                <a:gd name="connsiteX44" fmla="*/ 2841837 w 2848949"/>
                <a:gd name="connsiteY44" fmla="*/ 680108 h 1794049"/>
                <a:gd name="connsiteX45" fmla="*/ 2842284 w 2848949"/>
                <a:gd name="connsiteY45" fmla="*/ 699549 h 1794049"/>
                <a:gd name="connsiteX46" fmla="*/ 2843039 w 2848949"/>
                <a:gd name="connsiteY46" fmla="*/ 708823 h 1794049"/>
                <a:gd name="connsiteX47" fmla="*/ 2843039 w 2848949"/>
                <a:gd name="connsiteY47" fmla="*/ 881853 h 1794049"/>
                <a:gd name="connsiteX48" fmla="*/ 2843127 w 2848949"/>
                <a:gd name="connsiteY48" fmla="*/ 895121 h 1794049"/>
                <a:gd name="connsiteX49" fmla="*/ 2845154 w 2848949"/>
                <a:gd name="connsiteY49" fmla="*/ 928832 h 1794049"/>
                <a:gd name="connsiteX50" fmla="*/ 2843039 w 2848949"/>
                <a:gd name="connsiteY50" fmla="*/ 1078477 h 1794049"/>
                <a:gd name="connsiteX51" fmla="*/ 2842645 w 2848949"/>
                <a:gd name="connsiteY51" fmla="*/ 1088996 h 1794049"/>
                <a:gd name="connsiteX52" fmla="*/ 2842065 w 2848949"/>
                <a:gd name="connsiteY52" fmla="*/ 1121880 h 1794049"/>
                <a:gd name="connsiteX53" fmla="*/ 2843039 w 2848949"/>
                <a:gd name="connsiteY53" fmla="*/ 1275102 h 1794049"/>
                <a:gd name="connsiteX54" fmla="*/ 2844334 w 2848949"/>
                <a:gd name="connsiteY54" fmla="*/ 1310161 h 1794049"/>
                <a:gd name="connsiteX55" fmla="*/ 2847959 w 2848949"/>
                <a:gd name="connsiteY55" fmla="*/ 1342254 h 1794049"/>
                <a:gd name="connsiteX56" fmla="*/ 2846847 w 2848949"/>
                <a:gd name="connsiteY56" fmla="*/ 1434049 h 1794049"/>
                <a:gd name="connsiteX57" fmla="*/ 2844027 w 2848949"/>
                <a:gd name="connsiteY57" fmla="*/ 1461956 h 1794049"/>
                <a:gd name="connsiteX58" fmla="*/ 2847185 w 2848949"/>
                <a:gd name="connsiteY58" fmla="*/ 1506166 h 1794049"/>
                <a:gd name="connsiteX59" fmla="*/ 2843039 w 2848949"/>
                <a:gd name="connsiteY59" fmla="*/ 1715540 h 1794049"/>
                <a:gd name="connsiteX60" fmla="*/ 2777111 w 2848949"/>
                <a:gd name="connsiteY60" fmla="*/ 1787197 h 1794049"/>
                <a:gd name="connsiteX61" fmla="*/ 2677804 w 2848949"/>
                <a:gd name="connsiteY61" fmla="*/ 1787197 h 1794049"/>
                <a:gd name="connsiteX62" fmla="*/ 2662744 w 2848949"/>
                <a:gd name="connsiteY62" fmla="*/ 1786574 h 1794049"/>
                <a:gd name="connsiteX63" fmla="*/ 2650721 w 2848949"/>
                <a:gd name="connsiteY63" fmla="*/ 1787197 h 1794049"/>
                <a:gd name="connsiteX64" fmla="*/ 2415995 w 2848949"/>
                <a:gd name="connsiteY64" fmla="*/ 1787197 h 1794049"/>
                <a:gd name="connsiteX65" fmla="*/ 2380291 w 2848949"/>
                <a:gd name="connsiteY65" fmla="*/ 1786554 h 1794049"/>
                <a:gd name="connsiteX66" fmla="*/ 2343773 w 2848949"/>
                <a:gd name="connsiteY66" fmla="*/ 1787197 h 1794049"/>
                <a:gd name="connsiteX67" fmla="*/ 2260955 w 2848949"/>
                <a:gd name="connsiteY67" fmla="*/ 1790419 h 1794049"/>
                <a:gd name="connsiteX68" fmla="*/ 2168999 w 2848949"/>
                <a:gd name="connsiteY68" fmla="*/ 1788046 h 1794049"/>
                <a:gd name="connsiteX69" fmla="*/ 2128898 w 2848949"/>
                <a:gd name="connsiteY69" fmla="*/ 1788910 h 1794049"/>
                <a:gd name="connsiteX70" fmla="*/ 2054880 w 2848949"/>
                <a:gd name="connsiteY70" fmla="*/ 1787197 h 1794049"/>
                <a:gd name="connsiteX71" fmla="*/ 2020871 w 2848949"/>
                <a:gd name="connsiteY71" fmla="*/ 1786341 h 1794049"/>
                <a:gd name="connsiteX72" fmla="*/ 1928489 w 2848949"/>
                <a:gd name="connsiteY72" fmla="*/ 1787197 h 1794049"/>
                <a:gd name="connsiteX73" fmla="*/ 1916687 w 2848949"/>
                <a:gd name="connsiteY73" fmla="*/ 1786862 h 1794049"/>
                <a:gd name="connsiteX74" fmla="*/ 1901406 w 2848949"/>
                <a:gd name="connsiteY74" fmla="*/ 1787197 h 1794049"/>
                <a:gd name="connsiteX75" fmla="*/ 1796138 w 2848949"/>
                <a:gd name="connsiteY75" fmla="*/ 1786877 h 1794049"/>
                <a:gd name="connsiteX76" fmla="*/ 1727260 w 2848949"/>
                <a:gd name="connsiteY76" fmla="*/ 1787047 h 1794049"/>
                <a:gd name="connsiteX77" fmla="*/ 1720848 w 2848949"/>
                <a:gd name="connsiteY77" fmla="*/ 1787197 h 1794049"/>
                <a:gd name="connsiteX78" fmla="*/ 1594458 w 2848949"/>
                <a:gd name="connsiteY78" fmla="*/ 1787197 h 1794049"/>
                <a:gd name="connsiteX79" fmla="*/ 1553667 w 2848949"/>
                <a:gd name="connsiteY79" fmla="*/ 1786759 h 1794049"/>
                <a:gd name="connsiteX80" fmla="*/ 1513207 w 2848949"/>
                <a:gd name="connsiteY80" fmla="*/ 1787197 h 1794049"/>
                <a:gd name="connsiteX81" fmla="*/ 1485019 w 2848949"/>
                <a:gd name="connsiteY81" fmla="*/ 1786460 h 1794049"/>
                <a:gd name="connsiteX82" fmla="*/ 1413900 w 2848949"/>
                <a:gd name="connsiteY82" fmla="*/ 1787197 h 1794049"/>
                <a:gd name="connsiteX83" fmla="*/ 1360150 w 2848949"/>
                <a:gd name="connsiteY83" fmla="*/ 1787182 h 1794049"/>
                <a:gd name="connsiteX84" fmla="*/ 1359733 w 2848949"/>
                <a:gd name="connsiteY84" fmla="*/ 1787197 h 1794049"/>
                <a:gd name="connsiteX85" fmla="*/ 1260426 w 2848949"/>
                <a:gd name="connsiteY85" fmla="*/ 1787197 h 1794049"/>
                <a:gd name="connsiteX86" fmla="*/ 1258972 w 2848949"/>
                <a:gd name="connsiteY86" fmla="*/ 1787181 h 1794049"/>
                <a:gd name="connsiteX87" fmla="*/ 1206259 w 2848949"/>
                <a:gd name="connsiteY87" fmla="*/ 1787197 h 1794049"/>
                <a:gd name="connsiteX88" fmla="*/ 1122457 w 2848949"/>
                <a:gd name="connsiteY88" fmla="*/ 1785940 h 1794049"/>
                <a:gd name="connsiteX89" fmla="*/ 1101837 w 2848949"/>
                <a:gd name="connsiteY89" fmla="*/ 1786312 h 1794049"/>
                <a:gd name="connsiteX90" fmla="*/ 1079868 w 2848949"/>
                <a:gd name="connsiteY90" fmla="*/ 1787197 h 1794049"/>
                <a:gd name="connsiteX91" fmla="*/ 1051466 w 2848949"/>
                <a:gd name="connsiteY91" fmla="*/ 1787333 h 1794049"/>
                <a:gd name="connsiteX92" fmla="*/ 1012303 w 2848949"/>
                <a:gd name="connsiteY92" fmla="*/ 1791381 h 1794049"/>
                <a:gd name="connsiteX93" fmla="*/ 818060 w 2848949"/>
                <a:gd name="connsiteY93" fmla="*/ 1787197 h 1794049"/>
                <a:gd name="connsiteX94" fmla="*/ 817375 w 2848949"/>
                <a:gd name="connsiteY94" fmla="*/ 1787133 h 1794049"/>
                <a:gd name="connsiteX95" fmla="*/ 805842 w 2848949"/>
                <a:gd name="connsiteY95" fmla="*/ 1787119 h 1794049"/>
                <a:gd name="connsiteX96" fmla="*/ 753241 w 2848949"/>
                <a:gd name="connsiteY96" fmla="*/ 1784688 h 1794049"/>
                <a:gd name="connsiteX97" fmla="*/ 737880 w 2848949"/>
                <a:gd name="connsiteY97" fmla="*/ 1784339 h 1794049"/>
                <a:gd name="connsiteX98" fmla="*/ 691669 w 2848949"/>
                <a:gd name="connsiteY98" fmla="*/ 1787197 h 1794049"/>
                <a:gd name="connsiteX99" fmla="*/ 603843 w 2848949"/>
                <a:gd name="connsiteY99" fmla="*/ 1789008 h 1794049"/>
                <a:gd name="connsiteX100" fmla="*/ 568608 w 2848949"/>
                <a:gd name="connsiteY100" fmla="*/ 1789719 h 1794049"/>
                <a:gd name="connsiteX101" fmla="*/ 568450 w 2848949"/>
                <a:gd name="connsiteY101" fmla="*/ 1789724 h 1794049"/>
                <a:gd name="connsiteX102" fmla="*/ 568414 w 2848949"/>
                <a:gd name="connsiteY102" fmla="*/ 1789723 h 1794049"/>
                <a:gd name="connsiteX103" fmla="*/ 536006 w 2848949"/>
                <a:gd name="connsiteY103" fmla="*/ 1790376 h 1794049"/>
                <a:gd name="connsiteX104" fmla="*/ 456944 w 2848949"/>
                <a:gd name="connsiteY104" fmla="*/ 1787197 h 1794049"/>
                <a:gd name="connsiteX105" fmla="*/ 427155 w 2848949"/>
                <a:gd name="connsiteY105" fmla="*/ 1785576 h 1794049"/>
                <a:gd name="connsiteX106" fmla="*/ 402777 w 2848949"/>
                <a:gd name="connsiteY106" fmla="*/ 1787197 h 1794049"/>
                <a:gd name="connsiteX107" fmla="*/ 222219 w 2848949"/>
                <a:gd name="connsiteY107" fmla="*/ 1787197 h 1794049"/>
                <a:gd name="connsiteX108" fmla="*/ 68745 w 2848949"/>
                <a:gd name="connsiteY108" fmla="*/ 1787197 h 1794049"/>
                <a:gd name="connsiteX109" fmla="*/ 2817 w 2848949"/>
                <a:gd name="connsiteY109" fmla="*/ 1715540 h 1794049"/>
                <a:gd name="connsiteX110" fmla="*/ 4164 w 2848949"/>
                <a:gd name="connsiteY110" fmla="*/ 1660267 h 1794049"/>
                <a:gd name="connsiteX111" fmla="*/ 3473 w 2848949"/>
                <a:gd name="connsiteY111" fmla="*/ 1611091 h 1794049"/>
                <a:gd name="connsiteX112" fmla="*/ 2817 w 2848949"/>
                <a:gd name="connsiteY112" fmla="*/ 1495321 h 1794049"/>
                <a:gd name="connsiteX113" fmla="*/ 1423 w 2848949"/>
                <a:gd name="connsiteY113" fmla="*/ 1373948 h 1794049"/>
                <a:gd name="connsiteX114" fmla="*/ 2718 w 2848949"/>
                <a:gd name="connsiteY114" fmla="*/ 1282150 h 1794049"/>
                <a:gd name="connsiteX115" fmla="*/ 2574 w 2848949"/>
                <a:gd name="connsiteY115" fmla="*/ 1258246 h 1794049"/>
                <a:gd name="connsiteX116" fmla="*/ 50 w 2848949"/>
                <a:gd name="connsiteY116" fmla="*/ 1186746 h 1794049"/>
                <a:gd name="connsiteX117" fmla="*/ 2695 w 2848949"/>
                <a:gd name="connsiteY117" fmla="*/ 1139631 h 1794049"/>
                <a:gd name="connsiteX118" fmla="*/ 2728 w 2848949"/>
                <a:gd name="connsiteY118" fmla="*/ 1136506 h 1794049"/>
                <a:gd name="connsiteX119" fmla="*/ 2817 w 2848949"/>
                <a:gd name="connsiteY119" fmla="*/ 1078477 h 1794049"/>
                <a:gd name="connsiteX120" fmla="*/ 448 w 2848949"/>
                <a:gd name="connsiteY120" fmla="*/ 948447 h 1794049"/>
                <a:gd name="connsiteX121" fmla="*/ 1844 w 2848949"/>
                <a:gd name="connsiteY121" fmla="*/ 923101 h 1794049"/>
                <a:gd name="connsiteX122" fmla="*/ 668 w 2848949"/>
                <a:gd name="connsiteY122" fmla="*/ 887378 h 1794049"/>
                <a:gd name="connsiteX123" fmla="*/ 2817 w 2848949"/>
                <a:gd name="connsiteY123" fmla="*/ 732419 h 1794049"/>
                <a:gd name="connsiteX124" fmla="*/ 3193 w 2848949"/>
                <a:gd name="connsiteY124" fmla="*/ 714277 h 1794049"/>
                <a:gd name="connsiteX125" fmla="*/ 2817 w 2848949"/>
                <a:gd name="connsiteY125" fmla="*/ 708823 h 1794049"/>
                <a:gd name="connsiteX126" fmla="*/ 2817 w 2848949"/>
                <a:gd name="connsiteY126" fmla="*/ 535794 h 1794049"/>
                <a:gd name="connsiteX127" fmla="*/ 68745 w 2848949"/>
                <a:gd name="connsiteY127" fmla="*/ 464137 h 1794049"/>
                <a:gd name="connsiteX128" fmla="*/ 168052 w 2848949"/>
                <a:gd name="connsiteY128" fmla="*/ 464137 h 1794049"/>
                <a:gd name="connsiteX129" fmla="*/ 218457 w 2848949"/>
                <a:gd name="connsiteY129" fmla="*/ 462129 h 1794049"/>
                <a:gd name="connsiteX130" fmla="*/ 262041 w 2848949"/>
                <a:gd name="connsiteY130" fmla="*/ 463281 h 1794049"/>
                <a:gd name="connsiteX131" fmla="*/ 310656 w 2848949"/>
                <a:gd name="connsiteY131" fmla="*/ 462236 h 1794049"/>
                <a:gd name="connsiteX132" fmla="*/ 402777 w 2848949"/>
                <a:gd name="connsiteY132" fmla="*/ 464137 h 1794049"/>
                <a:gd name="connsiteX133" fmla="*/ 429812 w 2848949"/>
                <a:gd name="connsiteY133" fmla="*/ 464862 h 1794049"/>
                <a:gd name="connsiteX134" fmla="*/ 447917 w 2848949"/>
                <a:gd name="connsiteY134" fmla="*/ 464137 h 1794049"/>
                <a:gd name="connsiteX135" fmla="*/ 529777 w 2848949"/>
                <a:gd name="connsiteY135" fmla="*/ 459780 h 1794049"/>
                <a:gd name="connsiteX136" fmla="*/ 578397 w 2848949"/>
                <a:gd name="connsiteY136" fmla="*/ 461926 h 1794049"/>
                <a:gd name="connsiteX137" fmla="*/ 718475 w 2848949"/>
                <a:gd name="connsiteY137" fmla="*/ 0 h 1794049"/>
                <a:gd name="connsiteX0" fmla="*/ 718475 w 2848949"/>
                <a:gd name="connsiteY0" fmla="*/ 0 h 1794049"/>
                <a:gd name="connsiteX1" fmla="*/ 859280 w 2848949"/>
                <a:gd name="connsiteY1" fmla="*/ 464324 h 1794049"/>
                <a:gd name="connsiteX2" fmla="*/ 875941 w 2848949"/>
                <a:gd name="connsiteY2" fmla="*/ 464224 h 1794049"/>
                <a:gd name="connsiteX3" fmla="*/ 881255 w 2848949"/>
                <a:gd name="connsiteY3" fmla="*/ 464137 h 1794049"/>
                <a:gd name="connsiteX4" fmla="*/ 882488 w 2848949"/>
                <a:gd name="connsiteY4" fmla="*/ 464184 h 1794049"/>
                <a:gd name="connsiteX5" fmla="*/ 890283 w 2848949"/>
                <a:gd name="connsiteY5" fmla="*/ 464137 h 1794049"/>
                <a:gd name="connsiteX6" fmla="*/ 1070841 w 2848949"/>
                <a:gd name="connsiteY6" fmla="*/ 464137 h 1794049"/>
                <a:gd name="connsiteX7" fmla="*/ 1163370 w 2848949"/>
                <a:gd name="connsiteY7" fmla="*/ 457943 h 1794049"/>
                <a:gd name="connsiteX8" fmla="*/ 1202681 w 2848949"/>
                <a:gd name="connsiteY8" fmla="*/ 459125 h 1794049"/>
                <a:gd name="connsiteX9" fmla="*/ 1216554 w 2848949"/>
                <a:gd name="connsiteY9" fmla="*/ 460552 h 1794049"/>
                <a:gd name="connsiteX10" fmla="*/ 1251963 w 2848949"/>
                <a:gd name="connsiteY10" fmla="*/ 461597 h 1794049"/>
                <a:gd name="connsiteX11" fmla="*/ 1296538 w 2848949"/>
                <a:gd name="connsiteY11" fmla="*/ 464137 h 1794049"/>
                <a:gd name="connsiteX12" fmla="*/ 1379676 w 2848949"/>
                <a:gd name="connsiteY12" fmla="*/ 467580 h 1794049"/>
                <a:gd name="connsiteX13" fmla="*/ 1398785 w 2848949"/>
                <a:gd name="connsiteY13" fmla="*/ 467052 h 1794049"/>
                <a:gd name="connsiteX14" fmla="*/ 1431956 w 2848949"/>
                <a:gd name="connsiteY14" fmla="*/ 464137 h 1794049"/>
                <a:gd name="connsiteX15" fmla="*/ 1486062 w 2848949"/>
                <a:gd name="connsiteY15" fmla="*/ 461850 h 1794049"/>
                <a:gd name="connsiteX16" fmla="*/ 1516470 w 2848949"/>
                <a:gd name="connsiteY16" fmla="*/ 463714 h 1794049"/>
                <a:gd name="connsiteX17" fmla="*/ 1568272 w 2848949"/>
                <a:gd name="connsiteY17" fmla="*/ 461931 h 1794049"/>
                <a:gd name="connsiteX18" fmla="*/ 1621108 w 2848949"/>
                <a:gd name="connsiteY18" fmla="*/ 462662 h 1794049"/>
                <a:gd name="connsiteX19" fmla="*/ 1633242 w 2848949"/>
                <a:gd name="connsiteY19" fmla="*/ 462997 h 1794049"/>
                <a:gd name="connsiteX20" fmla="*/ 1668001 w 2848949"/>
                <a:gd name="connsiteY20" fmla="*/ 461086 h 1794049"/>
                <a:gd name="connsiteX21" fmla="*/ 1716525 w 2848949"/>
                <a:gd name="connsiteY21" fmla="*/ 462368 h 1794049"/>
                <a:gd name="connsiteX22" fmla="*/ 1765456 w 2848949"/>
                <a:gd name="connsiteY22" fmla="*/ 463203 h 1794049"/>
                <a:gd name="connsiteX23" fmla="*/ 1798709 w 2848949"/>
                <a:gd name="connsiteY23" fmla="*/ 462033 h 1794049"/>
                <a:gd name="connsiteX24" fmla="*/ 1874407 w 2848949"/>
                <a:gd name="connsiteY24" fmla="*/ 460010 h 1794049"/>
                <a:gd name="connsiteX25" fmla="*/ 1915130 w 2848949"/>
                <a:gd name="connsiteY25" fmla="*/ 463740 h 1794049"/>
                <a:gd name="connsiteX26" fmla="*/ 1973629 w 2848949"/>
                <a:gd name="connsiteY26" fmla="*/ 464137 h 1794049"/>
                <a:gd name="connsiteX27" fmla="*/ 2037545 w 2848949"/>
                <a:gd name="connsiteY27" fmla="*/ 460606 h 1794049"/>
                <a:gd name="connsiteX28" fmla="*/ 2075458 w 2848949"/>
                <a:gd name="connsiteY28" fmla="*/ 462749 h 1794049"/>
                <a:gd name="connsiteX29" fmla="*/ 2102550 w 2848949"/>
                <a:gd name="connsiteY29" fmla="*/ 461606 h 1794049"/>
                <a:gd name="connsiteX30" fmla="*/ 2154187 w 2848949"/>
                <a:gd name="connsiteY30" fmla="*/ 464137 h 1794049"/>
                <a:gd name="connsiteX31" fmla="*/ 2165952 w 2848949"/>
                <a:gd name="connsiteY31" fmla="*/ 464880 h 1794049"/>
                <a:gd name="connsiteX32" fmla="*/ 2199326 w 2848949"/>
                <a:gd name="connsiteY32" fmla="*/ 464137 h 1794049"/>
                <a:gd name="connsiteX33" fmla="*/ 2227712 w 2848949"/>
                <a:gd name="connsiteY33" fmla="*/ 465359 h 1794049"/>
                <a:gd name="connsiteX34" fmla="*/ 2242098 w 2848949"/>
                <a:gd name="connsiteY34" fmla="*/ 464640 h 1794049"/>
                <a:gd name="connsiteX35" fmla="*/ 2294669 w 2848949"/>
                <a:gd name="connsiteY35" fmla="*/ 462159 h 1794049"/>
                <a:gd name="connsiteX36" fmla="*/ 2354036 w 2848949"/>
                <a:gd name="connsiteY36" fmla="*/ 463908 h 1794049"/>
                <a:gd name="connsiteX37" fmla="*/ 2386584 w 2848949"/>
                <a:gd name="connsiteY37" fmla="*/ 463644 h 1794049"/>
                <a:gd name="connsiteX38" fmla="*/ 2425023 w 2848949"/>
                <a:gd name="connsiteY38" fmla="*/ 464137 h 1794049"/>
                <a:gd name="connsiteX39" fmla="*/ 2490579 w 2848949"/>
                <a:gd name="connsiteY39" fmla="*/ 461106 h 1794049"/>
                <a:gd name="connsiteX40" fmla="*/ 2570687 w 2848949"/>
                <a:gd name="connsiteY40" fmla="*/ 463217 h 1794049"/>
                <a:gd name="connsiteX41" fmla="*/ 2640367 w 2848949"/>
                <a:gd name="connsiteY41" fmla="*/ 460953 h 1794049"/>
                <a:gd name="connsiteX42" fmla="*/ 2777111 w 2848949"/>
                <a:gd name="connsiteY42" fmla="*/ 464137 h 1794049"/>
                <a:gd name="connsiteX43" fmla="*/ 2843039 w 2848949"/>
                <a:gd name="connsiteY43" fmla="*/ 535794 h 1794049"/>
                <a:gd name="connsiteX44" fmla="*/ 2841837 w 2848949"/>
                <a:gd name="connsiteY44" fmla="*/ 680108 h 1794049"/>
                <a:gd name="connsiteX45" fmla="*/ 2842284 w 2848949"/>
                <a:gd name="connsiteY45" fmla="*/ 699549 h 1794049"/>
                <a:gd name="connsiteX46" fmla="*/ 2843039 w 2848949"/>
                <a:gd name="connsiteY46" fmla="*/ 708823 h 1794049"/>
                <a:gd name="connsiteX47" fmla="*/ 2843039 w 2848949"/>
                <a:gd name="connsiteY47" fmla="*/ 881853 h 1794049"/>
                <a:gd name="connsiteX48" fmla="*/ 2843127 w 2848949"/>
                <a:gd name="connsiteY48" fmla="*/ 895121 h 1794049"/>
                <a:gd name="connsiteX49" fmla="*/ 2845154 w 2848949"/>
                <a:gd name="connsiteY49" fmla="*/ 928832 h 1794049"/>
                <a:gd name="connsiteX50" fmla="*/ 2843039 w 2848949"/>
                <a:gd name="connsiteY50" fmla="*/ 1078477 h 1794049"/>
                <a:gd name="connsiteX51" fmla="*/ 2842645 w 2848949"/>
                <a:gd name="connsiteY51" fmla="*/ 1088996 h 1794049"/>
                <a:gd name="connsiteX52" fmla="*/ 2842065 w 2848949"/>
                <a:gd name="connsiteY52" fmla="*/ 1121880 h 1794049"/>
                <a:gd name="connsiteX53" fmla="*/ 2843039 w 2848949"/>
                <a:gd name="connsiteY53" fmla="*/ 1275102 h 1794049"/>
                <a:gd name="connsiteX54" fmla="*/ 2844334 w 2848949"/>
                <a:gd name="connsiteY54" fmla="*/ 1310161 h 1794049"/>
                <a:gd name="connsiteX55" fmla="*/ 2847959 w 2848949"/>
                <a:gd name="connsiteY55" fmla="*/ 1342254 h 1794049"/>
                <a:gd name="connsiteX56" fmla="*/ 2846847 w 2848949"/>
                <a:gd name="connsiteY56" fmla="*/ 1434049 h 1794049"/>
                <a:gd name="connsiteX57" fmla="*/ 2844027 w 2848949"/>
                <a:gd name="connsiteY57" fmla="*/ 1461956 h 1794049"/>
                <a:gd name="connsiteX58" fmla="*/ 2847185 w 2848949"/>
                <a:gd name="connsiteY58" fmla="*/ 1506166 h 1794049"/>
                <a:gd name="connsiteX59" fmla="*/ 2843039 w 2848949"/>
                <a:gd name="connsiteY59" fmla="*/ 1715540 h 1794049"/>
                <a:gd name="connsiteX60" fmla="*/ 2777111 w 2848949"/>
                <a:gd name="connsiteY60" fmla="*/ 1787197 h 1794049"/>
                <a:gd name="connsiteX61" fmla="*/ 2677804 w 2848949"/>
                <a:gd name="connsiteY61" fmla="*/ 1787197 h 1794049"/>
                <a:gd name="connsiteX62" fmla="*/ 2662744 w 2848949"/>
                <a:gd name="connsiteY62" fmla="*/ 1786574 h 1794049"/>
                <a:gd name="connsiteX63" fmla="*/ 2650721 w 2848949"/>
                <a:gd name="connsiteY63" fmla="*/ 1787197 h 1794049"/>
                <a:gd name="connsiteX64" fmla="*/ 2415995 w 2848949"/>
                <a:gd name="connsiteY64" fmla="*/ 1787197 h 1794049"/>
                <a:gd name="connsiteX65" fmla="*/ 2380291 w 2848949"/>
                <a:gd name="connsiteY65" fmla="*/ 1786554 h 1794049"/>
                <a:gd name="connsiteX66" fmla="*/ 2343773 w 2848949"/>
                <a:gd name="connsiteY66" fmla="*/ 1787197 h 1794049"/>
                <a:gd name="connsiteX67" fmla="*/ 2260955 w 2848949"/>
                <a:gd name="connsiteY67" fmla="*/ 1790419 h 1794049"/>
                <a:gd name="connsiteX68" fmla="*/ 2168999 w 2848949"/>
                <a:gd name="connsiteY68" fmla="*/ 1788046 h 1794049"/>
                <a:gd name="connsiteX69" fmla="*/ 2128898 w 2848949"/>
                <a:gd name="connsiteY69" fmla="*/ 1788910 h 1794049"/>
                <a:gd name="connsiteX70" fmla="*/ 2054880 w 2848949"/>
                <a:gd name="connsiteY70" fmla="*/ 1787197 h 1794049"/>
                <a:gd name="connsiteX71" fmla="*/ 2020871 w 2848949"/>
                <a:gd name="connsiteY71" fmla="*/ 1786341 h 1794049"/>
                <a:gd name="connsiteX72" fmla="*/ 1928489 w 2848949"/>
                <a:gd name="connsiteY72" fmla="*/ 1787197 h 1794049"/>
                <a:gd name="connsiteX73" fmla="*/ 1916687 w 2848949"/>
                <a:gd name="connsiteY73" fmla="*/ 1786862 h 1794049"/>
                <a:gd name="connsiteX74" fmla="*/ 1901406 w 2848949"/>
                <a:gd name="connsiteY74" fmla="*/ 1787197 h 1794049"/>
                <a:gd name="connsiteX75" fmla="*/ 1796138 w 2848949"/>
                <a:gd name="connsiteY75" fmla="*/ 1786877 h 1794049"/>
                <a:gd name="connsiteX76" fmla="*/ 1727260 w 2848949"/>
                <a:gd name="connsiteY76" fmla="*/ 1787047 h 1794049"/>
                <a:gd name="connsiteX77" fmla="*/ 1720848 w 2848949"/>
                <a:gd name="connsiteY77" fmla="*/ 1787197 h 1794049"/>
                <a:gd name="connsiteX78" fmla="*/ 1594458 w 2848949"/>
                <a:gd name="connsiteY78" fmla="*/ 1787197 h 1794049"/>
                <a:gd name="connsiteX79" fmla="*/ 1553667 w 2848949"/>
                <a:gd name="connsiteY79" fmla="*/ 1786759 h 1794049"/>
                <a:gd name="connsiteX80" fmla="*/ 1513207 w 2848949"/>
                <a:gd name="connsiteY80" fmla="*/ 1787197 h 1794049"/>
                <a:gd name="connsiteX81" fmla="*/ 1485019 w 2848949"/>
                <a:gd name="connsiteY81" fmla="*/ 1786460 h 1794049"/>
                <a:gd name="connsiteX82" fmla="*/ 1413900 w 2848949"/>
                <a:gd name="connsiteY82" fmla="*/ 1787197 h 1794049"/>
                <a:gd name="connsiteX83" fmla="*/ 1360150 w 2848949"/>
                <a:gd name="connsiteY83" fmla="*/ 1787182 h 1794049"/>
                <a:gd name="connsiteX84" fmla="*/ 1359733 w 2848949"/>
                <a:gd name="connsiteY84" fmla="*/ 1787197 h 1794049"/>
                <a:gd name="connsiteX85" fmla="*/ 1260426 w 2848949"/>
                <a:gd name="connsiteY85" fmla="*/ 1787197 h 1794049"/>
                <a:gd name="connsiteX86" fmla="*/ 1258972 w 2848949"/>
                <a:gd name="connsiteY86" fmla="*/ 1787181 h 1794049"/>
                <a:gd name="connsiteX87" fmla="*/ 1206259 w 2848949"/>
                <a:gd name="connsiteY87" fmla="*/ 1787197 h 1794049"/>
                <a:gd name="connsiteX88" fmla="*/ 1122457 w 2848949"/>
                <a:gd name="connsiteY88" fmla="*/ 1785940 h 1794049"/>
                <a:gd name="connsiteX89" fmla="*/ 1101837 w 2848949"/>
                <a:gd name="connsiteY89" fmla="*/ 1786312 h 1794049"/>
                <a:gd name="connsiteX90" fmla="*/ 1079868 w 2848949"/>
                <a:gd name="connsiteY90" fmla="*/ 1787197 h 1794049"/>
                <a:gd name="connsiteX91" fmla="*/ 1051466 w 2848949"/>
                <a:gd name="connsiteY91" fmla="*/ 1787333 h 1794049"/>
                <a:gd name="connsiteX92" fmla="*/ 1012303 w 2848949"/>
                <a:gd name="connsiteY92" fmla="*/ 1791381 h 1794049"/>
                <a:gd name="connsiteX93" fmla="*/ 818060 w 2848949"/>
                <a:gd name="connsiteY93" fmla="*/ 1787197 h 1794049"/>
                <a:gd name="connsiteX94" fmla="*/ 817375 w 2848949"/>
                <a:gd name="connsiteY94" fmla="*/ 1787133 h 1794049"/>
                <a:gd name="connsiteX95" fmla="*/ 805842 w 2848949"/>
                <a:gd name="connsiteY95" fmla="*/ 1787119 h 1794049"/>
                <a:gd name="connsiteX96" fmla="*/ 753241 w 2848949"/>
                <a:gd name="connsiteY96" fmla="*/ 1784688 h 1794049"/>
                <a:gd name="connsiteX97" fmla="*/ 737880 w 2848949"/>
                <a:gd name="connsiteY97" fmla="*/ 1784339 h 1794049"/>
                <a:gd name="connsiteX98" fmla="*/ 691669 w 2848949"/>
                <a:gd name="connsiteY98" fmla="*/ 1787197 h 1794049"/>
                <a:gd name="connsiteX99" fmla="*/ 603843 w 2848949"/>
                <a:gd name="connsiteY99" fmla="*/ 1789008 h 1794049"/>
                <a:gd name="connsiteX100" fmla="*/ 568608 w 2848949"/>
                <a:gd name="connsiteY100" fmla="*/ 1789719 h 1794049"/>
                <a:gd name="connsiteX101" fmla="*/ 568450 w 2848949"/>
                <a:gd name="connsiteY101" fmla="*/ 1789724 h 1794049"/>
                <a:gd name="connsiteX102" fmla="*/ 568414 w 2848949"/>
                <a:gd name="connsiteY102" fmla="*/ 1789723 h 1794049"/>
                <a:gd name="connsiteX103" fmla="*/ 536006 w 2848949"/>
                <a:gd name="connsiteY103" fmla="*/ 1790376 h 1794049"/>
                <a:gd name="connsiteX104" fmla="*/ 456944 w 2848949"/>
                <a:gd name="connsiteY104" fmla="*/ 1787197 h 1794049"/>
                <a:gd name="connsiteX105" fmla="*/ 427155 w 2848949"/>
                <a:gd name="connsiteY105" fmla="*/ 1785576 h 1794049"/>
                <a:gd name="connsiteX106" fmla="*/ 402777 w 2848949"/>
                <a:gd name="connsiteY106" fmla="*/ 1787197 h 1794049"/>
                <a:gd name="connsiteX107" fmla="*/ 222219 w 2848949"/>
                <a:gd name="connsiteY107" fmla="*/ 1787197 h 1794049"/>
                <a:gd name="connsiteX108" fmla="*/ 68745 w 2848949"/>
                <a:gd name="connsiteY108" fmla="*/ 1787197 h 1794049"/>
                <a:gd name="connsiteX109" fmla="*/ 2817 w 2848949"/>
                <a:gd name="connsiteY109" fmla="*/ 1715540 h 1794049"/>
                <a:gd name="connsiteX110" fmla="*/ 4164 w 2848949"/>
                <a:gd name="connsiteY110" fmla="*/ 1660267 h 1794049"/>
                <a:gd name="connsiteX111" fmla="*/ 3473 w 2848949"/>
                <a:gd name="connsiteY111" fmla="*/ 1611091 h 1794049"/>
                <a:gd name="connsiteX112" fmla="*/ 2817 w 2848949"/>
                <a:gd name="connsiteY112" fmla="*/ 1495321 h 1794049"/>
                <a:gd name="connsiteX113" fmla="*/ 1423 w 2848949"/>
                <a:gd name="connsiteY113" fmla="*/ 1373948 h 1794049"/>
                <a:gd name="connsiteX114" fmla="*/ 2718 w 2848949"/>
                <a:gd name="connsiteY114" fmla="*/ 1282150 h 1794049"/>
                <a:gd name="connsiteX115" fmla="*/ 2574 w 2848949"/>
                <a:gd name="connsiteY115" fmla="*/ 1258246 h 1794049"/>
                <a:gd name="connsiteX116" fmla="*/ 50 w 2848949"/>
                <a:gd name="connsiteY116" fmla="*/ 1186746 h 1794049"/>
                <a:gd name="connsiteX117" fmla="*/ 2695 w 2848949"/>
                <a:gd name="connsiteY117" fmla="*/ 1139631 h 1794049"/>
                <a:gd name="connsiteX118" fmla="*/ 2728 w 2848949"/>
                <a:gd name="connsiteY118" fmla="*/ 1136506 h 1794049"/>
                <a:gd name="connsiteX119" fmla="*/ 2817 w 2848949"/>
                <a:gd name="connsiteY119" fmla="*/ 1078477 h 1794049"/>
                <a:gd name="connsiteX120" fmla="*/ 448 w 2848949"/>
                <a:gd name="connsiteY120" fmla="*/ 948447 h 1794049"/>
                <a:gd name="connsiteX121" fmla="*/ 1844 w 2848949"/>
                <a:gd name="connsiteY121" fmla="*/ 923101 h 1794049"/>
                <a:gd name="connsiteX122" fmla="*/ 668 w 2848949"/>
                <a:gd name="connsiteY122" fmla="*/ 887378 h 1794049"/>
                <a:gd name="connsiteX123" fmla="*/ 2817 w 2848949"/>
                <a:gd name="connsiteY123" fmla="*/ 732419 h 1794049"/>
                <a:gd name="connsiteX124" fmla="*/ 3193 w 2848949"/>
                <a:gd name="connsiteY124" fmla="*/ 714277 h 1794049"/>
                <a:gd name="connsiteX125" fmla="*/ 2817 w 2848949"/>
                <a:gd name="connsiteY125" fmla="*/ 708823 h 1794049"/>
                <a:gd name="connsiteX126" fmla="*/ 2817 w 2848949"/>
                <a:gd name="connsiteY126" fmla="*/ 535794 h 1794049"/>
                <a:gd name="connsiteX127" fmla="*/ 68745 w 2848949"/>
                <a:gd name="connsiteY127" fmla="*/ 464137 h 1794049"/>
                <a:gd name="connsiteX128" fmla="*/ 168052 w 2848949"/>
                <a:gd name="connsiteY128" fmla="*/ 464137 h 1794049"/>
                <a:gd name="connsiteX129" fmla="*/ 218457 w 2848949"/>
                <a:gd name="connsiteY129" fmla="*/ 462129 h 1794049"/>
                <a:gd name="connsiteX130" fmla="*/ 262041 w 2848949"/>
                <a:gd name="connsiteY130" fmla="*/ 463281 h 1794049"/>
                <a:gd name="connsiteX131" fmla="*/ 310656 w 2848949"/>
                <a:gd name="connsiteY131" fmla="*/ 462236 h 1794049"/>
                <a:gd name="connsiteX132" fmla="*/ 402777 w 2848949"/>
                <a:gd name="connsiteY132" fmla="*/ 464137 h 1794049"/>
                <a:gd name="connsiteX133" fmla="*/ 429812 w 2848949"/>
                <a:gd name="connsiteY133" fmla="*/ 464862 h 1794049"/>
                <a:gd name="connsiteX134" fmla="*/ 447917 w 2848949"/>
                <a:gd name="connsiteY134" fmla="*/ 464137 h 1794049"/>
                <a:gd name="connsiteX135" fmla="*/ 529777 w 2848949"/>
                <a:gd name="connsiteY135" fmla="*/ 459780 h 1794049"/>
                <a:gd name="connsiteX136" fmla="*/ 578397 w 2848949"/>
                <a:gd name="connsiteY136" fmla="*/ 461926 h 1794049"/>
                <a:gd name="connsiteX137" fmla="*/ 718475 w 2848949"/>
                <a:gd name="connsiteY137" fmla="*/ 0 h 1794049"/>
                <a:gd name="connsiteX0" fmla="*/ 718475 w 2848949"/>
                <a:gd name="connsiteY0" fmla="*/ 4060 h 1798109"/>
                <a:gd name="connsiteX1" fmla="*/ 796761 w 2848949"/>
                <a:gd name="connsiteY1" fmla="*/ 252921 h 1798109"/>
                <a:gd name="connsiteX2" fmla="*/ 859280 w 2848949"/>
                <a:gd name="connsiteY2" fmla="*/ 468384 h 1798109"/>
                <a:gd name="connsiteX3" fmla="*/ 875941 w 2848949"/>
                <a:gd name="connsiteY3" fmla="*/ 468284 h 1798109"/>
                <a:gd name="connsiteX4" fmla="*/ 881255 w 2848949"/>
                <a:gd name="connsiteY4" fmla="*/ 468197 h 1798109"/>
                <a:gd name="connsiteX5" fmla="*/ 882488 w 2848949"/>
                <a:gd name="connsiteY5" fmla="*/ 468244 h 1798109"/>
                <a:gd name="connsiteX6" fmla="*/ 890283 w 2848949"/>
                <a:gd name="connsiteY6" fmla="*/ 468197 h 1798109"/>
                <a:gd name="connsiteX7" fmla="*/ 1070841 w 2848949"/>
                <a:gd name="connsiteY7" fmla="*/ 468197 h 1798109"/>
                <a:gd name="connsiteX8" fmla="*/ 1163370 w 2848949"/>
                <a:gd name="connsiteY8" fmla="*/ 462003 h 1798109"/>
                <a:gd name="connsiteX9" fmla="*/ 1202681 w 2848949"/>
                <a:gd name="connsiteY9" fmla="*/ 463185 h 1798109"/>
                <a:gd name="connsiteX10" fmla="*/ 1216554 w 2848949"/>
                <a:gd name="connsiteY10" fmla="*/ 464612 h 1798109"/>
                <a:gd name="connsiteX11" fmla="*/ 1251963 w 2848949"/>
                <a:gd name="connsiteY11" fmla="*/ 465657 h 1798109"/>
                <a:gd name="connsiteX12" fmla="*/ 1296538 w 2848949"/>
                <a:gd name="connsiteY12" fmla="*/ 468197 h 1798109"/>
                <a:gd name="connsiteX13" fmla="*/ 1379676 w 2848949"/>
                <a:gd name="connsiteY13" fmla="*/ 471640 h 1798109"/>
                <a:gd name="connsiteX14" fmla="*/ 1398785 w 2848949"/>
                <a:gd name="connsiteY14" fmla="*/ 471112 h 1798109"/>
                <a:gd name="connsiteX15" fmla="*/ 1431956 w 2848949"/>
                <a:gd name="connsiteY15" fmla="*/ 468197 h 1798109"/>
                <a:gd name="connsiteX16" fmla="*/ 1486062 w 2848949"/>
                <a:gd name="connsiteY16" fmla="*/ 465910 h 1798109"/>
                <a:gd name="connsiteX17" fmla="*/ 1516470 w 2848949"/>
                <a:gd name="connsiteY17" fmla="*/ 467774 h 1798109"/>
                <a:gd name="connsiteX18" fmla="*/ 1568272 w 2848949"/>
                <a:gd name="connsiteY18" fmla="*/ 465991 h 1798109"/>
                <a:gd name="connsiteX19" fmla="*/ 1621108 w 2848949"/>
                <a:gd name="connsiteY19" fmla="*/ 466722 h 1798109"/>
                <a:gd name="connsiteX20" fmla="*/ 1633242 w 2848949"/>
                <a:gd name="connsiteY20" fmla="*/ 467057 h 1798109"/>
                <a:gd name="connsiteX21" fmla="*/ 1668001 w 2848949"/>
                <a:gd name="connsiteY21" fmla="*/ 465146 h 1798109"/>
                <a:gd name="connsiteX22" fmla="*/ 1716525 w 2848949"/>
                <a:gd name="connsiteY22" fmla="*/ 466428 h 1798109"/>
                <a:gd name="connsiteX23" fmla="*/ 1765456 w 2848949"/>
                <a:gd name="connsiteY23" fmla="*/ 467263 h 1798109"/>
                <a:gd name="connsiteX24" fmla="*/ 1798709 w 2848949"/>
                <a:gd name="connsiteY24" fmla="*/ 466093 h 1798109"/>
                <a:gd name="connsiteX25" fmla="*/ 1874407 w 2848949"/>
                <a:gd name="connsiteY25" fmla="*/ 464070 h 1798109"/>
                <a:gd name="connsiteX26" fmla="*/ 1915130 w 2848949"/>
                <a:gd name="connsiteY26" fmla="*/ 467800 h 1798109"/>
                <a:gd name="connsiteX27" fmla="*/ 1973629 w 2848949"/>
                <a:gd name="connsiteY27" fmla="*/ 468197 h 1798109"/>
                <a:gd name="connsiteX28" fmla="*/ 2037545 w 2848949"/>
                <a:gd name="connsiteY28" fmla="*/ 464666 h 1798109"/>
                <a:gd name="connsiteX29" fmla="*/ 2075458 w 2848949"/>
                <a:gd name="connsiteY29" fmla="*/ 466809 h 1798109"/>
                <a:gd name="connsiteX30" fmla="*/ 2102550 w 2848949"/>
                <a:gd name="connsiteY30" fmla="*/ 465666 h 1798109"/>
                <a:gd name="connsiteX31" fmla="*/ 2154187 w 2848949"/>
                <a:gd name="connsiteY31" fmla="*/ 468197 h 1798109"/>
                <a:gd name="connsiteX32" fmla="*/ 2165952 w 2848949"/>
                <a:gd name="connsiteY32" fmla="*/ 468940 h 1798109"/>
                <a:gd name="connsiteX33" fmla="*/ 2199326 w 2848949"/>
                <a:gd name="connsiteY33" fmla="*/ 468197 h 1798109"/>
                <a:gd name="connsiteX34" fmla="*/ 2227712 w 2848949"/>
                <a:gd name="connsiteY34" fmla="*/ 469419 h 1798109"/>
                <a:gd name="connsiteX35" fmla="*/ 2242098 w 2848949"/>
                <a:gd name="connsiteY35" fmla="*/ 468700 h 1798109"/>
                <a:gd name="connsiteX36" fmla="*/ 2294669 w 2848949"/>
                <a:gd name="connsiteY36" fmla="*/ 466219 h 1798109"/>
                <a:gd name="connsiteX37" fmla="*/ 2354036 w 2848949"/>
                <a:gd name="connsiteY37" fmla="*/ 467968 h 1798109"/>
                <a:gd name="connsiteX38" fmla="*/ 2386584 w 2848949"/>
                <a:gd name="connsiteY38" fmla="*/ 467704 h 1798109"/>
                <a:gd name="connsiteX39" fmla="*/ 2425023 w 2848949"/>
                <a:gd name="connsiteY39" fmla="*/ 468197 h 1798109"/>
                <a:gd name="connsiteX40" fmla="*/ 2490579 w 2848949"/>
                <a:gd name="connsiteY40" fmla="*/ 465166 h 1798109"/>
                <a:gd name="connsiteX41" fmla="*/ 2570687 w 2848949"/>
                <a:gd name="connsiteY41" fmla="*/ 467277 h 1798109"/>
                <a:gd name="connsiteX42" fmla="*/ 2640367 w 2848949"/>
                <a:gd name="connsiteY42" fmla="*/ 465013 h 1798109"/>
                <a:gd name="connsiteX43" fmla="*/ 2777111 w 2848949"/>
                <a:gd name="connsiteY43" fmla="*/ 468197 h 1798109"/>
                <a:gd name="connsiteX44" fmla="*/ 2843039 w 2848949"/>
                <a:gd name="connsiteY44" fmla="*/ 539854 h 1798109"/>
                <a:gd name="connsiteX45" fmla="*/ 2841837 w 2848949"/>
                <a:gd name="connsiteY45" fmla="*/ 684168 h 1798109"/>
                <a:gd name="connsiteX46" fmla="*/ 2842284 w 2848949"/>
                <a:gd name="connsiteY46" fmla="*/ 703609 h 1798109"/>
                <a:gd name="connsiteX47" fmla="*/ 2843039 w 2848949"/>
                <a:gd name="connsiteY47" fmla="*/ 712883 h 1798109"/>
                <a:gd name="connsiteX48" fmla="*/ 2843039 w 2848949"/>
                <a:gd name="connsiteY48" fmla="*/ 885913 h 1798109"/>
                <a:gd name="connsiteX49" fmla="*/ 2843127 w 2848949"/>
                <a:gd name="connsiteY49" fmla="*/ 899181 h 1798109"/>
                <a:gd name="connsiteX50" fmla="*/ 2845154 w 2848949"/>
                <a:gd name="connsiteY50" fmla="*/ 932892 h 1798109"/>
                <a:gd name="connsiteX51" fmla="*/ 2843039 w 2848949"/>
                <a:gd name="connsiteY51" fmla="*/ 1082537 h 1798109"/>
                <a:gd name="connsiteX52" fmla="*/ 2842645 w 2848949"/>
                <a:gd name="connsiteY52" fmla="*/ 1093056 h 1798109"/>
                <a:gd name="connsiteX53" fmla="*/ 2842065 w 2848949"/>
                <a:gd name="connsiteY53" fmla="*/ 1125940 h 1798109"/>
                <a:gd name="connsiteX54" fmla="*/ 2843039 w 2848949"/>
                <a:gd name="connsiteY54" fmla="*/ 1279162 h 1798109"/>
                <a:gd name="connsiteX55" fmla="*/ 2844334 w 2848949"/>
                <a:gd name="connsiteY55" fmla="*/ 1314221 h 1798109"/>
                <a:gd name="connsiteX56" fmla="*/ 2847959 w 2848949"/>
                <a:gd name="connsiteY56" fmla="*/ 1346314 h 1798109"/>
                <a:gd name="connsiteX57" fmla="*/ 2846847 w 2848949"/>
                <a:gd name="connsiteY57" fmla="*/ 1438109 h 1798109"/>
                <a:gd name="connsiteX58" fmla="*/ 2844027 w 2848949"/>
                <a:gd name="connsiteY58" fmla="*/ 1466016 h 1798109"/>
                <a:gd name="connsiteX59" fmla="*/ 2847185 w 2848949"/>
                <a:gd name="connsiteY59" fmla="*/ 1510226 h 1798109"/>
                <a:gd name="connsiteX60" fmla="*/ 2843039 w 2848949"/>
                <a:gd name="connsiteY60" fmla="*/ 1719600 h 1798109"/>
                <a:gd name="connsiteX61" fmla="*/ 2777111 w 2848949"/>
                <a:gd name="connsiteY61" fmla="*/ 1791257 h 1798109"/>
                <a:gd name="connsiteX62" fmla="*/ 2677804 w 2848949"/>
                <a:gd name="connsiteY62" fmla="*/ 1791257 h 1798109"/>
                <a:gd name="connsiteX63" fmla="*/ 2662744 w 2848949"/>
                <a:gd name="connsiteY63" fmla="*/ 1790634 h 1798109"/>
                <a:gd name="connsiteX64" fmla="*/ 2650721 w 2848949"/>
                <a:gd name="connsiteY64" fmla="*/ 1791257 h 1798109"/>
                <a:gd name="connsiteX65" fmla="*/ 2415995 w 2848949"/>
                <a:gd name="connsiteY65" fmla="*/ 1791257 h 1798109"/>
                <a:gd name="connsiteX66" fmla="*/ 2380291 w 2848949"/>
                <a:gd name="connsiteY66" fmla="*/ 1790614 h 1798109"/>
                <a:gd name="connsiteX67" fmla="*/ 2343773 w 2848949"/>
                <a:gd name="connsiteY67" fmla="*/ 1791257 h 1798109"/>
                <a:gd name="connsiteX68" fmla="*/ 2260955 w 2848949"/>
                <a:gd name="connsiteY68" fmla="*/ 1794479 h 1798109"/>
                <a:gd name="connsiteX69" fmla="*/ 2168999 w 2848949"/>
                <a:gd name="connsiteY69" fmla="*/ 1792106 h 1798109"/>
                <a:gd name="connsiteX70" fmla="*/ 2128898 w 2848949"/>
                <a:gd name="connsiteY70" fmla="*/ 1792970 h 1798109"/>
                <a:gd name="connsiteX71" fmla="*/ 2054880 w 2848949"/>
                <a:gd name="connsiteY71" fmla="*/ 1791257 h 1798109"/>
                <a:gd name="connsiteX72" fmla="*/ 2020871 w 2848949"/>
                <a:gd name="connsiteY72" fmla="*/ 1790401 h 1798109"/>
                <a:gd name="connsiteX73" fmla="*/ 1928489 w 2848949"/>
                <a:gd name="connsiteY73" fmla="*/ 1791257 h 1798109"/>
                <a:gd name="connsiteX74" fmla="*/ 1916687 w 2848949"/>
                <a:gd name="connsiteY74" fmla="*/ 1790922 h 1798109"/>
                <a:gd name="connsiteX75" fmla="*/ 1901406 w 2848949"/>
                <a:gd name="connsiteY75" fmla="*/ 1791257 h 1798109"/>
                <a:gd name="connsiteX76" fmla="*/ 1796138 w 2848949"/>
                <a:gd name="connsiteY76" fmla="*/ 1790937 h 1798109"/>
                <a:gd name="connsiteX77" fmla="*/ 1727260 w 2848949"/>
                <a:gd name="connsiteY77" fmla="*/ 1791107 h 1798109"/>
                <a:gd name="connsiteX78" fmla="*/ 1720848 w 2848949"/>
                <a:gd name="connsiteY78" fmla="*/ 1791257 h 1798109"/>
                <a:gd name="connsiteX79" fmla="*/ 1594458 w 2848949"/>
                <a:gd name="connsiteY79" fmla="*/ 1791257 h 1798109"/>
                <a:gd name="connsiteX80" fmla="*/ 1553667 w 2848949"/>
                <a:gd name="connsiteY80" fmla="*/ 1790819 h 1798109"/>
                <a:gd name="connsiteX81" fmla="*/ 1513207 w 2848949"/>
                <a:gd name="connsiteY81" fmla="*/ 1791257 h 1798109"/>
                <a:gd name="connsiteX82" fmla="*/ 1485019 w 2848949"/>
                <a:gd name="connsiteY82" fmla="*/ 1790520 h 1798109"/>
                <a:gd name="connsiteX83" fmla="*/ 1413900 w 2848949"/>
                <a:gd name="connsiteY83" fmla="*/ 1791257 h 1798109"/>
                <a:gd name="connsiteX84" fmla="*/ 1360150 w 2848949"/>
                <a:gd name="connsiteY84" fmla="*/ 1791242 h 1798109"/>
                <a:gd name="connsiteX85" fmla="*/ 1359733 w 2848949"/>
                <a:gd name="connsiteY85" fmla="*/ 1791257 h 1798109"/>
                <a:gd name="connsiteX86" fmla="*/ 1260426 w 2848949"/>
                <a:gd name="connsiteY86" fmla="*/ 1791257 h 1798109"/>
                <a:gd name="connsiteX87" fmla="*/ 1258972 w 2848949"/>
                <a:gd name="connsiteY87" fmla="*/ 1791241 h 1798109"/>
                <a:gd name="connsiteX88" fmla="*/ 1206259 w 2848949"/>
                <a:gd name="connsiteY88" fmla="*/ 1791257 h 1798109"/>
                <a:gd name="connsiteX89" fmla="*/ 1122457 w 2848949"/>
                <a:gd name="connsiteY89" fmla="*/ 1790000 h 1798109"/>
                <a:gd name="connsiteX90" fmla="*/ 1101837 w 2848949"/>
                <a:gd name="connsiteY90" fmla="*/ 1790372 h 1798109"/>
                <a:gd name="connsiteX91" fmla="*/ 1079868 w 2848949"/>
                <a:gd name="connsiteY91" fmla="*/ 1791257 h 1798109"/>
                <a:gd name="connsiteX92" fmla="*/ 1051466 w 2848949"/>
                <a:gd name="connsiteY92" fmla="*/ 1791393 h 1798109"/>
                <a:gd name="connsiteX93" fmla="*/ 1012303 w 2848949"/>
                <a:gd name="connsiteY93" fmla="*/ 1795441 h 1798109"/>
                <a:gd name="connsiteX94" fmla="*/ 818060 w 2848949"/>
                <a:gd name="connsiteY94" fmla="*/ 1791257 h 1798109"/>
                <a:gd name="connsiteX95" fmla="*/ 817375 w 2848949"/>
                <a:gd name="connsiteY95" fmla="*/ 1791193 h 1798109"/>
                <a:gd name="connsiteX96" fmla="*/ 805842 w 2848949"/>
                <a:gd name="connsiteY96" fmla="*/ 1791179 h 1798109"/>
                <a:gd name="connsiteX97" fmla="*/ 753241 w 2848949"/>
                <a:gd name="connsiteY97" fmla="*/ 1788748 h 1798109"/>
                <a:gd name="connsiteX98" fmla="*/ 737880 w 2848949"/>
                <a:gd name="connsiteY98" fmla="*/ 1788399 h 1798109"/>
                <a:gd name="connsiteX99" fmla="*/ 691669 w 2848949"/>
                <a:gd name="connsiteY99" fmla="*/ 1791257 h 1798109"/>
                <a:gd name="connsiteX100" fmla="*/ 603843 w 2848949"/>
                <a:gd name="connsiteY100" fmla="*/ 1793068 h 1798109"/>
                <a:gd name="connsiteX101" fmla="*/ 568608 w 2848949"/>
                <a:gd name="connsiteY101" fmla="*/ 1793779 h 1798109"/>
                <a:gd name="connsiteX102" fmla="*/ 568450 w 2848949"/>
                <a:gd name="connsiteY102" fmla="*/ 1793784 h 1798109"/>
                <a:gd name="connsiteX103" fmla="*/ 568414 w 2848949"/>
                <a:gd name="connsiteY103" fmla="*/ 1793783 h 1798109"/>
                <a:gd name="connsiteX104" fmla="*/ 536006 w 2848949"/>
                <a:gd name="connsiteY104" fmla="*/ 1794436 h 1798109"/>
                <a:gd name="connsiteX105" fmla="*/ 456944 w 2848949"/>
                <a:gd name="connsiteY105" fmla="*/ 1791257 h 1798109"/>
                <a:gd name="connsiteX106" fmla="*/ 427155 w 2848949"/>
                <a:gd name="connsiteY106" fmla="*/ 1789636 h 1798109"/>
                <a:gd name="connsiteX107" fmla="*/ 402777 w 2848949"/>
                <a:gd name="connsiteY107" fmla="*/ 1791257 h 1798109"/>
                <a:gd name="connsiteX108" fmla="*/ 222219 w 2848949"/>
                <a:gd name="connsiteY108" fmla="*/ 1791257 h 1798109"/>
                <a:gd name="connsiteX109" fmla="*/ 68745 w 2848949"/>
                <a:gd name="connsiteY109" fmla="*/ 1791257 h 1798109"/>
                <a:gd name="connsiteX110" fmla="*/ 2817 w 2848949"/>
                <a:gd name="connsiteY110" fmla="*/ 1719600 h 1798109"/>
                <a:gd name="connsiteX111" fmla="*/ 4164 w 2848949"/>
                <a:gd name="connsiteY111" fmla="*/ 1664327 h 1798109"/>
                <a:gd name="connsiteX112" fmla="*/ 3473 w 2848949"/>
                <a:gd name="connsiteY112" fmla="*/ 1615151 h 1798109"/>
                <a:gd name="connsiteX113" fmla="*/ 2817 w 2848949"/>
                <a:gd name="connsiteY113" fmla="*/ 1499381 h 1798109"/>
                <a:gd name="connsiteX114" fmla="*/ 1423 w 2848949"/>
                <a:gd name="connsiteY114" fmla="*/ 1378008 h 1798109"/>
                <a:gd name="connsiteX115" fmla="*/ 2718 w 2848949"/>
                <a:gd name="connsiteY115" fmla="*/ 1286210 h 1798109"/>
                <a:gd name="connsiteX116" fmla="*/ 2574 w 2848949"/>
                <a:gd name="connsiteY116" fmla="*/ 1262306 h 1798109"/>
                <a:gd name="connsiteX117" fmla="*/ 50 w 2848949"/>
                <a:gd name="connsiteY117" fmla="*/ 1190806 h 1798109"/>
                <a:gd name="connsiteX118" fmla="*/ 2695 w 2848949"/>
                <a:gd name="connsiteY118" fmla="*/ 1143691 h 1798109"/>
                <a:gd name="connsiteX119" fmla="*/ 2728 w 2848949"/>
                <a:gd name="connsiteY119" fmla="*/ 1140566 h 1798109"/>
                <a:gd name="connsiteX120" fmla="*/ 2817 w 2848949"/>
                <a:gd name="connsiteY120" fmla="*/ 1082537 h 1798109"/>
                <a:gd name="connsiteX121" fmla="*/ 448 w 2848949"/>
                <a:gd name="connsiteY121" fmla="*/ 952507 h 1798109"/>
                <a:gd name="connsiteX122" fmla="*/ 1844 w 2848949"/>
                <a:gd name="connsiteY122" fmla="*/ 927161 h 1798109"/>
                <a:gd name="connsiteX123" fmla="*/ 668 w 2848949"/>
                <a:gd name="connsiteY123" fmla="*/ 891438 h 1798109"/>
                <a:gd name="connsiteX124" fmla="*/ 2817 w 2848949"/>
                <a:gd name="connsiteY124" fmla="*/ 736479 h 1798109"/>
                <a:gd name="connsiteX125" fmla="*/ 3193 w 2848949"/>
                <a:gd name="connsiteY125" fmla="*/ 718337 h 1798109"/>
                <a:gd name="connsiteX126" fmla="*/ 2817 w 2848949"/>
                <a:gd name="connsiteY126" fmla="*/ 712883 h 1798109"/>
                <a:gd name="connsiteX127" fmla="*/ 2817 w 2848949"/>
                <a:gd name="connsiteY127" fmla="*/ 539854 h 1798109"/>
                <a:gd name="connsiteX128" fmla="*/ 68745 w 2848949"/>
                <a:gd name="connsiteY128" fmla="*/ 468197 h 1798109"/>
                <a:gd name="connsiteX129" fmla="*/ 168052 w 2848949"/>
                <a:gd name="connsiteY129" fmla="*/ 468197 h 1798109"/>
                <a:gd name="connsiteX130" fmla="*/ 218457 w 2848949"/>
                <a:gd name="connsiteY130" fmla="*/ 466189 h 1798109"/>
                <a:gd name="connsiteX131" fmla="*/ 262041 w 2848949"/>
                <a:gd name="connsiteY131" fmla="*/ 467341 h 1798109"/>
                <a:gd name="connsiteX132" fmla="*/ 310656 w 2848949"/>
                <a:gd name="connsiteY132" fmla="*/ 466296 h 1798109"/>
                <a:gd name="connsiteX133" fmla="*/ 402777 w 2848949"/>
                <a:gd name="connsiteY133" fmla="*/ 468197 h 1798109"/>
                <a:gd name="connsiteX134" fmla="*/ 429812 w 2848949"/>
                <a:gd name="connsiteY134" fmla="*/ 468922 h 1798109"/>
                <a:gd name="connsiteX135" fmla="*/ 447917 w 2848949"/>
                <a:gd name="connsiteY135" fmla="*/ 468197 h 1798109"/>
                <a:gd name="connsiteX136" fmla="*/ 529777 w 2848949"/>
                <a:gd name="connsiteY136" fmla="*/ 463840 h 1798109"/>
                <a:gd name="connsiteX137" fmla="*/ 578397 w 2848949"/>
                <a:gd name="connsiteY137" fmla="*/ 465986 h 1798109"/>
                <a:gd name="connsiteX138" fmla="*/ 718475 w 2848949"/>
                <a:gd name="connsiteY138" fmla="*/ 4060 h 1798109"/>
                <a:gd name="connsiteX0" fmla="*/ 718475 w 2848949"/>
                <a:gd name="connsiteY0" fmla="*/ 4994 h 1799043"/>
                <a:gd name="connsiteX1" fmla="*/ 796761 w 2848949"/>
                <a:gd name="connsiteY1" fmla="*/ 253855 h 1799043"/>
                <a:gd name="connsiteX2" fmla="*/ 859280 w 2848949"/>
                <a:gd name="connsiteY2" fmla="*/ 469318 h 1799043"/>
                <a:gd name="connsiteX3" fmla="*/ 875941 w 2848949"/>
                <a:gd name="connsiteY3" fmla="*/ 469218 h 1799043"/>
                <a:gd name="connsiteX4" fmla="*/ 881255 w 2848949"/>
                <a:gd name="connsiteY4" fmla="*/ 469131 h 1799043"/>
                <a:gd name="connsiteX5" fmla="*/ 882488 w 2848949"/>
                <a:gd name="connsiteY5" fmla="*/ 469178 h 1799043"/>
                <a:gd name="connsiteX6" fmla="*/ 890283 w 2848949"/>
                <a:gd name="connsiteY6" fmla="*/ 469131 h 1799043"/>
                <a:gd name="connsiteX7" fmla="*/ 1070841 w 2848949"/>
                <a:gd name="connsiteY7" fmla="*/ 469131 h 1799043"/>
                <a:gd name="connsiteX8" fmla="*/ 1163370 w 2848949"/>
                <a:gd name="connsiteY8" fmla="*/ 462937 h 1799043"/>
                <a:gd name="connsiteX9" fmla="*/ 1202681 w 2848949"/>
                <a:gd name="connsiteY9" fmla="*/ 464119 h 1799043"/>
                <a:gd name="connsiteX10" fmla="*/ 1216554 w 2848949"/>
                <a:gd name="connsiteY10" fmla="*/ 465546 h 1799043"/>
                <a:gd name="connsiteX11" fmla="*/ 1251963 w 2848949"/>
                <a:gd name="connsiteY11" fmla="*/ 466591 h 1799043"/>
                <a:gd name="connsiteX12" fmla="*/ 1296538 w 2848949"/>
                <a:gd name="connsiteY12" fmla="*/ 469131 h 1799043"/>
                <a:gd name="connsiteX13" fmla="*/ 1379676 w 2848949"/>
                <a:gd name="connsiteY13" fmla="*/ 472574 h 1799043"/>
                <a:gd name="connsiteX14" fmla="*/ 1398785 w 2848949"/>
                <a:gd name="connsiteY14" fmla="*/ 472046 h 1799043"/>
                <a:gd name="connsiteX15" fmla="*/ 1431956 w 2848949"/>
                <a:gd name="connsiteY15" fmla="*/ 469131 h 1799043"/>
                <a:gd name="connsiteX16" fmla="*/ 1486062 w 2848949"/>
                <a:gd name="connsiteY16" fmla="*/ 466844 h 1799043"/>
                <a:gd name="connsiteX17" fmla="*/ 1516470 w 2848949"/>
                <a:gd name="connsiteY17" fmla="*/ 468708 h 1799043"/>
                <a:gd name="connsiteX18" fmla="*/ 1568272 w 2848949"/>
                <a:gd name="connsiteY18" fmla="*/ 466925 h 1799043"/>
                <a:gd name="connsiteX19" fmla="*/ 1621108 w 2848949"/>
                <a:gd name="connsiteY19" fmla="*/ 467656 h 1799043"/>
                <a:gd name="connsiteX20" fmla="*/ 1633242 w 2848949"/>
                <a:gd name="connsiteY20" fmla="*/ 467991 h 1799043"/>
                <a:gd name="connsiteX21" fmla="*/ 1668001 w 2848949"/>
                <a:gd name="connsiteY21" fmla="*/ 466080 h 1799043"/>
                <a:gd name="connsiteX22" fmla="*/ 1716525 w 2848949"/>
                <a:gd name="connsiteY22" fmla="*/ 467362 h 1799043"/>
                <a:gd name="connsiteX23" fmla="*/ 1765456 w 2848949"/>
                <a:gd name="connsiteY23" fmla="*/ 468197 h 1799043"/>
                <a:gd name="connsiteX24" fmla="*/ 1798709 w 2848949"/>
                <a:gd name="connsiteY24" fmla="*/ 467027 h 1799043"/>
                <a:gd name="connsiteX25" fmla="*/ 1874407 w 2848949"/>
                <a:gd name="connsiteY25" fmla="*/ 465004 h 1799043"/>
                <a:gd name="connsiteX26" fmla="*/ 1915130 w 2848949"/>
                <a:gd name="connsiteY26" fmla="*/ 468734 h 1799043"/>
                <a:gd name="connsiteX27" fmla="*/ 1973629 w 2848949"/>
                <a:gd name="connsiteY27" fmla="*/ 469131 h 1799043"/>
                <a:gd name="connsiteX28" fmla="*/ 2037545 w 2848949"/>
                <a:gd name="connsiteY28" fmla="*/ 465600 h 1799043"/>
                <a:gd name="connsiteX29" fmla="*/ 2075458 w 2848949"/>
                <a:gd name="connsiteY29" fmla="*/ 467743 h 1799043"/>
                <a:gd name="connsiteX30" fmla="*/ 2102550 w 2848949"/>
                <a:gd name="connsiteY30" fmla="*/ 466600 h 1799043"/>
                <a:gd name="connsiteX31" fmla="*/ 2154187 w 2848949"/>
                <a:gd name="connsiteY31" fmla="*/ 469131 h 1799043"/>
                <a:gd name="connsiteX32" fmla="*/ 2165952 w 2848949"/>
                <a:gd name="connsiteY32" fmla="*/ 469874 h 1799043"/>
                <a:gd name="connsiteX33" fmla="*/ 2199326 w 2848949"/>
                <a:gd name="connsiteY33" fmla="*/ 469131 h 1799043"/>
                <a:gd name="connsiteX34" fmla="*/ 2227712 w 2848949"/>
                <a:gd name="connsiteY34" fmla="*/ 470353 h 1799043"/>
                <a:gd name="connsiteX35" fmla="*/ 2242098 w 2848949"/>
                <a:gd name="connsiteY35" fmla="*/ 469634 h 1799043"/>
                <a:gd name="connsiteX36" fmla="*/ 2294669 w 2848949"/>
                <a:gd name="connsiteY36" fmla="*/ 467153 h 1799043"/>
                <a:gd name="connsiteX37" fmla="*/ 2354036 w 2848949"/>
                <a:gd name="connsiteY37" fmla="*/ 468902 h 1799043"/>
                <a:gd name="connsiteX38" fmla="*/ 2386584 w 2848949"/>
                <a:gd name="connsiteY38" fmla="*/ 468638 h 1799043"/>
                <a:gd name="connsiteX39" fmla="*/ 2425023 w 2848949"/>
                <a:gd name="connsiteY39" fmla="*/ 469131 h 1799043"/>
                <a:gd name="connsiteX40" fmla="*/ 2490579 w 2848949"/>
                <a:gd name="connsiteY40" fmla="*/ 466100 h 1799043"/>
                <a:gd name="connsiteX41" fmla="*/ 2570687 w 2848949"/>
                <a:gd name="connsiteY41" fmla="*/ 468211 h 1799043"/>
                <a:gd name="connsiteX42" fmla="*/ 2640367 w 2848949"/>
                <a:gd name="connsiteY42" fmla="*/ 465947 h 1799043"/>
                <a:gd name="connsiteX43" fmla="*/ 2777111 w 2848949"/>
                <a:gd name="connsiteY43" fmla="*/ 469131 h 1799043"/>
                <a:gd name="connsiteX44" fmla="*/ 2843039 w 2848949"/>
                <a:gd name="connsiteY44" fmla="*/ 540788 h 1799043"/>
                <a:gd name="connsiteX45" fmla="*/ 2841837 w 2848949"/>
                <a:gd name="connsiteY45" fmla="*/ 685102 h 1799043"/>
                <a:gd name="connsiteX46" fmla="*/ 2842284 w 2848949"/>
                <a:gd name="connsiteY46" fmla="*/ 704543 h 1799043"/>
                <a:gd name="connsiteX47" fmla="*/ 2843039 w 2848949"/>
                <a:gd name="connsiteY47" fmla="*/ 713817 h 1799043"/>
                <a:gd name="connsiteX48" fmla="*/ 2843039 w 2848949"/>
                <a:gd name="connsiteY48" fmla="*/ 886847 h 1799043"/>
                <a:gd name="connsiteX49" fmla="*/ 2843127 w 2848949"/>
                <a:gd name="connsiteY49" fmla="*/ 900115 h 1799043"/>
                <a:gd name="connsiteX50" fmla="*/ 2845154 w 2848949"/>
                <a:gd name="connsiteY50" fmla="*/ 933826 h 1799043"/>
                <a:gd name="connsiteX51" fmla="*/ 2843039 w 2848949"/>
                <a:gd name="connsiteY51" fmla="*/ 1083471 h 1799043"/>
                <a:gd name="connsiteX52" fmla="*/ 2842645 w 2848949"/>
                <a:gd name="connsiteY52" fmla="*/ 1093990 h 1799043"/>
                <a:gd name="connsiteX53" fmla="*/ 2842065 w 2848949"/>
                <a:gd name="connsiteY53" fmla="*/ 1126874 h 1799043"/>
                <a:gd name="connsiteX54" fmla="*/ 2843039 w 2848949"/>
                <a:gd name="connsiteY54" fmla="*/ 1280096 h 1799043"/>
                <a:gd name="connsiteX55" fmla="*/ 2844334 w 2848949"/>
                <a:gd name="connsiteY55" fmla="*/ 1315155 h 1799043"/>
                <a:gd name="connsiteX56" fmla="*/ 2847959 w 2848949"/>
                <a:gd name="connsiteY56" fmla="*/ 1347248 h 1799043"/>
                <a:gd name="connsiteX57" fmla="*/ 2846847 w 2848949"/>
                <a:gd name="connsiteY57" fmla="*/ 1439043 h 1799043"/>
                <a:gd name="connsiteX58" fmla="*/ 2844027 w 2848949"/>
                <a:gd name="connsiteY58" fmla="*/ 1466950 h 1799043"/>
                <a:gd name="connsiteX59" fmla="*/ 2847185 w 2848949"/>
                <a:gd name="connsiteY59" fmla="*/ 1511160 h 1799043"/>
                <a:gd name="connsiteX60" fmla="*/ 2843039 w 2848949"/>
                <a:gd name="connsiteY60" fmla="*/ 1720534 h 1799043"/>
                <a:gd name="connsiteX61" fmla="*/ 2777111 w 2848949"/>
                <a:gd name="connsiteY61" fmla="*/ 1792191 h 1799043"/>
                <a:gd name="connsiteX62" fmla="*/ 2677804 w 2848949"/>
                <a:gd name="connsiteY62" fmla="*/ 1792191 h 1799043"/>
                <a:gd name="connsiteX63" fmla="*/ 2662744 w 2848949"/>
                <a:gd name="connsiteY63" fmla="*/ 1791568 h 1799043"/>
                <a:gd name="connsiteX64" fmla="*/ 2650721 w 2848949"/>
                <a:gd name="connsiteY64" fmla="*/ 1792191 h 1799043"/>
                <a:gd name="connsiteX65" fmla="*/ 2415995 w 2848949"/>
                <a:gd name="connsiteY65" fmla="*/ 1792191 h 1799043"/>
                <a:gd name="connsiteX66" fmla="*/ 2380291 w 2848949"/>
                <a:gd name="connsiteY66" fmla="*/ 1791548 h 1799043"/>
                <a:gd name="connsiteX67" fmla="*/ 2343773 w 2848949"/>
                <a:gd name="connsiteY67" fmla="*/ 1792191 h 1799043"/>
                <a:gd name="connsiteX68" fmla="*/ 2260955 w 2848949"/>
                <a:gd name="connsiteY68" fmla="*/ 1795413 h 1799043"/>
                <a:gd name="connsiteX69" fmla="*/ 2168999 w 2848949"/>
                <a:gd name="connsiteY69" fmla="*/ 1793040 h 1799043"/>
                <a:gd name="connsiteX70" fmla="*/ 2128898 w 2848949"/>
                <a:gd name="connsiteY70" fmla="*/ 1793904 h 1799043"/>
                <a:gd name="connsiteX71" fmla="*/ 2054880 w 2848949"/>
                <a:gd name="connsiteY71" fmla="*/ 1792191 h 1799043"/>
                <a:gd name="connsiteX72" fmla="*/ 2020871 w 2848949"/>
                <a:gd name="connsiteY72" fmla="*/ 1791335 h 1799043"/>
                <a:gd name="connsiteX73" fmla="*/ 1928489 w 2848949"/>
                <a:gd name="connsiteY73" fmla="*/ 1792191 h 1799043"/>
                <a:gd name="connsiteX74" fmla="*/ 1916687 w 2848949"/>
                <a:gd name="connsiteY74" fmla="*/ 1791856 h 1799043"/>
                <a:gd name="connsiteX75" fmla="*/ 1901406 w 2848949"/>
                <a:gd name="connsiteY75" fmla="*/ 1792191 h 1799043"/>
                <a:gd name="connsiteX76" fmla="*/ 1796138 w 2848949"/>
                <a:gd name="connsiteY76" fmla="*/ 1791871 h 1799043"/>
                <a:gd name="connsiteX77" fmla="*/ 1727260 w 2848949"/>
                <a:gd name="connsiteY77" fmla="*/ 1792041 h 1799043"/>
                <a:gd name="connsiteX78" fmla="*/ 1720848 w 2848949"/>
                <a:gd name="connsiteY78" fmla="*/ 1792191 h 1799043"/>
                <a:gd name="connsiteX79" fmla="*/ 1594458 w 2848949"/>
                <a:gd name="connsiteY79" fmla="*/ 1792191 h 1799043"/>
                <a:gd name="connsiteX80" fmla="*/ 1553667 w 2848949"/>
                <a:gd name="connsiteY80" fmla="*/ 1791753 h 1799043"/>
                <a:gd name="connsiteX81" fmla="*/ 1513207 w 2848949"/>
                <a:gd name="connsiteY81" fmla="*/ 1792191 h 1799043"/>
                <a:gd name="connsiteX82" fmla="*/ 1485019 w 2848949"/>
                <a:gd name="connsiteY82" fmla="*/ 1791454 h 1799043"/>
                <a:gd name="connsiteX83" fmla="*/ 1413900 w 2848949"/>
                <a:gd name="connsiteY83" fmla="*/ 1792191 h 1799043"/>
                <a:gd name="connsiteX84" fmla="*/ 1360150 w 2848949"/>
                <a:gd name="connsiteY84" fmla="*/ 1792176 h 1799043"/>
                <a:gd name="connsiteX85" fmla="*/ 1359733 w 2848949"/>
                <a:gd name="connsiteY85" fmla="*/ 1792191 h 1799043"/>
                <a:gd name="connsiteX86" fmla="*/ 1260426 w 2848949"/>
                <a:gd name="connsiteY86" fmla="*/ 1792191 h 1799043"/>
                <a:gd name="connsiteX87" fmla="*/ 1258972 w 2848949"/>
                <a:gd name="connsiteY87" fmla="*/ 1792175 h 1799043"/>
                <a:gd name="connsiteX88" fmla="*/ 1206259 w 2848949"/>
                <a:gd name="connsiteY88" fmla="*/ 1792191 h 1799043"/>
                <a:gd name="connsiteX89" fmla="*/ 1122457 w 2848949"/>
                <a:gd name="connsiteY89" fmla="*/ 1790934 h 1799043"/>
                <a:gd name="connsiteX90" fmla="*/ 1101837 w 2848949"/>
                <a:gd name="connsiteY90" fmla="*/ 1791306 h 1799043"/>
                <a:gd name="connsiteX91" fmla="*/ 1079868 w 2848949"/>
                <a:gd name="connsiteY91" fmla="*/ 1792191 h 1799043"/>
                <a:gd name="connsiteX92" fmla="*/ 1051466 w 2848949"/>
                <a:gd name="connsiteY92" fmla="*/ 1792327 h 1799043"/>
                <a:gd name="connsiteX93" fmla="*/ 1012303 w 2848949"/>
                <a:gd name="connsiteY93" fmla="*/ 1796375 h 1799043"/>
                <a:gd name="connsiteX94" fmla="*/ 818060 w 2848949"/>
                <a:gd name="connsiteY94" fmla="*/ 1792191 h 1799043"/>
                <a:gd name="connsiteX95" fmla="*/ 817375 w 2848949"/>
                <a:gd name="connsiteY95" fmla="*/ 1792127 h 1799043"/>
                <a:gd name="connsiteX96" fmla="*/ 805842 w 2848949"/>
                <a:gd name="connsiteY96" fmla="*/ 1792113 h 1799043"/>
                <a:gd name="connsiteX97" fmla="*/ 753241 w 2848949"/>
                <a:gd name="connsiteY97" fmla="*/ 1789682 h 1799043"/>
                <a:gd name="connsiteX98" fmla="*/ 737880 w 2848949"/>
                <a:gd name="connsiteY98" fmla="*/ 1789333 h 1799043"/>
                <a:gd name="connsiteX99" fmla="*/ 691669 w 2848949"/>
                <a:gd name="connsiteY99" fmla="*/ 1792191 h 1799043"/>
                <a:gd name="connsiteX100" fmla="*/ 603843 w 2848949"/>
                <a:gd name="connsiteY100" fmla="*/ 1794002 h 1799043"/>
                <a:gd name="connsiteX101" fmla="*/ 568608 w 2848949"/>
                <a:gd name="connsiteY101" fmla="*/ 1794713 h 1799043"/>
                <a:gd name="connsiteX102" fmla="*/ 568450 w 2848949"/>
                <a:gd name="connsiteY102" fmla="*/ 1794718 h 1799043"/>
                <a:gd name="connsiteX103" fmla="*/ 568414 w 2848949"/>
                <a:gd name="connsiteY103" fmla="*/ 1794717 h 1799043"/>
                <a:gd name="connsiteX104" fmla="*/ 536006 w 2848949"/>
                <a:gd name="connsiteY104" fmla="*/ 1795370 h 1799043"/>
                <a:gd name="connsiteX105" fmla="*/ 456944 w 2848949"/>
                <a:gd name="connsiteY105" fmla="*/ 1792191 h 1799043"/>
                <a:gd name="connsiteX106" fmla="*/ 427155 w 2848949"/>
                <a:gd name="connsiteY106" fmla="*/ 1790570 h 1799043"/>
                <a:gd name="connsiteX107" fmla="*/ 402777 w 2848949"/>
                <a:gd name="connsiteY107" fmla="*/ 1792191 h 1799043"/>
                <a:gd name="connsiteX108" fmla="*/ 222219 w 2848949"/>
                <a:gd name="connsiteY108" fmla="*/ 1792191 h 1799043"/>
                <a:gd name="connsiteX109" fmla="*/ 68745 w 2848949"/>
                <a:gd name="connsiteY109" fmla="*/ 1792191 h 1799043"/>
                <a:gd name="connsiteX110" fmla="*/ 2817 w 2848949"/>
                <a:gd name="connsiteY110" fmla="*/ 1720534 h 1799043"/>
                <a:gd name="connsiteX111" fmla="*/ 4164 w 2848949"/>
                <a:gd name="connsiteY111" fmla="*/ 1665261 h 1799043"/>
                <a:gd name="connsiteX112" fmla="*/ 3473 w 2848949"/>
                <a:gd name="connsiteY112" fmla="*/ 1616085 h 1799043"/>
                <a:gd name="connsiteX113" fmla="*/ 2817 w 2848949"/>
                <a:gd name="connsiteY113" fmla="*/ 1500315 h 1799043"/>
                <a:gd name="connsiteX114" fmla="*/ 1423 w 2848949"/>
                <a:gd name="connsiteY114" fmla="*/ 1378942 h 1799043"/>
                <a:gd name="connsiteX115" fmla="*/ 2718 w 2848949"/>
                <a:gd name="connsiteY115" fmla="*/ 1287144 h 1799043"/>
                <a:gd name="connsiteX116" fmla="*/ 2574 w 2848949"/>
                <a:gd name="connsiteY116" fmla="*/ 1263240 h 1799043"/>
                <a:gd name="connsiteX117" fmla="*/ 50 w 2848949"/>
                <a:gd name="connsiteY117" fmla="*/ 1191740 h 1799043"/>
                <a:gd name="connsiteX118" fmla="*/ 2695 w 2848949"/>
                <a:gd name="connsiteY118" fmla="*/ 1144625 h 1799043"/>
                <a:gd name="connsiteX119" fmla="*/ 2728 w 2848949"/>
                <a:gd name="connsiteY119" fmla="*/ 1141500 h 1799043"/>
                <a:gd name="connsiteX120" fmla="*/ 2817 w 2848949"/>
                <a:gd name="connsiteY120" fmla="*/ 1083471 h 1799043"/>
                <a:gd name="connsiteX121" fmla="*/ 448 w 2848949"/>
                <a:gd name="connsiteY121" fmla="*/ 953441 h 1799043"/>
                <a:gd name="connsiteX122" fmla="*/ 1844 w 2848949"/>
                <a:gd name="connsiteY122" fmla="*/ 928095 h 1799043"/>
                <a:gd name="connsiteX123" fmla="*/ 668 w 2848949"/>
                <a:gd name="connsiteY123" fmla="*/ 892372 h 1799043"/>
                <a:gd name="connsiteX124" fmla="*/ 2817 w 2848949"/>
                <a:gd name="connsiteY124" fmla="*/ 737413 h 1799043"/>
                <a:gd name="connsiteX125" fmla="*/ 3193 w 2848949"/>
                <a:gd name="connsiteY125" fmla="*/ 719271 h 1799043"/>
                <a:gd name="connsiteX126" fmla="*/ 2817 w 2848949"/>
                <a:gd name="connsiteY126" fmla="*/ 713817 h 1799043"/>
                <a:gd name="connsiteX127" fmla="*/ 2817 w 2848949"/>
                <a:gd name="connsiteY127" fmla="*/ 540788 h 1799043"/>
                <a:gd name="connsiteX128" fmla="*/ 68745 w 2848949"/>
                <a:gd name="connsiteY128" fmla="*/ 469131 h 1799043"/>
                <a:gd name="connsiteX129" fmla="*/ 168052 w 2848949"/>
                <a:gd name="connsiteY129" fmla="*/ 469131 h 1799043"/>
                <a:gd name="connsiteX130" fmla="*/ 218457 w 2848949"/>
                <a:gd name="connsiteY130" fmla="*/ 467123 h 1799043"/>
                <a:gd name="connsiteX131" fmla="*/ 262041 w 2848949"/>
                <a:gd name="connsiteY131" fmla="*/ 468275 h 1799043"/>
                <a:gd name="connsiteX132" fmla="*/ 310656 w 2848949"/>
                <a:gd name="connsiteY132" fmla="*/ 467230 h 1799043"/>
                <a:gd name="connsiteX133" fmla="*/ 402777 w 2848949"/>
                <a:gd name="connsiteY133" fmla="*/ 469131 h 1799043"/>
                <a:gd name="connsiteX134" fmla="*/ 429812 w 2848949"/>
                <a:gd name="connsiteY134" fmla="*/ 469856 h 1799043"/>
                <a:gd name="connsiteX135" fmla="*/ 447917 w 2848949"/>
                <a:gd name="connsiteY135" fmla="*/ 469131 h 1799043"/>
                <a:gd name="connsiteX136" fmla="*/ 529777 w 2848949"/>
                <a:gd name="connsiteY136" fmla="*/ 464774 h 1799043"/>
                <a:gd name="connsiteX137" fmla="*/ 578397 w 2848949"/>
                <a:gd name="connsiteY137" fmla="*/ 466920 h 1799043"/>
                <a:gd name="connsiteX138" fmla="*/ 718475 w 2848949"/>
                <a:gd name="connsiteY138" fmla="*/ 4994 h 1799043"/>
                <a:gd name="connsiteX0" fmla="*/ 718475 w 2848949"/>
                <a:gd name="connsiteY0" fmla="*/ 5294 h 1799343"/>
                <a:gd name="connsiteX1" fmla="*/ 796761 w 2848949"/>
                <a:gd name="connsiteY1" fmla="*/ 254155 h 1799343"/>
                <a:gd name="connsiteX2" fmla="*/ 859280 w 2848949"/>
                <a:gd name="connsiteY2" fmla="*/ 469618 h 1799343"/>
                <a:gd name="connsiteX3" fmla="*/ 875941 w 2848949"/>
                <a:gd name="connsiteY3" fmla="*/ 469518 h 1799343"/>
                <a:gd name="connsiteX4" fmla="*/ 881255 w 2848949"/>
                <a:gd name="connsiteY4" fmla="*/ 469431 h 1799343"/>
                <a:gd name="connsiteX5" fmla="*/ 882488 w 2848949"/>
                <a:gd name="connsiteY5" fmla="*/ 469478 h 1799343"/>
                <a:gd name="connsiteX6" fmla="*/ 890283 w 2848949"/>
                <a:gd name="connsiteY6" fmla="*/ 469431 h 1799343"/>
                <a:gd name="connsiteX7" fmla="*/ 1070841 w 2848949"/>
                <a:gd name="connsiteY7" fmla="*/ 469431 h 1799343"/>
                <a:gd name="connsiteX8" fmla="*/ 1163370 w 2848949"/>
                <a:gd name="connsiteY8" fmla="*/ 463237 h 1799343"/>
                <a:gd name="connsiteX9" fmla="*/ 1202681 w 2848949"/>
                <a:gd name="connsiteY9" fmla="*/ 464419 h 1799343"/>
                <a:gd name="connsiteX10" fmla="*/ 1216554 w 2848949"/>
                <a:gd name="connsiteY10" fmla="*/ 465846 h 1799343"/>
                <a:gd name="connsiteX11" fmla="*/ 1251963 w 2848949"/>
                <a:gd name="connsiteY11" fmla="*/ 466891 h 1799343"/>
                <a:gd name="connsiteX12" fmla="*/ 1296538 w 2848949"/>
                <a:gd name="connsiteY12" fmla="*/ 469431 h 1799343"/>
                <a:gd name="connsiteX13" fmla="*/ 1379676 w 2848949"/>
                <a:gd name="connsiteY13" fmla="*/ 472874 h 1799343"/>
                <a:gd name="connsiteX14" fmla="*/ 1398785 w 2848949"/>
                <a:gd name="connsiteY14" fmla="*/ 472346 h 1799343"/>
                <a:gd name="connsiteX15" fmla="*/ 1431956 w 2848949"/>
                <a:gd name="connsiteY15" fmla="*/ 469431 h 1799343"/>
                <a:gd name="connsiteX16" fmla="*/ 1486062 w 2848949"/>
                <a:gd name="connsiteY16" fmla="*/ 467144 h 1799343"/>
                <a:gd name="connsiteX17" fmla="*/ 1516470 w 2848949"/>
                <a:gd name="connsiteY17" fmla="*/ 469008 h 1799343"/>
                <a:gd name="connsiteX18" fmla="*/ 1568272 w 2848949"/>
                <a:gd name="connsiteY18" fmla="*/ 467225 h 1799343"/>
                <a:gd name="connsiteX19" fmla="*/ 1621108 w 2848949"/>
                <a:gd name="connsiteY19" fmla="*/ 467956 h 1799343"/>
                <a:gd name="connsiteX20" fmla="*/ 1633242 w 2848949"/>
                <a:gd name="connsiteY20" fmla="*/ 468291 h 1799343"/>
                <a:gd name="connsiteX21" fmla="*/ 1668001 w 2848949"/>
                <a:gd name="connsiteY21" fmla="*/ 466380 h 1799343"/>
                <a:gd name="connsiteX22" fmla="*/ 1716525 w 2848949"/>
                <a:gd name="connsiteY22" fmla="*/ 467662 h 1799343"/>
                <a:gd name="connsiteX23" fmla="*/ 1765456 w 2848949"/>
                <a:gd name="connsiteY23" fmla="*/ 468497 h 1799343"/>
                <a:gd name="connsiteX24" fmla="*/ 1798709 w 2848949"/>
                <a:gd name="connsiteY24" fmla="*/ 467327 h 1799343"/>
                <a:gd name="connsiteX25" fmla="*/ 1874407 w 2848949"/>
                <a:gd name="connsiteY25" fmla="*/ 465304 h 1799343"/>
                <a:gd name="connsiteX26" fmla="*/ 1915130 w 2848949"/>
                <a:gd name="connsiteY26" fmla="*/ 469034 h 1799343"/>
                <a:gd name="connsiteX27" fmla="*/ 1973629 w 2848949"/>
                <a:gd name="connsiteY27" fmla="*/ 469431 h 1799343"/>
                <a:gd name="connsiteX28" fmla="*/ 2037545 w 2848949"/>
                <a:gd name="connsiteY28" fmla="*/ 465900 h 1799343"/>
                <a:gd name="connsiteX29" fmla="*/ 2075458 w 2848949"/>
                <a:gd name="connsiteY29" fmla="*/ 468043 h 1799343"/>
                <a:gd name="connsiteX30" fmla="*/ 2102550 w 2848949"/>
                <a:gd name="connsiteY30" fmla="*/ 466900 h 1799343"/>
                <a:gd name="connsiteX31" fmla="*/ 2154187 w 2848949"/>
                <a:gd name="connsiteY31" fmla="*/ 469431 h 1799343"/>
                <a:gd name="connsiteX32" fmla="*/ 2165952 w 2848949"/>
                <a:gd name="connsiteY32" fmla="*/ 470174 h 1799343"/>
                <a:gd name="connsiteX33" fmla="*/ 2199326 w 2848949"/>
                <a:gd name="connsiteY33" fmla="*/ 469431 h 1799343"/>
                <a:gd name="connsiteX34" fmla="*/ 2227712 w 2848949"/>
                <a:gd name="connsiteY34" fmla="*/ 470653 h 1799343"/>
                <a:gd name="connsiteX35" fmla="*/ 2242098 w 2848949"/>
                <a:gd name="connsiteY35" fmla="*/ 469934 h 1799343"/>
                <a:gd name="connsiteX36" fmla="*/ 2294669 w 2848949"/>
                <a:gd name="connsiteY36" fmla="*/ 467453 h 1799343"/>
                <a:gd name="connsiteX37" fmla="*/ 2354036 w 2848949"/>
                <a:gd name="connsiteY37" fmla="*/ 469202 h 1799343"/>
                <a:gd name="connsiteX38" fmla="*/ 2386584 w 2848949"/>
                <a:gd name="connsiteY38" fmla="*/ 468938 h 1799343"/>
                <a:gd name="connsiteX39" fmla="*/ 2425023 w 2848949"/>
                <a:gd name="connsiteY39" fmla="*/ 469431 h 1799343"/>
                <a:gd name="connsiteX40" fmla="*/ 2490579 w 2848949"/>
                <a:gd name="connsiteY40" fmla="*/ 466400 h 1799343"/>
                <a:gd name="connsiteX41" fmla="*/ 2570687 w 2848949"/>
                <a:gd name="connsiteY41" fmla="*/ 468511 h 1799343"/>
                <a:gd name="connsiteX42" fmla="*/ 2640367 w 2848949"/>
                <a:gd name="connsiteY42" fmla="*/ 466247 h 1799343"/>
                <a:gd name="connsiteX43" fmla="*/ 2777111 w 2848949"/>
                <a:gd name="connsiteY43" fmla="*/ 469431 h 1799343"/>
                <a:gd name="connsiteX44" fmla="*/ 2843039 w 2848949"/>
                <a:gd name="connsiteY44" fmla="*/ 541088 h 1799343"/>
                <a:gd name="connsiteX45" fmla="*/ 2841837 w 2848949"/>
                <a:gd name="connsiteY45" fmla="*/ 685402 h 1799343"/>
                <a:gd name="connsiteX46" fmla="*/ 2842284 w 2848949"/>
                <a:gd name="connsiteY46" fmla="*/ 704843 h 1799343"/>
                <a:gd name="connsiteX47" fmla="*/ 2843039 w 2848949"/>
                <a:gd name="connsiteY47" fmla="*/ 714117 h 1799343"/>
                <a:gd name="connsiteX48" fmla="*/ 2843039 w 2848949"/>
                <a:gd name="connsiteY48" fmla="*/ 887147 h 1799343"/>
                <a:gd name="connsiteX49" fmla="*/ 2843127 w 2848949"/>
                <a:gd name="connsiteY49" fmla="*/ 900415 h 1799343"/>
                <a:gd name="connsiteX50" fmla="*/ 2845154 w 2848949"/>
                <a:gd name="connsiteY50" fmla="*/ 934126 h 1799343"/>
                <a:gd name="connsiteX51" fmla="*/ 2843039 w 2848949"/>
                <a:gd name="connsiteY51" fmla="*/ 1083771 h 1799343"/>
                <a:gd name="connsiteX52" fmla="*/ 2842645 w 2848949"/>
                <a:gd name="connsiteY52" fmla="*/ 1094290 h 1799343"/>
                <a:gd name="connsiteX53" fmla="*/ 2842065 w 2848949"/>
                <a:gd name="connsiteY53" fmla="*/ 1127174 h 1799343"/>
                <a:gd name="connsiteX54" fmla="*/ 2843039 w 2848949"/>
                <a:gd name="connsiteY54" fmla="*/ 1280396 h 1799343"/>
                <a:gd name="connsiteX55" fmla="*/ 2844334 w 2848949"/>
                <a:gd name="connsiteY55" fmla="*/ 1315455 h 1799343"/>
                <a:gd name="connsiteX56" fmla="*/ 2847959 w 2848949"/>
                <a:gd name="connsiteY56" fmla="*/ 1347548 h 1799343"/>
                <a:gd name="connsiteX57" fmla="*/ 2846847 w 2848949"/>
                <a:gd name="connsiteY57" fmla="*/ 1439343 h 1799343"/>
                <a:gd name="connsiteX58" fmla="*/ 2844027 w 2848949"/>
                <a:gd name="connsiteY58" fmla="*/ 1467250 h 1799343"/>
                <a:gd name="connsiteX59" fmla="*/ 2847185 w 2848949"/>
                <a:gd name="connsiteY59" fmla="*/ 1511460 h 1799343"/>
                <a:gd name="connsiteX60" fmla="*/ 2843039 w 2848949"/>
                <a:gd name="connsiteY60" fmla="*/ 1720834 h 1799343"/>
                <a:gd name="connsiteX61" fmla="*/ 2777111 w 2848949"/>
                <a:gd name="connsiteY61" fmla="*/ 1792491 h 1799343"/>
                <a:gd name="connsiteX62" fmla="*/ 2677804 w 2848949"/>
                <a:gd name="connsiteY62" fmla="*/ 1792491 h 1799343"/>
                <a:gd name="connsiteX63" fmla="*/ 2662744 w 2848949"/>
                <a:gd name="connsiteY63" fmla="*/ 1791868 h 1799343"/>
                <a:gd name="connsiteX64" fmla="*/ 2650721 w 2848949"/>
                <a:gd name="connsiteY64" fmla="*/ 1792491 h 1799343"/>
                <a:gd name="connsiteX65" fmla="*/ 2415995 w 2848949"/>
                <a:gd name="connsiteY65" fmla="*/ 1792491 h 1799343"/>
                <a:gd name="connsiteX66" fmla="*/ 2380291 w 2848949"/>
                <a:gd name="connsiteY66" fmla="*/ 1791848 h 1799343"/>
                <a:gd name="connsiteX67" fmla="*/ 2343773 w 2848949"/>
                <a:gd name="connsiteY67" fmla="*/ 1792491 h 1799343"/>
                <a:gd name="connsiteX68" fmla="*/ 2260955 w 2848949"/>
                <a:gd name="connsiteY68" fmla="*/ 1795713 h 1799343"/>
                <a:gd name="connsiteX69" fmla="*/ 2168999 w 2848949"/>
                <a:gd name="connsiteY69" fmla="*/ 1793340 h 1799343"/>
                <a:gd name="connsiteX70" fmla="*/ 2128898 w 2848949"/>
                <a:gd name="connsiteY70" fmla="*/ 1794204 h 1799343"/>
                <a:gd name="connsiteX71" fmla="*/ 2054880 w 2848949"/>
                <a:gd name="connsiteY71" fmla="*/ 1792491 h 1799343"/>
                <a:gd name="connsiteX72" fmla="*/ 2020871 w 2848949"/>
                <a:gd name="connsiteY72" fmla="*/ 1791635 h 1799343"/>
                <a:gd name="connsiteX73" fmla="*/ 1928489 w 2848949"/>
                <a:gd name="connsiteY73" fmla="*/ 1792491 h 1799343"/>
                <a:gd name="connsiteX74" fmla="*/ 1916687 w 2848949"/>
                <a:gd name="connsiteY74" fmla="*/ 1792156 h 1799343"/>
                <a:gd name="connsiteX75" fmla="*/ 1901406 w 2848949"/>
                <a:gd name="connsiteY75" fmla="*/ 1792491 h 1799343"/>
                <a:gd name="connsiteX76" fmla="*/ 1796138 w 2848949"/>
                <a:gd name="connsiteY76" fmla="*/ 1792171 h 1799343"/>
                <a:gd name="connsiteX77" fmla="*/ 1727260 w 2848949"/>
                <a:gd name="connsiteY77" fmla="*/ 1792341 h 1799343"/>
                <a:gd name="connsiteX78" fmla="*/ 1720848 w 2848949"/>
                <a:gd name="connsiteY78" fmla="*/ 1792491 h 1799343"/>
                <a:gd name="connsiteX79" fmla="*/ 1594458 w 2848949"/>
                <a:gd name="connsiteY79" fmla="*/ 1792491 h 1799343"/>
                <a:gd name="connsiteX80" fmla="*/ 1553667 w 2848949"/>
                <a:gd name="connsiteY80" fmla="*/ 1792053 h 1799343"/>
                <a:gd name="connsiteX81" fmla="*/ 1513207 w 2848949"/>
                <a:gd name="connsiteY81" fmla="*/ 1792491 h 1799343"/>
                <a:gd name="connsiteX82" fmla="*/ 1485019 w 2848949"/>
                <a:gd name="connsiteY82" fmla="*/ 1791754 h 1799343"/>
                <a:gd name="connsiteX83" fmla="*/ 1413900 w 2848949"/>
                <a:gd name="connsiteY83" fmla="*/ 1792491 h 1799343"/>
                <a:gd name="connsiteX84" fmla="*/ 1360150 w 2848949"/>
                <a:gd name="connsiteY84" fmla="*/ 1792476 h 1799343"/>
                <a:gd name="connsiteX85" fmla="*/ 1359733 w 2848949"/>
                <a:gd name="connsiteY85" fmla="*/ 1792491 h 1799343"/>
                <a:gd name="connsiteX86" fmla="*/ 1260426 w 2848949"/>
                <a:gd name="connsiteY86" fmla="*/ 1792491 h 1799343"/>
                <a:gd name="connsiteX87" fmla="*/ 1258972 w 2848949"/>
                <a:gd name="connsiteY87" fmla="*/ 1792475 h 1799343"/>
                <a:gd name="connsiteX88" fmla="*/ 1206259 w 2848949"/>
                <a:gd name="connsiteY88" fmla="*/ 1792491 h 1799343"/>
                <a:gd name="connsiteX89" fmla="*/ 1122457 w 2848949"/>
                <a:gd name="connsiteY89" fmla="*/ 1791234 h 1799343"/>
                <a:gd name="connsiteX90" fmla="*/ 1101837 w 2848949"/>
                <a:gd name="connsiteY90" fmla="*/ 1791606 h 1799343"/>
                <a:gd name="connsiteX91" fmla="*/ 1079868 w 2848949"/>
                <a:gd name="connsiteY91" fmla="*/ 1792491 h 1799343"/>
                <a:gd name="connsiteX92" fmla="*/ 1051466 w 2848949"/>
                <a:gd name="connsiteY92" fmla="*/ 1792627 h 1799343"/>
                <a:gd name="connsiteX93" fmla="*/ 1012303 w 2848949"/>
                <a:gd name="connsiteY93" fmla="*/ 1796675 h 1799343"/>
                <a:gd name="connsiteX94" fmla="*/ 818060 w 2848949"/>
                <a:gd name="connsiteY94" fmla="*/ 1792491 h 1799343"/>
                <a:gd name="connsiteX95" fmla="*/ 817375 w 2848949"/>
                <a:gd name="connsiteY95" fmla="*/ 1792427 h 1799343"/>
                <a:gd name="connsiteX96" fmla="*/ 805842 w 2848949"/>
                <a:gd name="connsiteY96" fmla="*/ 1792413 h 1799343"/>
                <a:gd name="connsiteX97" fmla="*/ 753241 w 2848949"/>
                <a:gd name="connsiteY97" fmla="*/ 1789982 h 1799343"/>
                <a:gd name="connsiteX98" fmla="*/ 737880 w 2848949"/>
                <a:gd name="connsiteY98" fmla="*/ 1789633 h 1799343"/>
                <a:gd name="connsiteX99" fmla="*/ 691669 w 2848949"/>
                <a:gd name="connsiteY99" fmla="*/ 1792491 h 1799343"/>
                <a:gd name="connsiteX100" fmla="*/ 603843 w 2848949"/>
                <a:gd name="connsiteY100" fmla="*/ 1794302 h 1799343"/>
                <a:gd name="connsiteX101" fmla="*/ 568608 w 2848949"/>
                <a:gd name="connsiteY101" fmla="*/ 1795013 h 1799343"/>
                <a:gd name="connsiteX102" fmla="*/ 568450 w 2848949"/>
                <a:gd name="connsiteY102" fmla="*/ 1795018 h 1799343"/>
                <a:gd name="connsiteX103" fmla="*/ 568414 w 2848949"/>
                <a:gd name="connsiteY103" fmla="*/ 1795017 h 1799343"/>
                <a:gd name="connsiteX104" fmla="*/ 536006 w 2848949"/>
                <a:gd name="connsiteY104" fmla="*/ 1795670 h 1799343"/>
                <a:gd name="connsiteX105" fmla="*/ 456944 w 2848949"/>
                <a:gd name="connsiteY105" fmla="*/ 1792491 h 1799343"/>
                <a:gd name="connsiteX106" fmla="*/ 427155 w 2848949"/>
                <a:gd name="connsiteY106" fmla="*/ 1790870 h 1799343"/>
                <a:gd name="connsiteX107" fmla="*/ 402777 w 2848949"/>
                <a:gd name="connsiteY107" fmla="*/ 1792491 h 1799343"/>
                <a:gd name="connsiteX108" fmla="*/ 222219 w 2848949"/>
                <a:gd name="connsiteY108" fmla="*/ 1792491 h 1799343"/>
                <a:gd name="connsiteX109" fmla="*/ 68745 w 2848949"/>
                <a:gd name="connsiteY109" fmla="*/ 1792491 h 1799343"/>
                <a:gd name="connsiteX110" fmla="*/ 2817 w 2848949"/>
                <a:gd name="connsiteY110" fmla="*/ 1720834 h 1799343"/>
                <a:gd name="connsiteX111" fmla="*/ 4164 w 2848949"/>
                <a:gd name="connsiteY111" fmla="*/ 1665561 h 1799343"/>
                <a:gd name="connsiteX112" fmla="*/ 3473 w 2848949"/>
                <a:gd name="connsiteY112" fmla="*/ 1616385 h 1799343"/>
                <a:gd name="connsiteX113" fmla="*/ 2817 w 2848949"/>
                <a:gd name="connsiteY113" fmla="*/ 1500615 h 1799343"/>
                <a:gd name="connsiteX114" fmla="*/ 1423 w 2848949"/>
                <a:gd name="connsiteY114" fmla="*/ 1379242 h 1799343"/>
                <a:gd name="connsiteX115" fmla="*/ 2718 w 2848949"/>
                <a:gd name="connsiteY115" fmla="*/ 1287444 h 1799343"/>
                <a:gd name="connsiteX116" fmla="*/ 2574 w 2848949"/>
                <a:gd name="connsiteY116" fmla="*/ 1263540 h 1799343"/>
                <a:gd name="connsiteX117" fmla="*/ 50 w 2848949"/>
                <a:gd name="connsiteY117" fmla="*/ 1192040 h 1799343"/>
                <a:gd name="connsiteX118" fmla="*/ 2695 w 2848949"/>
                <a:gd name="connsiteY118" fmla="*/ 1144925 h 1799343"/>
                <a:gd name="connsiteX119" fmla="*/ 2728 w 2848949"/>
                <a:gd name="connsiteY119" fmla="*/ 1141800 h 1799343"/>
                <a:gd name="connsiteX120" fmla="*/ 2817 w 2848949"/>
                <a:gd name="connsiteY120" fmla="*/ 1083771 h 1799343"/>
                <a:gd name="connsiteX121" fmla="*/ 448 w 2848949"/>
                <a:gd name="connsiteY121" fmla="*/ 953741 h 1799343"/>
                <a:gd name="connsiteX122" fmla="*/ 1844 w 2848949"/>
                <a:gd name="connsiteY122" fmla="*/ 928395 h 1799343"/>
                <a:gd name="connsiteX123" fmla="*/ 668 w 2848949"/>
                <a:gd name="connsiteY123" fmla="*/ 892672 h 1799343"/>
                <a:gd name="connsiteX124" fmla="*/ 2817 w 2848949"/>
                <a:gd name="connsiteY124" fmla="*/ 737713 h 1799343"/>
                <a:gd name="connsiteX125" fmla="*/ 3193 w 2848949"/>
                <a:gd name="connsiteY125" fmla="*/ 719571 h 1799343"/>
                <a:gd name="connsiteX126" fmla="*/ 2817 w 2848949"/>
                <a:gd name="connsiteY126" fmla="*/ 714117 h 1799343"/>
                <a:gd name="connsiteX127" fmla="*/ 2817 w 2848949"/>
                <a:gd name="connsiteY127" fmla="*/ 541088 h 1799343"/>
                <a:gd name="connsiteX128" fmla="*/ 68745 w 2848949"/>
                <a:gd name="connsiteY128" fmla="*/ 469431 h 1799343"/>
                <a:gd name="connsiteX129" fmla="*/ 168052 w 2848949"/>
                <a:gd name="connsiteY129" fmla="*/ 469431 h 1799343"/>
                <a:gd name="connsiteX130" fmla="*/ 218457 w 2848949"/>
                <a:gd name="connsiteY130" fmla="*/ 467423 h 1799343"/>
                <a:gd name="connsiteX131" fmla="*/ 262041 w 2848949"/>
                <a:gd name="connsiteY131" fmla="*/ 468575 h 1799343"/>
                <a:gd name="connsiteX132" fmla="*/ 310656 w 2848949"/>
                <a:gd name="connsiteY132" fmla="*/ 467530 h 1799343"/>
                <a:gd name="connsiteX133" fmla="*/ 402777 w 2848949"/>
                <a:gd name="connsiteY133" fmla="*/ 469431 h 1799343"/>
                <a:gd name="connsiteX134" fmla="*/ 429812 w 2848949"/>
                <a:gd name="connsiteY134" fmla="*/ 470156 h 1799343"/>
                <a:gd name="connsiteX135" fmla="*/ 447917 w 2848949"/>
                <a:gd name="connsiteY135" fmla="*/ 469431 h 1799343"/>
                <a:gd name="connsiteX136" fmla="*/ 529777 w 2848949"/>
                <a:gd name="connsiteY136" fmla="*/ 465074 h 1799343"/>
                <a:gd name="connsiteX137" fmla="*/ 578397 w 2848949"/>
                <a:gd name="connsiteY137" fmla="*/ 467220 h 1799343"/>
                <a:gd name="connsiteX138" fmla="*/ 718475 w 2848949"/>
                <a:gd name="connsiteY138" fmla="*/ 5294 h 1799343"/>
                <a:gd name="connsiteX0" fmla="*/ 718475 w 2848949"/>
                <a:gd name="connsiteY0" fmla="*/ 5294 h 1799343"/>
                <a:gd name="connsiteX1" fmla="*/ 796761 w 2848949"/>
                <a:gd name="connsiteY1" fmla="*/ 254155 h 1799343"/>
                <a:gd name="connsiteX2" fmla="*/ 859280 w 2848949"/>
                <a:gd name="connsiteY2" fmla="*/ 469618 h 1799343"/>
                <a:gd name="connsiteX3" fmla="*/ 875941 w 2848949"/>
                <a:gd name="connsiteY3" fmla="*/ 469518 h 1799343"/>
                <a:gd name="connsiteX4" fmla="*/ 881255 w 2848949"/>
                <a:gd name="connsiteY4" fmla="*/ 469431 h 1799343"/>
                <a:gd name="connsiteX5" fmla="*/ 882488 w 2848949"/>
                <a:gd name="connsiteY5" fmla="*/ 469478 h 1799343"/>
                <a:gd name="connsiteX6" fmla="*/ 890283 w 2848949"/>
                <a:gd name="connsiteY6" fmla="*/ 469431 h 1799343"/>
                <a:gd name="connsiteX7" fmla="*/ 1070841 w 2848949"/>
                <a:gd name="connsiteY7" fmla="*/ 469431 h 1799343"/>
                <a:gd name="connsiteX8" fmla="*/ 1163370 w 2848949"/>
                <a:gd name="connsiteY8" fmla="*/ 463237 h 1799343"/>
                <a:gd name="connsiteX9" fmla="*/ 1202681 w 2848949"/>
                <a:gd name="connsiteY9" fmla="*/ 464419 h 1799343"/>
                <a:gd name="connsiteX10" fmla="*/ 1216554 w 2848949"/>
                <a:gd name="connsiteY10" fmla="*/ 465846 h 1799343"/>
                <a:gd name="connsiteX11" fmla="*/ 1251963 w 2848949"/>
                <a:gd name="connsiteY11" fmla="*/ 466891 h 1799343"/>
                <a:gd name="connsiteX12" fmla="*/ 1296538 w 2848949"/>
                <a:gd name="connsiteY12" fmla="*/ 469431 h 1799343"/>
                <a:gd name="connsiteX13" fmla="*/ 1379676 w 2848949"/>
                <a:gd name="connsiteY13" fmla="*/ 472874 h 1799343"/>
                <a:gd name="connsiteX14" fmla="*/ 1398785 w 2848949"/>
                <a:gd name="connsiteY14" fmla="*/ 472346 h 1799343"/>
                <a:gd name="connsiteX15" fmla="*/ 1431956 w 2848949"/>
                <a:gd name="connsiteY15" fmla="*/ 469431 h 1799343"/>
                <a:gd name="connsiteX16" fmla="*/ 1486062 w 2848949"/>
                <a:gd name="connsiteY16" fmla="*/ 467144 h 1799343"/>
                <a:gd name="connsiteX17" fmla="*/ 1516470 w 2848949"/>
                <a:gd name="connsiteY17" fmla="*/ 469008 h 1799343"/>
                <a:gd name="connsiteX18" fmla="*/ 1568272 w 2848949"/>
                <a:gd name="connsiteY18" fmla="*/ 467225 h 1799343"/>
                <a:gd name="connsiteX19" fmla="*/ 1621108 w 2848949"/>
                <a:gd name="connsiteY19" fmla="*/ 467956 h 1799343"/>
                <a:gd name="connsiteX20" fmla="*/ 1633242 w 2848949"/>
                <a:gd name="connsiteY20" fmla="*/ 468291 h 1799343"/>
                <a:gd name="connsiteX21" fmla="*/ 1668001 w 2848949"/>
                <a:gd name="connsiteY21" fmla="*/ 466380 h 1799343"/>
                <a:gd name="connsiteX22" fmla="*/ 1716525 w 2848949"/>
                <a:gd name="connsiteY22" fmla="*/ 467662 h 1799343"/>
                <a:gd name="connsiteX23" fmla="*/ 1765456 w 2848949"/>
                <a:gd name="connsiteY23" fmla="*/ 468497 h 1799343"/>
                <a:gd name="connsiteX24" fmla="*/ 1798709 w 2848949"/>
                <a:gd name="connsiteY24" fmla="*/ 467327 h 1799343"/>
                <a:gd name="connsiteX25" fmla="*/ 1874407 w 2848949"/>
                <a:gd name="connsiteY25" fmla="*/ 465304 h 1799343"/>
                <a:gd name="connsiteX26" fmla="*/ 1915130 w 2848949"/>
                <a:gd name="connsiteY26" fmla="*/ 469034 h 1799343"/>
                <a:gd name="connsiteX27" fmla="*/ 1973629 w 2848949"/>
                <a:gd name="connsiteY27" fmla="*/ 469431 h 1799343"/>
                <a:gd name="connsiteX28" fmla="*/ 2037545 w 2848949"/>
                <a:gd name="connsiteY28" fmla="*/ 465900 h 1799343"/>
                <a:gd name="connsiteX29" fmla="*/ 2075458 w 2848949"/>
                <a:gd name="connsiteY29" fmla="*/ 468043 h 1799343"/>
                <a:gd name="connsiteX30" fmla="*/ 2102550 w 2848949"/>
                <a:gd name="connsiteY30" fmla="*/ 466900 h 1799343"/>
                <a:gd name="connsiteX31" fmla="*/ 2154187 w 2848949"/>
                <a:gd name="connsiteY31" fmla="*/ 469431 h 1799343"/>
                <a:gd name="connsiteX32" fmla="*/ 2165952 w 2848949"/>
                <a:gd name="connsiteY32" fmla="*/ 470174 h 1799343"/>
                <a:gd name="connsiteX33" fmla="*/ 2199326 w 2848949"/>
                <a:gd name="connsiteY33" fmla="*/ 469431 h 1799343"/>
                <a:gd name="connsiteX34" fmla="*/ 2227712 w 2848949"/>
                <a:gd name="connsiteY34" fmla="*/ 470653 h 1799343"/>
                <a:gd name="connsiteX35" fmla="*/ 2242098 w 2848949"/>
                <a:gd name="connsiteY35" fmla="*/ 469934 h 1799343"/>
                <a:gd name="connsiteX36" fmla="*/ 2294669 w 2848949"/>
                <a:gd name="connsiteY36" fmla="*/ 467453 h 1799343"/>
                <a:gd name="connsiteX37" fmla="*/ 2354036 w 2848949"/>
                <a:gd name="connsiteY37" fmla="*/ 469202 h 1799343"/>
                <a:gd name="connsiteX38" fmla="*/ 2386584 w 2848949"/>
                <a:gd name="connsiteY38" fmla="*/ 468938 h 1799343"/>
                <a:gd name="connsiteX39" fmla="*/ 2425023 w 2848949"/>
                <a:gd name="connsiteY39" fmla="*/ 469431 h 1799343"/>
                <a:gd name="connsiteX40" fmla="*/ 2490579 w 2848949"/>
                <a:gd name="connsiteY40" fmla="*/ 466400 h 1799343"/>
                <a:gd name="connsiteX41" fmla="*/ 2570687 w 2848949"/>
                <a:gd name="connsiteY41" fmla="*/ 468511 h 1799343"/>
                <a:gd name="connsiteX42" fmla="*/ 2640367 w 2848949"/>
                <a:gd name="connsiteY42" fmla="*/ 466247 h 1799343"/>
                <a:gd name="connsiteX43" fmla="*/ 2777111 w 2848949"/>
                <a:gd name="connsiteY43" fmla="*/ 469431 h 1799343"/>
                <a:gd name="connsiteX44" fmla="*/ 2843039 w 2848949"/>
                <a:gd name="connsiteY44" fmla="*/ 541088 h 1799343"/>
                <a:gd name="connsiteX45" fmla="*/ 2841837 w 2848949"/>
                <a:gd name="connsiteY45" fmla="*/ 685402 h 1799343"/>
                <a:gd name="connsiteX46" fmla="*/ 2842284 w 2848949"/>
                <a:gd name="connsiteY46" fmla="*/ 704843 h 1799343"/>
                <a:gd name="connsiteX47" fmla="*/ 2843039 w 2848949"/>
                <a:gd name="connsiteY47" fmla="*/ 714117 h 1799343"/>
                <a:gd name="connsiteX48" fmla="*/ 2843039 w 2848949"/>
                <a:gd name="connsiteY48" fmla="*/ 887147 h 1799343"/>
                <a:gd name="connsiteX49" fmla="*/ 2843127 w 2848949"/>
                <a:gd name="connsiteY49" fmla="*/ 900415 h 1799343"/>
                <a:gd name="connsiteX50" fmla="*/ 2845154 w 2848949"/>
                <a:gd name="connsiteY50" fmla="*/ 934126 h 1799343"/>
                <a:gd name="connsiteX51" fmla="*/ 2843039 w 2848949"/>
                <a:gd name="connsiteY51" fmla="*/ 1083771 h 1799343"/>
                <a:gd name="connsiteX52" fmla="*/ 2842645 w 2848949"/>
                <a:gd name="connsiteY52" fmla="*/ 1094290 h 1799343"/>
                <a:gd name="connsiteX53" fmla="*/ 2842065 w 2848949"/>
                <a:gd name="connsiteY53" fmla="*/ 1127174 h 1799343"/>
                <a:gd name="connsiteX54" fmla="*/ 2843039 w 2848949"/>
                <a:gd name="connsiteY54" fmla="*/ 1280396 h 1799343"/>
                <a:gd name="connsiteX55" fmla="*/ 2844334 w 2848949"/>
                <a:gd name="connsiteY55" fmla="*/ 1315455 h 1799343"/>
                <a:gd name="connsiteX56" fmla="*/ 2847959 w 2848949"/>
                <a:gd name="connsiteY56" fmla="*/ 1347548 h 1799343"/>
                <a:gd name="connsiteX57" fmla="*/ 2846847 w 2848949"/>
                <a:gd name="connsiteY57" fmla="*/ 1439343 h 1799343"/>
                <a:gd name="connsiteX58" fmla="*/ 2844027 w 2848949"/>
                <a:gd name="connsiteY58" fmla="*/ 1467250 h 1799343"/>
                <a:gd name="connsiteX59" fmla="*/ 2847185 w 2848949"/>
                <a:gd name="connsiteY59" fmla="*/ 1511460 h 1799343"/>
                <a:gd name="connsiteX60" fmla="*/ 2843039 w 2848949"/>
                <a:gd name="connsiteY60" fmla="*/ 1720834 h 1799343"/>
                <a:gd name="connsiteX61" fmla="*/ 2777111 w 2848949"/>
                <a:gd name="connsiteY61" fmla="*/ 1792491 h 1799343"/>
                <a:gd name="connsiteX62" fmla="*/ 2677804 w 2848949"/>
                <a:gd name="connsiteY62" fmla="*/ 1792491 h 1799343"/>
                <a:gd name="connsiteX63" fmla="*/ 2662744 w 2848949"/>
                <a:gd name="connsiteY63" fmla="*/ 1791868 h 1799343"/>
                <a:gd name="connsiteX64" fmla="*/ 2650721 w 2848949"/>
                <a:gd name="connsiteY64" fmla="*/ 1792491 h 1799343"/>
                <a:gd name="connsiteX65" fmla="*/ 2415995 w 2848949"/>
                <a:gd name="connsiteY65" fmla="*/ 1792491 h 1799343"/>
                <a:gd name="connsiteX66" fmla="*/ 2380291 w 2848949"/>
                <a:gd name="connsiteY66" fmla="*/ 1791848 h 1799343"/>
                <a:gd name="connsiteX67" fmla="*/ 2343773 w 2848949"/>
                <a:gd name="connsiteY67" fmla="*/ 1792491 h 1799343"/>
                <a:gd name="connsiteX68" fmla="*/ 2260955 w 2848949"/>
                <a:gd name="connsiteY68" fmla="*/ 1795713 h 1799343"/>
                <a:gd name="connsiteX69" fmla="*/ 2168999 w 2848949"/>
                <a:gd name="connsiteY69" fmla="*/ 1793340 h 1799343"/>
                <a:gd name="connsiteX70" fmla="*/ 2128898 w 2848949"/>
                <a:gd name="connsiteY70" fmla="*/ 1794204 h 1799343"/>
                <a:gd name="connsiteX71" fmla="*/ 2054880 w 2848949"/>
                <a:gd name="connsiteY71" fmla="*/ 1792491 h 1799343"/>
                <a:gd name="connsiteX72" fmla="*/ 2020871 w 2848949"/>
                <a:gd name="connsiteY72" fmla="*/ 1791635 h 1799343"/>
                <a:gd name="connsiteX73" fmla="*/ 1928489 w 2848949"/>
                <a:gd name="connsiteY73" fmla="*/ 1792491 h 1799343"/>
                <a:gd name="connsiteX74" fmla="*/ 1916687 w 2848949"/>
                <a:gd name="connsiteY74" fmla="*/ 1792156 h 1799343"/>
                <a:gd name="connsiteX75" fmla="*/ 1901406 w 2848949"/>
                <a:gd name="connsiteY75" fmla="*/ 1792491 h 1799343"/>
                <a:gd name="connsiteX76" fmla="*/ 1796138 w 2848949"/>
                <a:gd name="connsiteY76" fmla="*/ 1792171 h 1799343"/>
                <a:gd name="connsiteX77" fmla="*/ 1727260 w 2848949"/>
                <a:gd name="connsiteY77" fmla="*/ 1792341 h 1799343"/>
                <a:gd name="connsiteX78" fmla="*/ 1720848 w 2848949"/>
                <a:gd name="connsiteY78" fmla="*/ 1792491 h 1799343"/>
                <a:gd name="connsiteX79" fmla="*/ 1594458 w 2848949"/>
                <a:gd name="connsiteY79" fmla="*/ 1792491 h 1799343"/>
                <a:gd name="connsiteX80" fmla="*/ 1553667 w 2848949"/>
                <a:gd name="connsiteY80" fmla="*/ 1792053 h 1799343"/>
                <a:gd name="connsiteX81" fmla="*/ 1513207 w 2848949"/>
                <a:gd name="connsiteY81" fmla="*/ 1792491 h 1799343"/>
                <a:gd name="connsiteX82" fmla="*/ 1485019 w 2848949"/>
                <a:gd name="connsiteY82" fmla="*/ 1791754 h 1799343"/>
                <a:gd name="connsiteX83" fmla="*/ 1413900 w 2848949"/>
                <a:gd name="connsiteY83" fmla="*/ 1792491 h 1799343"/>
                <a:gd name="connsiteX84" fmla="*/ 1360150 w 2848949"/>
                <a:gd name="connsiteY84" fmla="*/ 1792476 h 1799343"/>
                <a:gd name="connsiteX85" fmla="*/ 1359733 w 2848949"/>
                <a:gd name="connsiteY85" fmla="*/ 1792491 h 1799343"/>
                <a:gd name="connsiteX86" fmla="*/ 1260426 w 2848949"/>
                <a:gd name="connsiteY86" fmla="*/ 1792491 h 1799343"/>
                <a:gd name="connsiteX87" fmla="*/ 1258972 w 2848949"/>
                <a:gd name="connsiteY87" fmla="*/ 1792475 h 1799343"/>
                <a:gd name="connsiteX88" fmla="*/ 1206259 w 2848949"/>
                <a:gd name="connsiteY88" fmla="*/ 1792491 h 1799343"/>
                <a:gd name="connsiteX89" fmla="*/ 1122457 w 2848949"/>
                <a:gd name="connsiteY89" fmla="*/ 1791234 h 1799343"/>
                <a:gd name="connsiteX90" fmla="*/ 1101837 w 2848949"/>
                <a:gd name="connsiteY90" fmla="*/ 1791606 h 1799343"/>
                <a:gd name="connsiteX91" fmla="*/ 1079868 w 2848949"/>
                <a:gd name="connsiteY91" fmla="*/ 1792491 h 1799343"/>
                <a:gd name="connsiteX92" fmla="*/ 1051466 w 2848949"/>
                <a:gd name="connsiteY92" fmla="*/ 1792627 h 1799343"/>
                <a:gd name="connsiteX93" fmla="*/ 1012303 w 2848949"/>
                <a:gd name="connsiteY93" fmla="*/ 1796675 h 1799343"/>
                <a:gd name="connsiteX94" fmla="*/ 818060 w 2848949"/>
                <a:gd name="connsiteY94" fmla="*/ 1792491 h 1799343"/>
                <a:gd name="connsiteX95" fmla="*/ 817375 w 2848949"/>
                <a:gd name="connsiteY95" fmla="*/ 1792427 h 1799343"/>
                <a:gd name="connsiteX96" fmla="*/ 805842 w 2848949"/>
                <a:gd name="connsiteY96" fmla="*/ 1792413 h 1799343"/>
                <a:gd name="connsiteX97" fmla="*/ 753241 w 2848949"/>
                <a:gd name="connsiteY97" fmla="*/ 1789982 h 1799343"/>
                <a:gd name="connsiteX98" fmla="*/ 737880 w 2848949"/>
                <a:gd name="connsiteY98" fmla="*/ 1789633 h 1799343"/>
                <a:gd name="connsiteX99" fmla="*/ 691669 w 2848949"/>
                <a:gd name="connsiteY99" fmla="*/ 1792491 h 1799343"/>
                <a:gd name="connsiteX100" fmla="*/ 603843 w 2848949"/>
                <a:gd name="connsiteY100" fmla="*/ 1794302 h 1799343"/>
                <a:gd name="connsiteX101" fmla="*/ 568608 w 2848949"/>
                <a:gd name="connsiteY101" fmla="*/ 1795013 h 1799343"/>
                <a:gd name="connsiteX102" fmla="*/ 568450 w 2848949"/>
                <a:gd name="connsiteY102" fmla="*/ 1795018 h 1799343"/>
                <a:gd name="connsiteX103" fmla="*/ 568414 w 2848949"/>
                <a:gd name="connsiteY103" fmla="*/ 1795017 h 1799343"/>
                <a:gd name="connsiteX104" fmla="*/ 536006 w 2848949"/>
                <a:gd name="connsiteY104" fmla="*/ 1795670 h 1799343"/>
                <a:gd name="connsiteX105" fmla="*/ 456944 w 2848949"/>
                <a:gd name="connsiteY105" fmla="*/ 1792491 h 1799343"/>
                <a:gd name="connsiteX106" fmla="*/ 427155 w 2848949"/>
                <a:gd name="connsiteY106" fmla="*/ 1790870 h 1799343"/>
                <a:gd name="connsiteX107" fmla="*/ 402777 w 2848949"/>
                <a:gd name="connsiteY107" fmla="*/ 1792491 h 1799343"/>
                <a:gd name="connsiteX108" fmla="*/ 222219 w 2848949"/>
                <a:gd name="connsiteY108" fmla="*/ 1792491 h 1799343"/>
                <a:gd name="connsiteX109" fmla="*/ 68745 w 2848949"/>
                <a:gd name="connsiteY109" fmla="*/ 1792491 h 1799343"/>
                <a:gd name="connsiteX110" fmla="*/ 2817 w 2848949"/>
                <a:gd name="connsiteY110" fmla="*/ 1720834 h 1799343"/>
                <a:gd name="connsiteX111" fmla="*/ 4164 w 2848949"/>
                <a:gd name="connsiteY111" fmla="*/ 1665561 h 1799343"/>
                <a:gd name="connsiteX112" fmla="*/ 3473 w 2848949"/>
                <a:gd name="connsiteY112" fmla="*/ 1616385 h 1799343"/>
                <a:gd name="connsiteX113" fmla="*/ 2817 w 2848949"/>
                <a:gd name="connsiteY113" fmla="*/ 1500615 h 1799343"/>
                <a:gd name="connsiteX114" fmla="*/ 1423 w 2848949"/>
                <a:gd name="connsiteY114" fmla="*/ 1379242 h 1799343"/>
                <a:gd name="connsiteX115" fmla="*/ 2718 w 2848949"/>
                <a:gd name="connsiteY115" fmla="*/ 1287444 h 1799343"/>
                <a:gd name="connsiteX116" fmla="*/ 2574 w 2848949"/>
                <a:gd name="connsiteY116" fmla="*/ 1263540 h 1799343"/>
                <a:gd name="connsiteX117" fmla="*/ 50 w 2848949"/>
                <a:gd name="connsiteY117" fmla="*/ 1192040 h 1799343"/>
                <a:gd name="connsiteX118" fmla="*/ 2695 w 2848949"/>
                <a:gd name="connsiteY118" fmla="*/ 1144925 h 1799343"/>
                <a:gd name="connsiteX119" fmla="*/ 2728 w 2848949"/>
                <a:gd name="connsiteY119" fmla="*/ 1141800 h 1799343"/>
                <a:gd name="connsiteX120" fmla="*/ 2817 w 2848949"/>
                <a:gd name="connsiteY120" fmla="*/ 1083771 h 1799343"/>
                <a:gd name="connsiteX121" fmla="*/ 448 w 2848949"/>
                <a:gd name="connsiteY121" fmla="*/ 953741 h 1799343"/>
                <a:gd name="connsiteX122" fmla="*/ 1844 w 2848949"/>
                <a:gd name="connsiteY122" fmla="*/ 928395 h 1799343"/>
                <a:gd name="connsiteX123" fmla="*/ 668 w 2848949"/>
                <a:gd name="connsiteY123" fmla="*/ 892672 h 1799343"/>
                <a:gd name="connsiteX124" fmla="*/ 2817 w 2848949"/>
                <a:gd name="connsiteY124" fmla="*/ 737713 h 1799343"/>
                <a:gd name="connsiteX125" fmla="*/ 3193 w 2848949"/>
                <a:gd name="connsiteY125" fmla="*/ 719571 h 1799343"/>
                <a:gd name="connsiteX126" fmla="*/ 2817 w 2848949"/>
                <a:gd name="connsiteY126" fmla="*/ 714117 h 1799343"/>
                <a:gd name="connsiteX127" fmla="*/ 2817 w 2848949"/>
                <a:gd name="connsiteY127" fmla="*/ 541088 h 1799343"/>
                <a:gd name="connsiteX128" fmla="*/ 68745 w 2848949"/>
                <a:gd name="connsiteY128" fmla="*/ 469431 h 1799343"/>
                <a:gd name="connsiteX129" fmla="*/ 168052 w 2848949"/>
                <a:gd name="connsiteY129" fmla="*/ 469431 h 1799343"/>
                <a:gd name="connsiteX130" fmla="*/ 218457 w 2848949"/>
                <a:gd name="connsiteY130" fmla="*/ 467423 h 1799343"/>
                <a:gd name="connsiteX131" fmla="*/ 262041 w 2848949"/>
                <a:gd name="connsiteY131" fmla="*/ 468575 h 1799343"/>
                <a:gd name="connsiteX132" fmla="*/ 310656 w 2848949"/>
                <a:gd name="connsiteY132" fmla="*/ 467530 h 1799343"/>
                <a:gd name="connsiteX133" fmla="*/ 402777 w 2848949"/>
                <a:gd name="connsiteY133" fmla="*/ 469431 h 1799343"/>
                <a:gd name="connsiteX134" fmla="*/ 429812 w 2848949"/>
                <a:gd name="connsiteY134" fmla="*/ 470156 h 1799343"/>
                <a:gd name="connsiteX135" fmla="*/ 447917 w 2848949"/>
                <a:gd name="connsiteY135" fmla="*/ 469431 h 1799343"/>
                <a:gd name="connsiteX136" fmla="*/ 529777 w 2848949"/>
                <a:gd name="connsiteY136" fmla="*/ 465074 h 1799343"/>
                <a:gd name="connsiteX137" fmla="*/ 578397 w 2848949"/>
                <a:gd name="connsiteY137" fmla="*/ 467220 h 1799343"/>
                <a:gd name="connsiteX138" fmla="*/ 718475 w 2848949"/>
                <a:gd name="connsiteY138" fmla="*/ 5294 h 17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848949" h="1799343">
                  <a:moveTo>
                    <a:pt x="718475" y="5294"/>
                  </a:moveTo>
                  <a:cubicBezTo>
                    <a:pt x="754869" y="-30217"/>
                    <a:pt x="761864" y="119618"/>
                    <a:pt x="796761" y="254155"/>
                  </a:cubicBezTo>
                  <a:cubicBezTo>
                    <a:pt x="824038" y="358212"/>
                    <a:pt x="846083" y="433724"/>
                    <a:pt x="859280" y="469618"/>
                  </a:cubicBezTo>
                  <a:lnTo>
                    <a:pt x="875941" y="469518"/>
                  </a:lnTo>
                  <a:lnTo>
                    <a:pt x="881255" y="469431"/>
                  </a:lnTo>
                  <a:lnTo>
                    <a:pt x="882488" y="469478"/>
                  </a:lnTo>
                  <a:lnTo>
                    <a:pt x="890283" y="469431"/>
                  </a:lnTo>
                  <a:cubicBezTo>
                    <a:pt x="949086" y="462744"/>
                    <a:pt x="988933" y="476386"/>
                    <a:pt x="1070841" y="469431"/>
                  </a:cubicBezTo>
                  <a:cubicBezTo>
                    <a:pt x="1111794" y="465954"/>
                    <a:pt x="1137957" y="463563"/>
                    <a:pt x="1163370" y="463237"/>
                  </a:cubicBezTo>
                  <a:cubicBezTo>
                    <a:pt x="1176076" y="463074"/>
                    <a:pt x="1188595" y="463427"/>
                    <a:pt x="1202681" y="464419"/>
                  </a:cubicBezTo>
                  <a:lnTo>
                    <a:pt x="1216554" y="465846"/>
                  </a:lnTo>
                  <a:lnTo>
                    <a:pt x="1251963" y="466891"/>
                  </a:lnTo>
                  <a:cubicBezTo>
                    <a:pt x="1270123" y="467683"/>
                    <a:pt x="1285810" y="468605"/>
                    <a:pt x="1296538" y="469431"/>
                  </a:cubicBezTo>
                  <a:cubicBezTo>
                    <a:pt x="1317993" y="471084"/>
                    <a:pt x="1345387" y="472553"/>
                    <a:pt x="1379676" y="472874"/>
                  </a:cubicBezTo>
                  <a:lnTo>
                    <a:pt x="1398785" y="472346"/>
                  </a:lnTo>
                  <a:lnTo>
                    <a:pt x="1431956" y="469431"/>
                  </a:lnTo>
                  <a:cubicBezTo>
                    <a:pt x="1454107" y="467369"/>
                    <a:pt x="1471363" y="466868"/>
                    <a:pt x="1486062" y="467144"/>
                  </a:cubicBezTo>
                  <a:lnTo>
                    <a:pt x="1516470" y="469008"/>
                  </a:lnTo>
                  <a:lnTo>
                    <a:pt x="1568272" y="467225"/>
                  </a:lnTo>
                  <a:lnTo>
                    <a:pt x="1621108" y="467956"/>
                  </a:lnTo>
                  <a:lnTo>
                    <a:pt x="1633242" y="468291"/>
                  </a:lnTo>
                  <a:lnTo>
                    <a:pt x="1668001" y="466380"/>
                  </a:lnTo>
                  <a:cubicBezTo>
                    <a:pt x="1684955" y="466277"/>
                    <a:pt x="1700748" y="466895"/>
                    <a:pt x="1716525" y="467662"/>
                  </a:cubicBezTo>
                  <a:lnTo>
                    <a:pt x="1765456" y="468497"/>
                  </a:lnTo>
                  <a:lnTo>
                    <a:pt x="1798709" y="467327"/>
                  </a:lnTo>
                  <a:cubicBezTo>
                    <a:pt x="1830460" y="465718"/>
                    <a:pt x="1849212" y="464144"/>
                    <a:pt x="1874407" y="465304"/>
                  </a:cubicBezTo>
                  <a:lnTo>
                    <a:pt x="1915130" y="469034"/>
                  </a:lnTo>
                  <a:lnTo>
                    <a:pt x="1973629" y="469431"/>
                  </a:lnTo>
                  <a:cubicBezTo>
                    <a:pt x="2000462" y="468147"/>
                    <a:pt x="2019123" y="466435"/>
                    <a:pt x="2037545" y="465900"/>
                  </a:cubicBezTo>
                  <a:lnTo>
                    <a:pt x="2075458" y="468043"/>
                  </a:lnTo>
                  <a:lnTo>
                    <a:pt x="2102550" y="466900"/>
                  </a:lnTo>
                  <a:cubicBezTo>
                    <a:pt x="2121655" y="466610"/>
                    <a:pt x="2139238" y="467170"/>
                    <a:pt x="2154187" y="469431"/>
                  </a:cubicBezTo>
                  <a:lnTo>
                    <a:pt x="2165952" y="470174"/>
                  </a:lnTo>
                  <a:lnTo>
                    <a:pt x="2199326" y="469431"/>
                  </a:lnTo>
                  <a:lnTo>
                    <a:pt x="2227712" y="470653"/>
                  </a:lnTo>
                  <a:lnTo>
                    <a:pt x="2242098" y="469934"/>
                  </a:lnTo>
                  <a:cubicBezTo>
                    <a:pt x="2257927" y="468887"/>
                    <a:pt x="2275082" y="467798"/>
                    <a:pt x="2294669" y="467453"/>
                  </a:cubicBezTo>
                  <a:lnTo>
                    <a:pt x="2354036" y="469202"/>
                  </a:lnTo>
                  <a:lnTo>
                    <a:pt x="2386584" y="468938"/>
                  </a:lnTo>
                  <a:lnTo>
                    <a:pt x="2425023" y="469431"/>
                  </a:lnTo>
                  <a:cubicBezTo>
                    <a:pt x="2436384" y="469446"/>
                    <a:pt x="2459361" y="467418"/>
                    <a:pt x="2490579" y="466400"/>
                  </a:cubicBezTo>
                  <a:lnTo>
                    <a:pt x="2570687" y="468511"/>
                  </a:lnTo>
                  <a:lnTo>
                    <a:pt x="2640367" y="466247"/>
                  </a:lnTo>
                  <a:cubicBezTo>
                    <a:pt x="2677879" y="466600"/>
                    <a:pt x="2721852" y="468014"/>
                    <a:pt x="2777111" y="469431"/>
                  </a:cubicBezTo>
                  <a:cubicBezTo>
                    <a:pt x="2818167" y="468016"/>
                    <a:pt x="2843751" y="500479"/>
                    <a:pt x="2843039" y="541088"/>
                  </a:cubicBezTo>
                  <a:cubicBezTo>
                    <a:pt x="2843567" y="600468"/>
                    <a:pt x="2841569" y="637751"/>
                    <a:pt x="2841837" y="685402"/>
                  </a:cubicBezTo>
                  <a:lnTo>
                    <a:pt x="2842284" y="704843"/>
                  </a:lnTo>
                  <a:cubicBezTo>
                    <a:pt x="2842536" y="707934"/>
                    <a:pt x="2842787" y="711026"/>
                    <a:pt x="2843039" y="714117"/>
                  </a:cubicBezTo>
                  <a:cubicBezTo>
                    <a:pt x="2850689" y="783810"/>
                    <a:pt x="2842231" y="813131"/>
                    <a:pt x="2843039" y="887147"/>
                  </a:cubicBezTo>
                  <a:cubicBezTo>
                    <a:pt x="2843068" y="891570"/>
                    <a:pt x="2843098" y="895992"/>
                    <a:pt x="2843127" y="900415"/>
                  </a:cubicBezTo>
                  <a:lnTo>
                    <a:pt x="2845154" y="934126"/>
                  </a:lnTo>
                  <a:cubicBezTo>
                    <a:pt x="2846317" y="972217"/>
                    <a:pt x="2844871" y="1019799"/>
                    <a:pt x="2843039" y="1083771"/>
                  </a:cubicBezTo>
                  <a:cubicBezTo>
                    <a:pt x="2842908" y="1087277"/>
                    <a:pt x="2842776" y="1090784"/>
                    <a:pt x="2842645" y="1094290"/>
                  </a:cubicBezTo>
                  <a:cubicBezTo>
                    <a:pt x="2842452" y="1105251"/>
                    <a:pt x="2842258" y="1116213"/>
                    <a:pt x="2842065" y="1127174"/>
                  </a:cubicBezTo>
                  <a:cubicBezTo>
                    <a:pt x="2840366" y="1176331"/>
                    <a:pt x="2837539" y="1212369"/>
                    <a:pt x="2843039" y="1280396"/>
                  </a:cubicBezTo>
                  <a:cubicBezTo>
                    <a:pt x="2843471" y="1292082"/>
                    <a:pt x="2843902" y="1303769"/>
                    <a:pt x="2844334" y="1315455"/>
                  </a:cubicBezTo>
                  <a:lnTo>
                    <a:pt x="2847959" y="1347548"/>
                  </a:lnTo>
                  <a:cubicBezTo>
                    <a:pt x="2849775" y="1378280"/>
                    <a:pt x="2848910" y="1411225"/>
                    <a:pt x="2846847" y="1439343"/>
                  </a:cubicBezTo>
                  <a:lnTo>
                    <a:pt x="2844027" y="1467250"/>
                  </a:lnTo>
                  <a:lnTo>
                    <a:pt x="2847185" y="1511460"/>
                  </a:lnTo>
                  <a:cubicBezTo>
                    <a:pt x="2849991" y="1576450"/>
                    <a:pt x="2848736" y="1658287"/>
                    <a:pt x="2843039" y="1720834"/>
                  </a:cubicBezTo>
                  <a:cubicBezTo>
                    <a:pt x="2837579" y="1762877"/>
                    <a:pt x="2817317" y="1792796"/>
                    <a:pt x="2777111" y="1792491"/>
                  </a:cubicBezTo>
                  <a:cubicBezTo>
                    <a:pt x="2746812" y="1792525"/>
                    <a:pt x="2700746" y="1795364"/>
                    <a:pt x="2677804" y="1792491"/>
                  </a:cubicBezTo>
                  <a:lnTo>
                    <a:pt x="2662744" y="1791868"/>
                  </a:lnTo>
                  <a:lnTo>
                    <a:pt x="2650721" y="1792491"/>
                  </a:lnTo>
                  <a:cubicBezTo>
                    <a:pt x="2593760" y="1795823"/>
                    <a:pt x="2510862" y="1799724"/>
                    <a:pt x="2415995" y="1792491"/>
                  </a:cubicBezTo>
                  <a:lnTo>
                    <a:pt x="2380291" y="1791848"/>
                  </a:lnTo>
                  <a:lnTo>
                    <a:pt x="2343773" y="1792491"/>
                  </a:lnTo>
                  <a:cubicBezTo>
                    <a:pt x="2332092" y="1794806"/>
                    <a:pt x="2300025" y="1795796"/>
                    <a:pt x="2260955" y="1795713"/>
                  </a:cubicBezTo>
                  <a:lnTo>
                    <a:pt x="2168999" y="1793340"/>
                  </a:lnTo>
                  <a:lnTo>
                    <a:pt x="2128898" y="1794204"/>
                  </a:lnTo>
                  <a:cubicBezTo>
                    <a:pt x="2103237" y="1795155"/>
                    <a:pt x="2078482" y="1795535"/>
                    <a:pt x="2054880" y="1792491"/>
                  </a:cubicBezTo>
                  <a:lnTo>
                    <a:pt x="2020871" y="1791635"/>
                  </a:lnTo>
                  <a:lnTo>
                    <a:pt x="1928489" y="1792491"/>
                  </a:lnTo>
                  <a:lnTo>
                    <a:pt x="1916687" y="1792156"/>
                  </a:lnTo>
                  <a:lnTo>
                    <a:pt x="1901406" y="1792491"/>
                  </a:lnTo>
                  <a:cubicBezTo>
                    <a:pt x="1870807" y="1791847"/>
                    <a:pt x="1835488" y="1791956"/>
                    <a:pt x="1796138" y="1792171"/>
                  </a:cubicBezTo>
                  <a:lnTo>
                    <a:pt x="1727260" y="1792341"/>
                  </a:lnTo>
                  <a:lnTo>
                    <a:pt x="1720848" y="1792491"/>
                  </a:lnTo>
                  <a:cubicBezTo>
                    <a:pt x="1629528" y="1798053"/>
                    <a:pt x="1657235" y="1792495"/>
                    <a:pt x="1594458" y="1792491"/>
                  </a:cubicBezTo>
                  <a:lnTo>
                    <a:pt x="1553667" y="1792053"/>
                  </a:lnTo>
                  <a:lnTo>
                    <a:pt x="1513207" y="1792491"/>
                  </a:lnTo>
                  <a:lnTo>
                    <a:pt x="1485019" y="1791754"/>
                  </a:lnTo>
                  <a:lnTo>
                    <a:pt x="1413900" y="1792491"/>
                  </a:lnTo>
                  <a:lnTo>
                    <a:pt x="1360150" y="1792476"/>
                  </a:lnTo>
                  <a:lnTo>
                    <a:pt x="1359733" y="1792491"/>
                  </a:lnTo>
                  <a:cubicBezTo>
                    <a:pt x="1322422" y="1799612"/>
                    <a:pt x="1283228" y="1792002"/>
                    <a:pt x="1260426" y="1792491"/>
                  </a:cubicBezTo>
                  <a:lnTo>
                    <a:pt x="1258972" y="1792475"/>
                  </a:lnTo>
                  <a:lnTo>
                    <a:pt x="1206259" y="1792491"/>
                  </a:lnTo>
                  <a:cubicBezTo>
                    <a:pt x="1179779" y="1793800"/>
                    <a:pt x="1149941" y="1792307"/>
                    <a:pt x="1122457" y="1791234"/>
                  </a:cubicBezTo>
                  <a:lnTo>
                    <a:pt x="1101837" y="1791606"/>
                  </a:lnTo>
                  <a:lnTo>
                    <a:pt x="1079868" y="1792491"/>
                  </a:lnTo>
                  <a:lnTo>
                    <a:pt x="1051466" y="1792627"/>
                  </a:lnTo>
                  <a:lnTo>
                    <a:pt x="1012303" y="1796675"/>
                  </a:lnTo>
                  <a:cubicBezTo>
                    <a:pt x="959135" y="1800290"/>
                    <a:pt x="874528" y="1801372"/>
                    <a:pt x="818060" y="1792491"/>
                  </a:cubicBezTo>
                  <a:lnTo>
                    <a:pt x="817375" y="1792427"/>
                  </a:lnTo>
                  <a:lnTo>
                    <a:pt x="805842" y="1792413"/>
                  </a:lnTo>
                  <a:cubicBezTo>
                    <a:pt x="786731" y="1791794"/>
                    <a:pt x="769919" y="1790784"/>
                    <a:pt x="753241" y="1789982"/>
                  </a:cubicBezTo>
                  <a:lnTo>
                    <a:pt x="737880" y="1789633"/>
                  </a:lnTo>
                  <a:lnTo>
                    <a:pt x="691669" y="1792491"/>
                  </a:lnTo>
                  <a:cubicBezTo>
                    <a:pt x="675389" y="1790461"/>
                    <a:pt x="644539" y="1792683"/>
                    <a:pt x="603843" y="1794302"/>
                  </a:cubicBezTo>
                  <a:lnTo>
                    <a:pt x="568608" y="1795013"/>
                  </a:lnTo>
                  <a:lnTo>
                    <a:pt x="568450" y="1795018"/>
                  </a:lnTo>
                  <a:cubicBezTo>
                    <a:pt x="568438" y="1795018"/>
                    <a:pt x="568426" y="1795017"/>
                    <a:pt x="568414" y="1795017"/>
                  </a:cubicBezTo>
                  <a:lnTo>
                    <a:pt x="536006" y="1795670"/>
                  </a:lnTo>
                  <a:cubicBezTo>
                    <a:pt x="511326" y="1795571"/>
                    <a:pt x="484775" y="1794713"/>
                    <a:pt x="456944" y="1792491"/>
                  </a:cubicBezTo>
                  <a:lnTo>
                    <a:pt x="427155" y="1790870"/>
                  </a:lnTo>
                  <a:lnTo>
                    <a:pt x="402777" y="1792491"/>
                  </a:lnTo>
                  <a:cubicBezTo>
                    <a:pt x="335590" y="1803798"/>
                    <a:pt x="272671" y="1787833"/>
                    <a:pt x="222219" y="1792491"/>
                  </a:cubicBezTo>
                  <a:cubicBezTo>
                    <a:pt x="171768" y="1797150"/>
                    <a:pt x="133682" y="1800601"/>
                    <a:pt x="68745" y="1792491"/>
                  </a:cubicBezTo>
                  <a:cubicBezTo>
                    <a:pt x="29331" y="1793378"/>
                    <a:pt x="3681" y="1760415"/>
                    <a:pt x="2817" y="1720834"/>
                  </a:cubicBezTo>
                  <a:lnTo>
                    <a:pt x="4164" y="1665561"/>
                  </a:lnTo>
                  <a:cubicBezTo>
                    <a:pt x="3934" y="1649169"/>
                    <a:pt x="3703" y="1632777"/>
                    <a:pt x="3473" y="1616385"/>
                  </a:cubicBezTo>
                  <a:cubicBezTo>
                    <a:pt x="2632" y="1577899"/>
                    <a:pt x="1573" y="1537526"/>
                    <a:pt x="2817" y="1500615"/>
                  </a:cubicBezTo>
                  <a:cubicBezTo>
                    <a:pt x="-76" y="1453656"/>
                    <a:pt x="441" y="1414572"/>
                    <a:pt x="1423" y="1379242"/>
                  </a:cubicBezTo>
                  <a:cubicBezTo>
                    <a:pt x="1855" y="1348643"/>
                    <a:pt x="2286" y="1318043"/>
                    <a:pt x="2718" y="1287444"/>
                  </a:cubicBezTo>
                  <a:lnTo>
                    <a:pt x="2574" y="1263540"/>
                  </a:lnTo>
                  <a:cubicBezTo>
                    <a:pt x="1625" y="1239643"/>
                    <a:pt x="-338" y="1219862"/>
                    <a:pt x="50" y="1192040"/>
                  </a:cubicBezTo>
                  <a:lnTo>
                    <a:pt x="2695" y="1144925"/>
                  </a:lnTo>
                  <a:cubicBezTo>
                    <a:pt x="2706" y="1143883"/>
                    <a:pt x="2717" y="1142842"/>
                    <a:pt x="2728" y="1141800"/>
                  </a:cubicBezTo>
                  <a:cubicBezTo>
                    <a:pt x="2867" y="1124326"/>
                    <a:pt x="2937" y="1105277"/>
                    <a:pt x="2817" y="1083771"/>
                  </a:cubicBezTo>
                  <a:cubicBezTo>
                    <a:pt x="2458" y="1019256"/>
                    <a:pt x="-432" y="991598"/>
                    <a:pt x="448" y="953741"/>
                  </a:cubicBezTo>
                  <a:cubicBezTo>
                    <a:pt x="913" y="945292"/>
                    <a:pt x="1379" y="936844"/>
                    <a:pt x="1844" y="928395"/>
                  </a:cubicBezTo>
                  <a:lnTo>
                    <a:pt x="668" y="892672"/>
                  </a:lnTo>
                  <a:cubicBezTo>
                    <a:pt x="69" y="829549"/>
                    <a:pt x="3289" y="774103"/>
                    <a:pt x="2817" y="737713"/>
                  </a:cubicBezTo>
                  <a:cubicBezTo>
                    <a:pt x="2942" y="731666"/>
                    <a:pt x="3068" y="725618"/>
                    <a:pt x="3193" y="719571"/>
                  </a:cubicBezTo>
                  <a:cubicBezTo>
                    <a:pt x="3068" y="717753"/>
                    <a:pt x="2942" y="715935"/>
                    <a:pt x="2817" y="714117"/>
                  </a:cubicBezTo>
                  <a:cubicBezTo>
                    <a:pt x="-1748" y="672136"/>
                    <a:pt x="868" y="599556"/>
                    <a:pt x="2817" y="541088"/>
                  </a:cubicBezTo>
                  <a:cubicBezTo>
                    <a:pt x="4464" y="502105"/>
                    <a:pt x="35116" y="460203"/>
                    <a:pt x="68745" y="469431"/>
                  </a:cubicBezTo>
                  <a:lnTo>
                    <a:pt x="168052" y="469431"/>
                  </a:lnTo>
                  <a:cubicBezTo>
                    <a:pt x="180546" y="467924"/>
                    <a:pt x="197370" y="467339"/>
                    <a:pt x="218457" y="467423"/>
                  </a:cubicBezTo>
                  <a:lnTo>
                    <a:pt x="262041" y="468575"/>
                  </a:lnTo>
                  <a:lnTo>
                    <a:pt x="310656" y="467530"/>
                  </a:lnTo>
                  <a:cubicBezTo>
                    <a:pt x="343532" y="467484"/>
                    <a:pt x="377023" y="468072"/>
                    <a:pt x="402777" y="469431"/>
                  </a:cubicBezTo>
                  <a:lnTo>
                    <a:pt x="429812" y="470156"/>
                  </a:lnTo>
                  <a:lnTo>
                    <a:pt x="447917" y="469431"/>
                  </a:lnTo>
                  <a:cubicBezTo>
                    <a:pt x="472552" y="466700"/>
                    <a:pt x="499761" y="465161"/>
                    <a:pt x="529777" y="465074"/>
                  </a:cubicBezTo>
                  <a:lnTo>
                    <a:pt x="578397" y="467220"/>
                  </a:lnTo>
                  <a:cubicBezTo>
                    <a:pt x="625090" y="313245"/>
                    <a:pt x="664162" y="269759"/>
                    <a:pt x="718475" y="529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B6C057-CCAC-4C4B-80CF-2B70A2DA32D9}"/>
                </a:ext>
              </a:extLst>
            </p:cNvPr>
            <p:cNvSpPr txBox="1"/>
            <p:nvPr/>
          </p:nvSpPr>
          <p:spPr>
            <a:xfrm>
              <a:off x="8421507" y="2804630"/>
              <a:ext cx="18719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 smtClean="0"/>
                <a:t>30%</a:t>
              </a:r>
              <a:endParaRPr lang="en-US" altLang="ko-KR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9450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8A2843A-6ADB-4000-90B5-17B87DE181B3}"/>
              </a:ext>
            </a:extLst>
          </p:cNvPr>
          <p:cNvSpPr/>
          <p:nvPr/>
        </p:nvSpPr>
        <p:spPr>
          <a:xfrm>
            <a:off x="625748" y="1205170"/>
            <a:ext cx="10922456" cy="4681234"/>
          </a:xfrm>
          <a:custGeom>
            <a:avLst/>
            <a:gdLst>
              <a:gd name="connsiteX0" fmla="*/ 0 w 10922456"/>
              <a:gd name="connsiteY0" fmla="*/ 253536 h 4681234"/>
              <a:gd name="connsiteX1" fmla="*/ 253536 w 10922456"/>
              <a:gd name="connsiteY1" fmla="*/ 0 h 4681234"/>
              <a:gd name="connsiteX2" fmla="*/ 843741 w 10922456"/>
              <a:gd name="connsiteY2" fmla="*/ 0 h 4681234"/>
              <a:gd name="connsiteX3" fmla="*/ 1538100 w 10922456"/>
              <a:gd name="connsiteY3" fmla="*/ 0 h 4681234"/>
              <a:gd name="connsiteX4" fmla="*/ 1919997 w 10922456"/>
              <a:gd name="connsiteY4" fmla="*/ 0 h 4681234"/>
              <a:gd name="connsiteX5" fmla="*/ 2718510 w 10922456"/>
              <a:gd name="connsiteY5" fmla="*/ 0 h 4681234"/>
              <a:gd name="connsiteX6" fmla="*/ 3412869 w 10922456"/>
              <a:gd name="connsiteY6" fmla="*/ 0 h 4681234"/>
              <a:gd name="connsiteX7" fmla="*/ 4107228 w 10922456"/>
              <a:gd name="connsiteY7" fmla="*/ 0 h 4681234"/>
              <a:gd name="connsiteX8" fmla="*/ 4801587 w 10922456"/>
              <a:gd name="connsiteY8" fmla="*/ 0 h 4681234"/>
              <a:gd name="connsiteX9" fmla="*/ 5495946 w 10922456"/>
              <a:gd name="connsiteY9" fmla="*/ 0 h 4681234"/>
              <a:gd name="connsiteX10" fmla="*/ 6190305 w 10922456"/>
              <a:gd name="connsiteY10" fmla="*/ 0 h 4681234"/>
              <a:gd name="connsiteX11" fmla="*/ 6988818 w 10922456"/>
              <a:gd name="connsiteY11" fmla="*/ 0 h 4681234"/>
              <a:gd name="connsiteX12" fmla="*/ 7579023 w 10922456"/>
              <a:gd name="connsiteY12" fmla="*/ 0 h 4681234"/>
              <a:gd name="connsiteX13" fmla="*/ 8065074 w 10922456"/>
              <a:gd name="connsiteY13" fmla="*/ 0 h 4681234"/>
              <a:gd name="connsiteX14" fmla="*/ 8446971 w 10922456"/>
              <a:gd name="connsiteY14" fmla="*/ 0 h 4681234"/>
              <a:gd name="connsiteX15" fmla="*/ 8933023 w 10922456"/>
              <a:gd name="connsiteY15" fmla="*/ 0 h 4681234"/>
              <a:gd name="connsiteX16" fmla="*/ 9314920 w 10922456"/>
              <a:gd name="connsiteY16" fmla="*/ 0 h 4681234"/>
              <a:gd name="connsiteX17" fmla="*/ 10009279 w 10922456"/>
              <a:gd name="connsiteY17" fmla="*/ 0 h 4681234"/>
              <a:gd name="connsiteX18" fmla="*/ 10668920 w 10922456"/>
              <a:gd name="connsiteY18" fmla="*/ 0 h 4681234"/>
              <a:gd name="connsiteX19" fmla="*/ 10922456 w 10922456"/>
              <a:gd name="connsiteY19" fmla="*/ 253536 h 4681234"/>
              <a:gd name="connsiteX20" fmla="*/ 10922456 w 10922456"/>
              <a:gd name="connsiteY20" fmla="*/ 949230 h 4681234"/>
              <a:gd name="connsiteX21" fmla="*/ 10922456 w 10922456"/>
              <a:gd name="connsiteY21" fmla="*/ 1519698 h 4681234"/>
              <a:gd name="connsiteX22" fmla="*/ 10922456 w 10922456"/>
              <a:gd name="connsiteY22" fmla="*/ 2173651 h 4681234"/>
              <a:gd name="connsiteX23" fmla="*/ 10922456 w 10922456"/>
              <a:gd name="connsiteY23" fmla="*/ 2952827 h 4681234"/>
              <a:gd name="connsiteX24" fmla="*/ 10922456 w 10922456"/>
              <a:gd name="connsiteY24" fmla="*/ 3565038 h 4681234"/>
              <a:gd name="connsiteX25" fmla="*/ 10922456 w 10922456"/>
              <a:gd name="connsiteY25" fmla="*/ 4427698 h 4681234"/>
              <a:gd name="connsiteX26" fmla="*/ 10668920 w 10922456"/>
              <a:gd name="connsiteY26" fmla="*/ 4681234 h 4681234"/>
              <a:gd name="connsiteX27" fmla="*/ 10182869 w 10922456"/>
              <a:gd name="connsiteY27" fmla="*/ 4681234 h 4681234"/>
              <a:gd name="connsiteX28" fmla="*/ 9280202 w 10922456"/>
              <a:gd name="connsiteY28" fmla="*/ 4681234 h 4681234"/>
              <a:gd name="connsiteX29" fmla="*/ 8481689 w 10922456"/>
              <a:gd name="connsiteY29" fmla="*/ 4681234 h 4681234"/>
              <a:gd name="connsiteX30" fmla="*/ 7891484 w 10922456"/>
              <a:gd name="connsiteY30" fmla="*/ 4681234 h 4681234"/>
              <a:gd name="connsiteX31" fmla="*/ 7301279 w 10922456"/>
              <a:gd name="connsiteY31" fmla="*/ 4681234 h 4681234"/>
              <a:gd name="connsiteX32" fmla="*/ 6398613 w 10922456"/>
              <a:gd name="connsiteY32" fmla="*/ 4681234 h 4681234"/>
              <a:gd name="connsiteX33" fmla="*/ 5808407 w 10922456"/>
              <a:gd name="connsiteY33" fmla="*/ 4681234 h 4681234"/>
              <a:gd name="connsiteX34" fmla="*/ 5218202 w 10922456"/>
              <a:gd name="connsiteY34" fmla="*/ 4681234 h 4681234"/>
              <a:gd name="connsiteX35" fmla="*/ 4836305 w 10922456"/>
              <a:gd name="connsiteY35" fmla="*/ 4681234 h 4681234"/>
              <a:gd name="connsiteX36" fmla="*/ 4141946 w 10922456"/>
              <a:gd name="connsiteY36" fmla="*/ 4681234 h 4681234"/>
              <a:gd name="connsiteX37" fmla="*/ 3343433 w 10922456"/>
              <a:gd name="connsiteY37" fmla="*/ 4681234 h 4681234"/>
              <a:gd name="connsiteX38" fmla="*/ 2440767 w 10922456"/>
              <a:gd name="connsiteY38" fmla="*/ 4681234 h 4681234"/>
              <a:gd name="connsiteX39" fmla="*/ 1538100 w 10922456"/>
              <a:gd name="connsiteY39" fmla="*/ 4681234 h 4681234"/>
              <a:gd name="connsiteX40" fmla="*/ 843741 w 10922456"/>
              <a:gd name="connsiteY40" fmla="*/ 4681234 h 4681234"/>
              <a:gd name="connsiteX41" fmla="*/ 253536 w 10922456"/>
              <a:gd name="connsiteY41" fmla="*/ 4681234 h 4681234"/>
              <a:gd name="connsiteX42" fmla="*/ 0 w 10922456"/>
              <a:gd name="connsiteY42" fmla="*/ 4427698 h 4681234"/>
              <a:gd name="connsiteX43" fmla="*/ 0 w 10922456"/>
              <a:gd name="connsiteY43" fmla="*/ 3648521 h 4681234"/>
              <a:gd name="connsiteX44" fmla="*/ 0 w 10922456"/>
              <a:gd name="connsiteY44" fmla="*/ 2952827 h 4681234"/>
              <a:gd name="connsiteX45" fmla="*/ 0 w 10922456"/>
              <a:gd name="connsiteY45" fmla="*/ 2382359 h 4681234"/>
              <a:gd name="connsiteX46" fmla="*/ 0 w 10922456"/>
              <a:gd name="connsiteY46" fmla="*/ 1728407 h 4681234"/>
              <a:gd name="connsiteX47" fmla="*/ 0 w 10922456"/>
              <a:gd name="connsiteY47" fmla="*/ 949230 h 4681234"/>
              <a:gd name="connsiteX48" fmla="*/ 0 w 10922456"/>
              <a:gd name="connsiteY48" fmla="*/ 253536 h 46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22456" h="4681234" fill="none" extrusionOk="0">
                <a:moveTo>
                  <a:pt x="0" y="253536"/>
                </a:moveTo>
                <a:cubicBezTo>
                  <a:pt x="6446" y="101748"/>
                  <a:pt x="133381" y="14067"/>
                  <a:pt x="253536" y="0"/>
                </a:cubicBezTo>
                <a:cubicBezTo>
                  <a:pt x="466034" y="4615"/>
                  <a:pt x="664551" y="8322"/>
                  <a:pt x="843741" y="0"/>
                </a:cubicBezTo>
                <a:cubicBezTo>
                  <a:pt x="1022932" y="-8322"/>
                  <a:pt x="1340015" y="-9617"/>
                  <a:pt x="1538100" y="0"/>
                </a:cubicBezTo>
                <a:cubicBezTo>
                  <a:pt x="1736185" y="9617"/>
                  <a:pt x="1775930" y="4280"/>
                  <a:pt x="1919997" y="0"/>
                </a:cubicBezTo>
                <a:cubicBezTo>
                  <a:pt x="2064064" y="-4280"/>
                  <a:pt x="2423910" y="18903"/>
                  <a:pt x="2718510" y="0"/>
                </a:cubicBezTo>
                <a:cubicBezTo>
                  <a:pt x="3013110" y="-18903"/>
                  <a:pt x="3186734" y="23662"/>
                  <a:pt x="3412869" y="0"/>
                </a:cubicBezTo>
                <a:cubicBezTo>
                  <a:pt x="3639004" y="-23662"/>
                  <a:pt x="3792241" y="24607"/>
                  <a:pt x="4107228" y="0"/>
                </a:cubicBezTo>
                <a:cubicBezTo>
                  <a:pt x="4422215" y="-24607"/>
                  <a:pt x="4509678" y="-33836"/>
                  <a:pt x="4801587" y="0"/>
                </a:cubicBezTo>
                <a:cubicBezTo>
                  <a:pt x="5093496" y="33836"/>
                  <a:pt x="5155207" y="29190"/>
                  <a:pt x="5495946" y="0"/>
                </a:cubicBezTo>
                <a:cubicBezTo>
                  <a:pt x="5836685" y="-29190"/>
                  <a:pt x="5876203" y="30034"/>
                  <a:pt x="6190305" y="0"/>
                </a:cubicBezTo>
                <a:cubicBezTo>
                  <a:pt x="6504407" y="-30034"/>
                  <a:pt x="6676674" y="13338"/>
                  <a:pt x="6988818" y="0"/>
                </a:cubicBezTo>
                <a:cubicBezTo>
                  <a:pt x="7300962" y="-13338"/>
                  <a:pt x="7372643" y="9087"/>
                  <a:pt x="7579023" y="0"/>
                </a:cubicBezTo>
                <a:cubicBezTo>
                  <a:pt x="7785404" y="-9087"/>
                  <a:pt x="7866082" y="-24227"/>
                  <a:pt x="8065074" y="0"/>
                </a:cubicBezTo>
                <a:cubicBezTo>
                  <a:pt x="8264066" y="24227"/>
                  <a:pt x="8367428" y="-16248"/>
                  <a:pt x="8446971" y="0"/>
                </a:cubicBezTo>
                <a:cubicBezTo>
                  <a:pt x="8526514" y="16248"/>
                  <a:pt x="8730646" y="4553"/>
                  <a:pt x="8933023" y="0"/>
                </a:cubicBezTo>
                <a:cubicBezTo>
                  <a:pt x="9135400" y="-4553"/>
                  <a:pt x="9227544" y="-102"/>
                  <a:pt x="9314920" y="0"/>
                </a:cubicBezTo>
                <a:cubicBezTo>
                  <a:pt x="9402296" y="102"/>
                  <a:pt x="9668371" y="-28702"/>
                  <a:pt x="10009279" y="0"/>
                </a:cubicBezTo>
                <a:cubicBezTo>
                  <a:pt x="10350187" y="28702"/>
                  <a:pt x="10523351" y="6445"/>
                  <a:pt x="10668920" y="0"/>
                </a:cubicBezTo>
                <a:cubicBezTo>
                  <a:pt x="10810600" y="21612"/>
                  <a:pt x="10926082" y="112095"/>
                  <a:pt x="10922456" y="253536"/>
                </a:cubicBezTo>
                <a:cubicBezTo>
                  <a:pt x="10925165" y="533663"/>
                  <a:pt x="10910602" y="674802"/>
                  <a:pt x="10922456" y="949230"/>
                </a:cubicBezTo>
                <a:cubicBezTo>
                  <a:pt x="10934310" y="1223658"/>
                  <a:pt x="10906306" y="1366240"/>
                  <a:pt x="10922456" y="1519698"/>
                </a:cubicBezTo>
                <a:cubicBezTo>
                  <a:pt x="10938606" y="1673156"/>
                  <a:pt x="10931848" y="1871856"/>
                  <a:pt x="10922456" y="2173651"/>
                </a:cubicBezTo>
                <a:cubicBezTo>
                  <a:pt x="10913064" y="2475446"/>
                  <a:pt x="10885015" y="2763470"/>
                  <a:pt x="10922456" y="2952827"/>
                </a:cubicBezTo>
                <a:cubicBezTo>
                  <a:pt x="10959897" y="3142184"/>
                  <a:pt x="10944689" y="3412672"/>
                  <a:pt x="10922456" y="3565038"/>
                </a:cubicBezTo>
                <a:cubicBezTo>
                  <a:pt x="10900223" y="3717404"/>
                  <a:pt x="10934203" y="4113567"/>
                  <a:pt x="10922456" y="4427698"/>
                </a:cubicBezTo>
                <a:cubicBezTo>
                  <a:pt x="10901461" y="4576454"/>
                  <a:pt x="10823540" y="4682312"/>
                  <a:pt x="10668920" y="4681234"/>
                </a:cubicBezTo>
                <a:cubicBezTo>
                  <a:pt x="10463841" y="4661440"/>
                  <a:pt x="10401919" y="4669444"/>
                  <a:pt x="10182869" y="4681234"/>
                </a:cubicBezTo>
                <a:cubicBezTo>
                  <a:pt x="9963819" y="4693024"/>
                  <a:pt x="9645025" y="4706825"/>
                  <a:pt x="9280202" y="4681234"/>
                </a:cubicBezTo>
                <a:cubicBezTo>
                  <a:pt x="8915379" y="4655643"/>
                  <a:pt x="8691103" y="4686609"/>
                  <a:pt x="8481689" y="4681234"/>
                </a:cubicBezTo>
                <a:cubicBezTo>
                  <a:pt x="8272275" y="4675859"/>
                  <a:pt x="8073013" y="4702770"/>
                  <a:pt x="7891484" y="4681234"/>
                </a:cubicBezTo>
                <a:cubicBezTo>
                  <a:pt x="7709955" y="4659698"/>
                  <a:pt x="7536625" y="4685795"/>
                  <a:pt x="7301279" y="4681234"/>
                </a:cubicBezTo>
                <a:cubicBezTo>
                  <a:pt x="7065934" y="4676673"/>
                  <a:pt x="6757987" y="4682775"/>
                  <a:pt x="6398613" y="4681234"/>
                </a:cubicBezTo>
                <a:cubicBezTo>
                  <a:pt x="6039239" y="4679693"/>
                  <a:pt x="6080043" y="4678059"/>
                  <a:pt x="5808407" y="4681234"/>
                </a:cubicBezTo>
                <a:cubicBezTo>
                  <a:pt x="5536771" y="4684409"/>
                  <a:pt x="5361685" y="4656041"/>
                  <a:pt x="5218202" y="4681234"/>
                </a:cubicBezTo>
                <a:cubicBezTo>
                  <a:pt x="5074719" y="4706427"/>
                  <a:pt x="4923992" y="4679503"/>
                  <a:pt x="4836305" y="4681234"/>
                </a:cubicBezTo>
                <a:cubicBezTo>
                  <a:pt x="4748618" y="4682965"/>
                  <a:pt x="4288020" y="4666790"/>
                  <a:pt x="4141946" y="4681234"/>
                </a:cubicBezTo>
                <a:cubicBezTo>
                  <a:pt x="3995872" y="4695678"/>
                  <a:pt x="3741338" y="4670379"/>
                  <a:pt x="3343433" y="4681234"/>
                </a:cubicBezTo>
                <a:cubicBezTo>
                  <a:pt x="2945528" y="4692089"/>
                  <a:pt x="2822023" y="4646703"/>
                  <a:pt x="2440767" y="4681234"/>
                </a:cubicBezTo>
                <a:cubicBezTo>
                  <a:pt x="2059511" y="4715765"/>
                  <a:pt x="1796477" y="4641228"/>
                  <a:pt x="1538100" y="4681234"/>
                </a:cubicBezTo>
                <a:cubicBezTo>
                  <a:pt x="1279723" y="4721240"/>
                  <a:pt x="1037759" y="4664752"/>
                  <a:pt x="843741" y="4681234"/>
                </a:cubicBezTo>
                <a:cubicBezTo>
                  <a:pt x="649723" y="4697716"/>
                  <a:pt x="503260" y="4709929"/>
                  <a:pt x="253536" y="4681234"/>
                </a:cubicBezTo>
                <a:cubicBezTo>
                  <a:pt x="104586" y="4685435"/>
                  <a:pt x="1561" y="4563091"/>
                  <a:pt x="0" y="4427698"/>
                </a:cubicBezTo>
                <a:cubicBezTo>
                  <a:pt x="16292" y="4219901"/>
                  <a:pt x="-9568" y="3909721"/>
                  <a:pt x="0" y="3648521"/>
                </a:cubicBezTo>
                <a:cubicBezTo>
                  <a:pt x="9568" y="3387321"/>
                  <a:pt x="-6966" y="3172554"/>
                  <a:pt x="0" y="2952827"/>
                </a:cubicBezTo>
                <a:cubicBezTo>
                  <a:pt x="6966" y="2733100"/>
                  <a:pt x="-27542" y="2657632"/>
                  <a:pt x="0" y="2382359"/>
                </a:cubicBezTo>
                <a:cubicBezTo>
                  <a:pt x="27542" y="2107086"/>
                  <a:pt x="20398" y="2044374"/>
                  <a:pt x="0" y="1728407"/>
                </a:cubicBezTo>
                <a:cubicBezTo>
                  <a:pt x="-20398" y="1412440"/>
                  <a:pt x="2419" y="1120904"/>
                  <a:pt x="0" y="949230"/>
                </a:cubicBezTo>
                <a:cubicBezTo>
                  <a:pt x="-2419" y="777556"/>
                  <a:pt x="29169" y="568548"/>
                  <a:pt x="0" y="253536"/>
                </a:cubicBezTo>
                <a:close/>
              </a:path>
              <a:path w="10922456" h="4681234" stroke="0" extrusionOk="0">
                <a:moveTo>
                  <a:pt x="0" y="253536"/>
                </a:moveTo>
                <a:cubicBezTo>
                  <a:pt x="6333" y="115607"/>
                  <a:pt x="124210" y="-32651"/>
                  <a:pt x="253536" y="0"/>
                </a:cubicBezTo>
                <a:cubicBezTo>
                  <a:pt x="369383" y="-353"/>
                  <a:pt x="539335" y="10665"/>
                  <a:pt x="635433" y="0"/>
                </a:cubicBezTo>
                <a:cubicBezTo>
                  <a:pt x="731531" y="-10665"/>
                  <a:pt x="894222" y="-8278"/>
                  <a:pt x="1121485" y="0"/>
                </a:cubicBezTo>
                <a:cubicBezTo>
                  <a:pt x="1348748" y="8278"/>
                  <a:pt x="1522218" y="19325"/>
                  <a:pt x="1711690" y="0"/>
                </a:cubicBezTo>
                <a:cubicBezTo>
                  <a:pt x="1901163" y="-19325"/>
                  <a:pt x="2130241" y="-21785"/>
                  <a:pt x="2406049" y="0"/>
                </a:cubicBezTo>
                <a:cubicBezTo>
                  <a:pt x="2681857" y="21785"/>
                  <a:pt x="2794937" y="-7819"/>
                  <a:pt x="2996254" y="0"/>
                </a:cubicBezTo>
                <a:cubicBezTo>
                  <a:pt x="3197571" y="7819"/>
                  <a:pt x="3291401" y="-1907"/>
                  <a:pt x="3378151" y="0"/>
                </a:cubicBezTo>
                <a:cubicBezTo>
                  <a:pt x="3464901" y="1907"/>
                  <a:pt x="4013338" y="28818"/>
                  <a:pt x="4176664" y="0"/>
                </a:cubicBezTo>
                <a:cubicBezTo>
                  <a:pt x="4339990" y="-28818"/>
                  <a:pt x="4810160" y="-11694"/>
                  <a:pt x="4975177" y="0"/>
                </a:cubicBezTo>
                <a:cubicBezTo>
                  <a:pt x="5140194" y="11694"/>
                  <a:pt x="5396576" y="20791"/>
                  <a:pt x="5773690" y="0"/>
                </a:cubicBezTo>
                <a:cubicBezTo>
                  <a:pt x="6150804" y="-20791"/>
                  <a:pt x="6294795" y="6869"/>
                  <a:pt x="6676356" y="0"/>
                </a:cubicBezTo>
                <a:cubicBezTo>
                  <a:pt x="7057917" y="-6869"/>
                  <a:pt x="7089996" y="-32324"/>
                  <a:pt x="7370715" y="0"/>
                </a:cubicBezTo>
                <a:cubicBezTo>
                  <a:pt x="7651434" y="32324"/>
                  <a:pt x="8043428" y="-32007"/>
                  <a:pt x="8273382" y="0"/>
                </a:cubicBezTo>
                <a:cubicBezTo>
                  <a:pt x="8503336" y="32007"/>
                  <a:pt x="8678791" y="-27263"/>
                  <a:pt x="9071894" y="0"/>
                </a:cubicBezTo>
                <a:cubicBezTo>
                  <a:pt x="9464997" y="27263"/>
                  <a:pt x="9539999" y="20013"/>
                  <a:pt x="9766253" y="0"/>
                </a:cubicBezTo>
                <a:cubicBezTo>
                  <a:pt x="9992507" y="-20013"/>
                  <a:pt x="10243908" y="-10030"/>
                  <a:pt x="10668920" y="0"/>
                </a:cubicBezTo>
                <a:cubicBezTo>
                  <a:pt x="10826805" y="-5008"/>
                  <a:pt x="10925194" y="109852"/>
                  <a:pt x="10922456" y="253536"/>
                </a:cubicBezTo>
                <a:cubicBezTo>
                  <a:pt x="10905016" y="478826"/>
                  <a:pt x="10893038" y="619162"/>
                  <a:pt x="10922456" y="865746"/>
                </a:cubicBezTo>
                <a:cubicBezTo>
                  <a:pt x="10951875" y="1112330"/>
                  <a:pt x="10919347" y="1216073"/>
                  <a:pt x="10922456" y="1477957"/>
                </a:cubicBezTo>
                <a:cubicBezTo>
                  <a:pt x="10925565" y="1739841"/>
                  <a:pt x="10921933" y="1835104"/>
                  <a:pt x="10922456" y="2131909"/>
                </a:cubicBezTo>
                <a:cubicBezTo>
                  <a:pt x="10922979" y="2428714"/>
                  <a:pt x="10894258" y="2548423"/>
                  <a:pt x="10922456" y="2869344"/>
                </a:cubicBezTo>
                <a:cubicBezTo>
                  <a:pt x="10950654" y="3190266"/>
                  <a:pt x="10894404" y="3246893"/>
                  <a:pt x="10922456" y="3481555"/>
                </a:cubicBezTo>
                <a:cubicBezTo>
                  <a:pt x="10950508" y="3716217"/>
                  <a:pt x="10951668" y="4132627"/>
                  <a:pt x="10922456" y="4427698"/>
                </a:cubicBezTo>
                <a:cubicBezTo>
                  <a:pt x="10908810" y="4537967"/>
                  <a:pt x="10796617" y="4680011"/>
                  <a:pt x="10668920" y="4681234"/>
                </a:cubicBezTo>
                <a:cubicBezTo>
                  <a:pt x="10552403" y="4681352"/>
                  <a:pt x="10375248" y="4691399"/>
                  <a:pt x="10287023" y="4681234"/>
                </a:cubicBezTo>
                <a:cubicBezTo>
                  <a:pt x="10198798" y="4671069"/>
                  <a:pt x="9588999" y="4671244"/>
                  <a:pt x="9384356" y="4681234"/>
                </a:cubicBezTo>
                <a:cubicBezTo>
                  <a:pt x="9179713" y="4691224"/>
                  <a:pt x="9092294" y="4664855"/>
                  <a:pt x="9002459" y="4681234"/>
                </a:cubicBezTo>
                <a:cubicBezTo>
                  <a:pt x="8912624" y="4697613"/>
                  <a:pt x="8509176" y="4695254"/>
                  <a:pt x="8203946" y="4681234"/>
                </a:cubicBezTo>
                <a:cubicBezTo>
                  <a:pt x="7898716" y="4667214"/>
                  <a:pt x="7652785" y="4686672"/>
                  <a:pt x="7405433" y="4681234"/>
                </a:cubicBezTo>
                <a:cubicBezTo>
                  <a:pt x="7158081" y="4675796"/>
                  <a:pt x="6958104" y="4661555"/>
                  <a:pt x="6606920" y="4681234"/>
                </a:cubicBezTo>
                <a:cubicBezTo>
                  <a:pt x="6255736" y="4700913"/>
                  <a:pt x="6362288" y="4681249"/>
                  <a:pt x="6120869" y="4681234"/>
                </a:cubicBezTo>
                <a:cubicBezTo>
                  <a:pt x="5879450" y="4681219"/>
                  <a:pt x="5684158" y="4672265"/>
                  <a:pt x="5426510" y="4681234"/>
                </a:cubicBezTo>
                <a:cubicBezTo>
                  <a:pt x="5168862" y="4690203"/>
                  <a:pt x="4831656" y="4671975"/>
                  <a:pt x="4627997" y="4681234"/>
                </a:cubicBezTo>
                <a:cubicBezTo>
                  <a:pt x="4424338" y="4690493"/>
                  <a:pt x="4168996" y="4660111"/>
                  <a:pt x="4037792" y="4681234"/>
                </a:cubicBezTo>
                <a:cubicBezTo>
                  <a:pt x="3906588" y="4702357"/>
                  <a:pt x="3424667" y="4723128"/>
                  <a:pt x="3135126" y="4681234"/>
                </a:cubicBezTo>
                <a:cubicBezTo>
                  <a:pt x="2845585" y="4639340"/>
                  <a:pt x="2774287" y="4695599"/>
                  <a:pt x="2649074" y="4681234"/>
                </a:cubicBezTo>
                <a:cubicBezTo>
                  <a:pt x="2523861" y="4666869"/>
                  <a:pt x="2174520" y="4712684"/>
                  <a:pt x="1746408" y="4681234"/>
                </a:cubicBezTo>
                <a:cubicBezTo>
                  <a:pt x="1318296" y="4649784"/>
                  <a:pt x="1149756" y="4676357"/>
                  <a:pt x="843741" y="4681234"/>
                </a:cubicBezTo>
                <a:cubicBezTo>
                  <a:pt x="537726" y="4686111"/>
                  <a:pt x="546833" y="4666011"/>
                  <a:pt x="253536" y="4681234"/>
                </a:cubicBezTo>
                <a:cubicBezTo>
                  <a:pt x="101963" y="4684371"/>
                  <a:pt x="3321" y="4567742"/>
                  <a:pt x="0" y="4427698"/>
                </a:cubicBezTo>
                <a:cubicBezTo>
                  <a:pt x="2681" y="4192633"/>
                  <a:pt x="22253" y="3980821"/>
                  <a:pt x="0" y="3648521"/>
                </a:cubicBezTo>
                <a:cubicBezTo>
                  <a:pt x="-22253" y="3316221"/>
                  <a:pt x="7960" y="3095377"/>
                  <a:pt x="0" y="2869344"/>
                </a:cubicBezTo>
                <a:cubicBezTo>
                  <a:pt x="-7960" y="2643311"/>
                  <a:pt x="1842" y="2478009"/>
                  <a:pt x="0" y="2173651"/>
                </a:cubicBezTo>
                <a:cubicBezTo>
                  <a:pt x="-1842" y="1869293"/>
                  <a:pt x="-20985" y="1796776"/>
                  <a:pt x="0" y="1561440"/>
                </a:cubicBezTo>
                <a:cubicBezTo>
                  <a:pt x="20985" y="1326104"/>
                  <a:pt x="17557" y="1014283"/>
                  <a:pt x="0" y="865746"/>
                </a:cubicBezTo>
                <a:cubicBezTo>
                  <a:pt x="-17557" y="717209"/>
                  <a:pt x="-7495" y="460405"/>
                  <a:pt x="0" y="25353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roundRect">
                    <a:avLst>
                      <a:gd name="adj" fmla="val 54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081547" y="294967"/>
            <a:ext cx="655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대륙의 위치와 범위를 살펴봅시다</a:t>
            </a:r>
            <a:r>
              <a:rPr lang="en-US" altLang="ko-KR" sz="3200" b="1" dirty="0" smtClean="0"/>
              <a:t>.</a:t>
            </a:r>
            <a:endParaRPr lang="ko-KR" altLang="en-US" sz="3200" b="1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07DD9B70-FE5B-4472-A18C-B1660CF476CB}"/>
              </a:ext>
            </a:extLst>
          </p:cNvPr>
          <p:cNvSpPr/>
          <p:nvPr/>
        </p:nvSpPr>
        <p:spPr>
          <a:xfrm>
            <a:off x="1081546" y="928902"/>
            <a:ext cx="7091985" cy="73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9508B54-B801-4F8C-A02C-9EFCD48CD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78961" r="89225" b="2779"/>
          <a:stretch/>
        </p:blipFill>
        <p:spPr>
          <a:xfrm>
            <a:off x="625748" y="5464912"/>
            <a:ext cx="837763" cy="122254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F3C6818-4B41-4512-9D37-0E67C8AF2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78961" r="81795" b="2779"/>
          <a:stretch/>
        </p:blipFill>
        <p:spPr>
          <a:xfrm>
            <a:off x="10510887" y="5508824"/>
            <a:ext cx="974481" cy="122650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95" y="2334631"/>
            <a:ext cx="5588602" cy="28312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854384" y="1450790"/>
            <a:ext cx="6995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Q. </a:t>
            </a:r>
            <a:r>
              <a:rPr lang="ko-KR" altLang="en-US" sz="3200" b="1" dirty="0" smtClean="0"/>
              <a:t>두 번째로 큰 대륙은 어디일까요</a:t>
            </a:r>
            <a:r>
              <a:rPr lang="en-US" altLang="ko-KR" sz="3200" b="1" dirty="0" smtClean="0"/>
              <a:t>?</a:t>
            </a:r>
            <a:endParaRPr lang="ko-KR" alt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2532140" y="5236982"/>
            <a:ext cx="7947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</a:rPr>
              <a:t>A. </a:t>
            </a:r>
            <a:r>
              <a:rPr lang="ko-KR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아시아 다음으로 아프리카가 큽니다</a:t>
            </a:r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ko-KR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390181" y="2958860"/>
            <a:ext cx="1337094" cy="1518249"/>
          </a:xfrm>
          <a:prstGeom prst="roundRect">
            <a:avLst>
              <a:gd name="adj" fmla="val 49570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470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8A2843A-6ADB-4000-90B5-17B87DE181B3}"/>
              </a:ext>
            </a:extLst>
          </p:cNvPr>
          <p:cNvSpPr/>
          <p:nvPr/>
        </p:nvSpPr>
        <p:spPr>
          <a:xfrm>
            <a:off x="625748" y="1205170"/>
            <a:ext cx="10922456" cy="4681234"/>
          </a:xfrm>
          <a:custGeom>
            <a:avLst/>
            <a:gdLst>
              <a:gd name="connsiteX0" fmla="*/ 0 w 10922456"/>
              <a:gd name="connsiteY0" fmla="*/ 253536 h 4681234"/>
              <a:gd name="connsiteX1" fmla="*/ 253536 w 10922456"/>
              <a:gd name="connsiteY1" fmla="*/ 0 h 4681234"/>
              <a:gd name="connsiteX2" fmla="*/ 843741 w 10922456"/>
              <a:gd name="connsiteY2" fmla="*/ 0 h 4681234"/>
              <a:gd name="connsiteX3" fmla="*/ 1538100 w 10922456"/>
              <a:gd name="connsiteY3" fmla="*/ 0 h 4681234"/>
              <a:gd name="connsiteX4" fmla="*/ 1919997 w 10922456"/>
              <a:gd name="connsiteY4" fmla="*/ 0 h 4681234"/>
              <a:gd name="connsiteX5" fmla="*/ 2718510 w 10922456"/>
              <a:gd name="connsiteY5" fmla="*/ 0 h 4681234"/>
              <a:gd name="connsiteX6" fmla="*/ 3412869 w 10922456"/>
              <a:gd name="connsiteY6" fmla="*/ 0 h 4681234"/>
              <a:gd name="connsiteX7" fmla="*/ 4107228 w 10922456"/>
              <a:gd name="connsiteY7" fmla="*/ 0 h 4681234"/>
              <a:gd name="connsiteX8" fmla="*/ 4801587 w 10922456"/>
              <a:gd name="connsiteY8" fmla="*/ 0 h 4681234"/>
              <a:gd name="connsiteX9" fmla="*/ 5495946 w 10922456"/>
              <a:gd name="connsiteY9" fmla="*/ 0 h 4681234"/>
              <a:gd name="connsiteX10" fmla="*/ 6190305 w 10922456"/>
              <a:gd name="connsiteY10" fmla="*/ 0 h 4681234"/>
              <a:gd name="connsiteX11" fmla="*/ 6988818 w 10922456"/>
              <a:gd name="connsiteY11" fmla="*/ 0 h 4681234"/>
              <a:gd name="connsiteX12" fmla="*/ 7579023 w 10922456"/>
              <a:gd name="connsiteY12" fmla="*/ 0 h 4681234"/>
              <a:gd name="connsiteX13" fmla="*/ 8065074 w 10922456"/>
              <a:gd name="connsiteY13" fmla="*/ 0 h 4681234"/>
              <a:gd name="connsiteX14" fmla="*/ 8446971 w 10922456"/>
              <a:gd name="connsiteY14" fmla="*/ 0 h 4681234"/>
              <a:gd name="connsiteX15" fmla="*/ 8933023 w 10922456"/>
              <a:gd name="connsiteY15" fmla="*/ 0 h 4681234"/>
              <a:gd name="connsiteX16" fmla="*/ 9314920 w 10922456"/>
              <a:gd name="connsiteY16" fmla="*/ 0 h 4681234"/>
              <a:gd name="connsiteX17" fmla="*/ 10009279 w 10922456"/>
              <a:gd name="connsiteY17" fmla="*/ 0 h 4681234"/>
              <a:gd name="connsiteX18" fmla="*/ 10668920 w 10922456"/>
              <a:gd name="connsiteY18" fmla="*/ 0 h 4681234"/>
              <a:gd name="connsiteX19" fmla="*/ 10922456 w 10922456"/>
              <a:gd name="connsiteY19" fmla="*/ 253536 h 4681234"/>
              <a:gd name="connsiteX20" fmla="*/ 10922456 w 10922456"/>
              <a:gd name="connsiteY20" fmla="*/ 949230 h 4681234"/>
              <a:gd name="connsiteX21" fmla="*/ 10922456 w 10922456"/>
              <a:gd name="connsiteY21" fmla="*/ 1519698 h 4681234"/>
              <a:gd name="connsiteX22" fmla="*/ 10922456 w 10922456"/>
              <a:gd name="connsiteY22" fmla="*/ 2173651 h 4681234"/>
              <a:gd name="connsiteX23" fmla="*/ 10922456 w 10922456"/>
              <a:gd name="connsiteY23" fmla="*/ 2952827 h 4681234"/>
              <a:gd name="connsiteX24" fmla="*/ 10922456 w 10922456"/>
              <a:gd name="connsiteY24" fmla="*/ 3565038 h 4681234"/>
              <a:gd name="connsiteX25" fmla="*/ 10922456 w 10922456"/>
              <a:gd name="connsiteY25" fmla="*/ 4427698 h 4681234"/>
              <a:gd name="connsiteX26" fmla="*/ 10668920 w 10922456"/>
              <a:gd name="connsiteY26" fmla="*/ 4681234 h 4681234"/>
              <a:gd name="connsiteX27" fmla="*/ 10182869 w 10922456"/>
              <a:gd name="connsiteY27" fmla="*/ 4681234 h 4681234"/>
              <a:gd name="connsiteX28" fmla="*/ 9280202 w 10922456"/>
              <a:gd name="connsiteY28" fmla="*/ 4681234 h 4681234"/>
              <a:gd name="connsiteX29" fmla="*/ 8481689 w 10922456"/>
              <a:gd name="connsiteY29" fmla="*/ 4681234 h 4681234"/>
              <a:gd name="connsiteX30" fmla="*/ 7891484 w 10922456"/>
              <a:gd name="connsiteY30" fmla="*/ 4681234 h 4681234"/>
              <a:gd name="connsiteX31" fmla="*/ 7301279 w 10922456"/>
              <a:gd name="connsiteY31" fmla="*/ 4681234 h 4681234"/>
              <a:gd name="connsiteX32" fmla="*/ 6398613 w 10922456"/>
              <a:gd name="connsiteY32" fmla="*/ 4681234 h 4681234"/>
              <a:gd name="connsiteX33" fmla="*/ 5808407 w 10922456"/>
              <a:gd name="connsiteY33" fmla="*/ 4681234 h 4681234"/>
              <a:gd name="connsiteX34" fmla="*/ 5218202 w 10922456"/>
              <a:gd name="connsiteY34" fmla="*/ 4681234 h 4681234"/>
              <a:gd name="connsiteX35" fmla="*/ 4836305 w 10922456"/>
              <a:gd name="connsiteY35" fmla="*/ 4681234 h 4681234"/>
              <a:gd name="connsiteX36" fmla="*/ 4141946 w 10922456"/>
              <a:gd name="connsiteY36" fmla="*/ 4681234 h 4681234"/>
              <a:gd name="connsiteX37" fmla="*/ 3343433 w 10922456"/>
              <a:gd name="connsiteY37" fmla="*/ 4681234 h 4681234"/>
              <a:gd name="connsiteX38" fmla="*/ 2440767 w 10922456"/>
              <a:gd name="connsiteY38" fmla="*/ 4681234 h 4681234"/>
              <a:gd name="connsiteX39" fmla="*/ 1538100 w 10922456"/>
              <a:gd name="connsiteY39" fmla="*/ 4681234 h 4681234"/>
              <a:gd name="connsiteX40" fmla="*/ 843741 w 10922456"/>
              <a:gd name="connsiteY40" fmla="*/ 4681234 h 4681234"/>
              <a:gd name="connsiteX41" fmla="*/ 253536 w 10922456"/>
              <a:gd name="connsiteY41" fmla="*/ 4681234 h 4681234"/>
              <a:gd name="connsiteX42" fmla="*/ 0 w 10922456"/>
              <a:gd name="connsiteY42" fmla="*/ 4427698 h 4681234"/>
              <a:gd name="connsiteX43" fmla="*/ 0 w 10922456"/>
              <a:gd name="connsiteY43" fmla="*/ 3648521 h 4681234"/>
              <a:gd name="connsiteX44" fmla="*/ 0 w 10922456"/>
              <a:gd name="connsiteY44" fmla="*/ 2952827 h 4681234"/>
              <a:gd name="connsiteX45" fmla="*/ 0 w 10922456"/>
              <a:gd name="connsiteY45" fmla="*/ 2382359 h 4681234"/>
              <a:gd name="connsiteX46" fmla="*/ 0 w 10922456"/>
              <a:gd name="connsiteY46" fmla="*/ 1728407 h 4681234"/>
              <a:gd name="connsiteX47" fmla="*/ 0 w 10922456"/>
              <a:gd name="connsiteY47" fmla="*/ 949230 h 4681234"/>
              <a:gd name="connsiteX48" fmla="*/ 0 w 10922456"/>
              <a:gd name="connsiteY48" fmla="*/ 253536 h 46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22456" h="4681234" fill="none" extrusionOk="0">
                <a:moveTo>
                  <a:pt x="0" y="253536"/>
                </a:moveTo>
                <a:cubicBezTo>
                  <a:pt x="6446" y="101748"/>
                  <a:pt x="133381" y="14067"/>
                  <a:pt x="253536" y="0"/>
                </a:cubicBezTo>
                <a:cubicBezTo>
                  <a:pt x="466034" y="4615"/>
                  <a:pt x="664551" y="8322"/>
                  <a:pt x="843741" y="0"/>
                </a:cubicBezTo>
                <a:cubicBezTo>
                  <a:pt x="1022932" y="-8322"/>
                  <a:pt x="1340015" y="-9617"/>
                  <a:pt x="1538100" y="0"/>
                </a:cubicBezTo>
                <a:cubicBezTo>
                  <a:pt x="1736185" y="9617"/>
                  <a:pt x="1775930" y="4280"/>
                  <a:pt x="1919997" y="0"/>
                </a:cubicBezTo>
                <a:cubicBezTo>
                  <a:pt x="2064064" y="-4280"/>
                  <a:pt x="2423910" y="18903"/>
                  <a:pt x="2718510" y="0"/>
                </a:cubicBezTo>
                <a:cubicBezTo>
                  <a:pt x="3013110" y="-18903"/>
                  <a:pt x="3186734" y="23662"/>
                  <a:pt x="3412869" y="0"/>
                </a:cubicBezTo>
                <a:cubicBezTo>
                  <a:pt x="3639004" y="-23662"/>
                  <a:pt x="3792241" y="24607"/>
                  <a:pt x="4107228" y="0"/>
                </a:cubicBezTo>
                <a:cubicBezTo>
                  <a:pt x="4422215" y="-24607"/>
                  <a:pt x="4509678" y="-33836"/>
                  <a:pt x="4801587" y="0"/>
                </a:cubicBezTo>
                <a:cubicBezTo>
                  <a:pt x="5093496" y="33836"/>
                  <a:pt x="5155207" y="29190"/>
                  <a:pt x="5495946" y="0"/>
                </a:cubicBezTo>
                <a:cubicBezTo>
                  <a:pt x="5836685" y="-29190"/>
                  <a:pt x="5876203" y="30034"/>
                  <a:pt x="6190305" y="0"/>
                </a:cubicBezTo>
                <a:cubicBezTo>
                  <a:pt x="6504407" y="-30034"/>
                  <a:pt x="6676674" y="13338"/>
                  <a:pt x="6988818" y="0"/>
                </a:cubicBezTo>
                <a:cubicBezTo>
                  <a:pt x="7300962" y="-13338"/>
                  <a:pt x="7372643" y="9087"/>
                  <a:pt x="7579023" y="0"/>
                </a:cubicBezTo>
                <a:cubicBezTo>
                  <a:pt x="7785404" y="-9087"/>
                  <a:pt x="7866082" y="-24227"/>
                  <a:pt x="8065074" y="0"/>
                </a:cubicBezTo>
                <a:cubicBezTo>
                  <a:pt x="8264066" y="24227"/>
                  <a:pt x="8367428" y="-16248"/>
                  <a:pt x="8446971" y="0"/>
                </a:cubicBezTo>
                <a:cubicBezTo>
                  <a:pt x="8526514" y="16248"/>
                  <a:pt x="8730646" y="4553"/>
                  <a:pt x="8933023" y="0"/>
                </a:cubicBezTo>
                <a:cubicBezTo>
                  <a:pt x="9135400" y="-4553"/>
                  <a:pt x="9227544" y="-102"/>
                  <a:pt x="9314920" y="0"/>
                </a:cubicBezTo>
                <a:cubicBezTo>
                  <a:pt x="9402296" y="102"/>
                  <a:pt x="9668371" y="-28702"/>
                  <a:pt x="10009279" y="0"/>
                </a:cubicBezTo>
                <a:cubicBezTo>
                  <a:pt x="10350187" y="28702"/>
                  <a:pt x="10523351" y="6445"/>
                  <a:pt x="10668920" y="0"/>
                </a:cubicBezTo>
                <a:cubicBezTo>
                  <a:pt x="10810600" y="21612"/>
                  <a:pt x="10926082" y="112095"/>
                  <a:pt x="10922456" y="253536"/>
                </a:cubicBezTo>
                <a:cubicBezTo>
                  <a:pt x="10925165" y="533663"/>
                  <a:pt x="10910602" y="674802"/>
                  <a:pt x="10922456" y="949230"/>
                </a:cubicBezTo>
                <a:cubicBezTo>
                  <a:pt x="10934310" y="1223658"/>
                  <a:pt x="10906306" y="1366240"/>
                  <a:pt x="10922456" y="1519698"/>
                </a:cubicBezTo>
                <a:cubicBezTo>
                  <a:pt x="10938606" y="1673156"/>
                  <a:pt x="10931848" y="1871856"/>
                  <a:pt x="10922456" y="2173651"/>
                </a:cubicBezTo>
                <a:cubicBezTo>
                  <a:pt x="10913064" y="2475446"/>
                  <a:pt x="10885015" y="2763470"/>
                  <a:pt x="10922456" y="2952827"/>
                </a:cubicBezTo>
                <a:cubicBezTo>
                  <a:pt x="10959897" y="3142184"/>
                  <a:pt x="10944689" y="3412672"/>
                  <a:pt x="10922456" y="3565038"/>
                </a:cubicBezTo>
                <a:cubicBezTo>
                  <a:pt x="10900223" y="3717404"/>
                  <a:pt x="10934203" y="4113567"/>
                  <a:pt x="10922456" y="4427698"/>
                </a:cubicBezTo>
                <a:cubicBezTo>
                  <a:pt x="10901461" y="4576454"/>
                  <a:pt x="10823540" y="4682312"/>
                  <a:pt x="10668920" y="4681234"/>
                </a:cubicBezTo>
                <a:cubicBezTo>
                  <a:pt x="10463841" y="4661440"/>
                  <a:pt x="10401919" y="4669444"/>
                  <a:pt x="10182869" y="4681234"/>
                </a:cubicBezTo>
                <a:cubicBezTo>
                  <a:pt x="9963819" y="4693024"/>
                  <a:pt x="9645025" y="4706825"/>
                  <a:pt x="9280202" y="4681234"/>
                </a:cubicBezTo>
                <a:cubicBezTo>
                  <a:pt x="8915379" y="4655643"/>
                  <a:pt x="8691103" y="4686609"/>
                  <a:pt x="8481689" y="4681234"/>
                </a:cubicBezTo>
                <a:cubicBezTo>
                  <a:pt x="8272275" y="4675859"/>
                  <a:pt x="8073013" y="4702770"/>
                  <a:pt x="7891484" y="4681234"/>
                </a:cubicBezTo>
                <a:cubicBezTo>
                  <a:pt x="7709955" y="4659698"/>
                  <a:pt x="7536625" y="4685795"/>
                  <a:pt x="7301279" y="4681234"/>
                </a:cubicBezTo>
                <a:cubicBezTo>
                  <a:pt x="7065934" y="4676673"/>
                  <a:pt x="6757987" y="4682775"/>
                  <a:pt x="6398613" y="4681234"/>
                </a:cubicBezTo>
                <a:cubicBezTo>
                  <a:pt x="6039239" y="4679693"/>
                  <a:pt x="6080043" y="4678059"/>
                  <a:pt x="5808407" y="4681234"/>
                </a:cubicBezTo>
                <a:cubicBezTo>
                  <a:pt x="5536771" y="4684409"/>
                  <a:pt x="5361685" y="4656041"/>
                  <a:pt x="5218202" y="4681234"/>
                </a:cubicBezTo>
                <a:cubicBezTo>
                  <a:pt x="5074719" y="4706427"/>
                  <a:pt x="4923992" y="4679503"/>
                  <a:pt x="4836305" y="4681234"/>
                </a:cubicBezTo>
                <a:cubicBezTo>
                  <a:pt x="4748618" y="4682965"/>
                  <a:pt x="4288020" y="4666790"/>
                  <a:pt x="4141946" y="4681234"/>
                </a:cubicBezTo>
                <a:cubicBezTo>
                  <a:pt x="3995872" y="4695678"/>
                  <a:pt x="3741338" y="4670379"/>
                  <a:pt x="3343433" y="4681234"/>
                </a:cubicBezTo>
                <a:cubicBezTo>
                  <a:pt x="2945528" y="4692089"/>
                  <a:pt x="2822023" y="4646703"/>
                  <a:pt x="2440767" y="4681234"/>
                </a:cubicBezTo>
                <a:cubicBezTo>
                  <a:pt x="2059511" y="4715765"/>
                  <a:pt x="1796477" y="4641228"/>
                  <a:pt x="1538100" y="4681234"/>
                </a:cubicBezTo>
                <a:cubicBezTo>
                  <a:pt x="1279723" y="4721240"/>
                  <a:pt x="1037759" y="4664752"/>
                  <a:pt x="843741" y="4681234"/>
                </a:cubicBezTo>
                <a:cubicBezTo>
                  <a:pt x="649723" y="4697716"/>
                  <a:pt x="503260" y="4709929"/>
                  <a:pt x="253536" y="4681234"/>
                </a:cubicBezTo>
                <a:cubicBezTo>
                  <a:pt x="104586" y="4685435"/>
                  <a:pt x="1561" y="4563091"/>
                  <a:pt x="0" y="4427698"/>
                </a:cubicBezTo>
                <a:cubicBezTo>
                  <a:pt x="16292" y="4219901"/>
                  <a:pt x="-9568" y="3909721"/>
                  <a:pt x="0" y="3648521"/>
                </a:cubicBezTo>
                <a:cubicBezTo>
                  <a:pt x="9568" y="3387321"/>
                  <a:pt x="-6966" y="3172554"/>
                  <a:pt x="0" y="2952827"/>
                </a:cubicBezTo>
                <a:cubicBezTo>
                  <a:pt x="6966" y="2733100"/>
                  <a:pt x="-27542" y="2657632"/>
                  <a:pt x="0" y="2382359"/>
                </a:cubicBezTo>
                <a:cubicBezTo>
                  <a:pt x="27542" y="2107086"/>
                  <a:pt x="20398" y="2044374"/>
                  <a:pt x="0" y="1728407"/>
                </a:cubicBezTo>
                <a:cubicBezTo>
                  <a:pt x="-20398" y="1412440"/>
                  <a:pt x="2419" y="1120904"/>
                  <a:pt x="0" y="949230"/>
                </a:cubicBezTo>
                <a:cubicBezTo>
                  <a:pt x="-2419" y="777556"/>
                  <a:pt x="29169" y="568548"/>
                  <a:pt x="0" y="253536"/>
                </a:cubicBezTo>
                <a:close/>
              </a:path>
              <a:path w="10922456" h="4681234" stroke="0" extrusionOk="0">
                <a:moveTo>
                  <a:pt x="0" y="253536"/>
                </a:moveTo>
                <a:cubicBezTo>
                  <a:pt x="6333" y="115607"/>
                  <a:pt x="124210" y="-32651"/>
                  <a:pt x="253536" y="0"/>
                </a:cubicBezTo>
                <a:cubicBezTo>
                  <a:pt x="369383" y="-353"/>
                  <a:pt x="539335" y="10665"/>
                  <a:pt x="635433" y="0"/>
                </a:cubicBezTo>
                <a:cubicBezTo>
                  <a:pt x="731531" y="-10665"/>
                  <a:pt x="894222" y="-8278"/>
                  <a:pt x="1121485" y="0"/>
                </a:cubicBezTo>
                <a:cubicBezTo>
                  <a:pt x="1348748" y="8278"/>
                  <a:pt x="1522218" y="19325"/>
                  <a:pt x="1711690" y="0"/>
                </a:cubicBezTo>
                <a:cubicBezTo>
                  <a:pt x="1901163" y="-19325"/>
                  <a:pt x="2130241" y="-21785"/>
                  <a:pt x="2406049" y="0"/>
                </a:cubicBezTo>
                <a:cubicBezTo>
                  <a:pt x="2681857" y="21785"/>
                  <a:pt x="2794937" y="-7819"/>
                  <a:pt x="2996254" y="0"/>
                </a:cubicBezTo>
                <a:cubicBezTo>
                  <a:pt x="3197571" y="7819"/>
                  <a:pt x="3291401" y="-1907"/>
                  <a:pt x="3378151" y="0"/>
                </a:cubicBezTo>
                <a:cubicBezTo>
                  <a:pt x="3464901" y="1907"/>
                  <a:pt x="4013338" y="28818"/>
                  <a:pt x="4176664" y="0"/>
                </a:cubicBezTo>
                <a:cubicBezTo>
                  <a:pt x="4339990" y="-28818"/>
                  <a:pt x="4810160" y="-11694"/>
                  <a:pt x="4975177" y="0"/>
                </a:cubicBezTo>
                <a:cubicBezTo>
                  <a:pt x="5140194" y="11694"/>
                  <a:pt x="5396576" y="20791"/>
                  <a:pt x="5773690" y="0"/>
                </a:cubicBezTo>
                <a:cubicBezTo>
                  <a:pt x="6150804" y="-20791"/>
                  <a:pt x="6294795" y="6869"/>
                  <a:pt x="6676356" y="0"/>
                </a:cubicBezTo>
                <a:cubicBezTo>
                  <a:pt x="7057917" y="-6869"/>
                  <a:pt x="7089996" y="-32324"/>
                  <a:pt x="7370715" y="0"/>
                </a:cubicBezTo>
                <a:cubicBezTo>
                  <a:pt x="7651434" y="32324"/>
                  <a:pt x="8043428" y="-32007"/>
                  <a:pt x="8273382" y="0"/>
                </a:cubicBezTo>
                <a:cubicBezTo>
                  <a:pt x="8503336" y="32007"/>
                  <a:pt x="8678791" y="-27263"/>
                  <a:pt x="9071894" y="0"/>
                </a:cubicBezTo>
                <a:cubicBezTo>
                  <a:pt x="9464997" y="27263"/>
                  <a:pt x="9539999" y="20013"/>
                  <a:pt x="9766253" y="0"/>
                </a:cubicBezTo>
                <a:cubicBezTo>
                  <a:pt x="9992507" y="-20013"/>
                  <a:pt x="10243908" y="-10030"/>
                  <a:pt x="10668920" y="0"/>
                </a:cubicBezTo>
                <a:cubicBezTo>
                  <a:pt x="10826805" y="-5008"/>
                  <a:pt x="10925194" y="109852"/>
                  <a:pt x="10922456" y="253536"/>
                </a:cubicBezTo>
                <a:cubicBezTo>
                  <a:pt x="10905016" y="478826"/>
                  <a:pt x="10893038" y="619162"/>
                  <a:pt x="10922456" y="865746"/>
                </a:cubicBezTo>
                <a:cubicBezTo>
                  <a:pt x="10951875" y="1112330"/>
                  <a:pt x="10919347" y="1216073"/>
                  <a:pt x="10922456" y="1477957"/>
                </a:cubicBezTo>
                <a:cubicBezTo>
                  <a:pt x="10925565" y="1739841"/>
                  <a:pt x="10921933" y="1835104"/>
                  <a:pt x="10922456" y="2131909"/>
                </a:cubicBezTo>
                <a:cubicBezTo>
                  <a:pt x="10922979" y="2428714"/>
                  <a:pt x="10894258" y="2548423"/>
                  <a:pt x="10922456" y="2869344"/>
                </a:cubicBezTo>
                <a:cubicBezTo>
                  <a:pt x="10950654" y="3190266"/>
                  <a:pt x="10894404" y="3246893"/>
                  <a:pt x="10922456" y="3481555"/>
                </a:cubicBezTo>
                <a:cubicBezTo>
                  <a:pt x="10950508" y="3716217"/>
                  <a:pt x="10951668" y="4132627"/>
                  <a:pt x="10922456" y="4427698"/>
                </a:cubicBezTo>
                <a:cubicBezTo>
                  <a:pt x="10908810" y="4537967"/>
                  <a:pt x="10796617" y="4680011"/>
                  <a:pt x="10668920" y="4681234"/>
                </a:cubicBezTo>
                <a:cubicBezTo>
                  <a:pt x="10552403" y="4681352"/>
                  <a:pt x="10375248" y="4691399"/>
                  <a:pt x="10287023" y="4681234"/>
                </a:cubicBezTo>
                <a:cubicBezTo>
                  <a:pt x="10198798" y="4671069"/>
                  <a:pt x="9588999" y="4671244"/>
                  <a:pt x="9384356" y="4681234"/>
                </a:cubicBezTo>
                <a:cubicBezTo>
                  <a:pt x="9179713" y="4691224"/>
                  <a:pt x="9092294" y="4664855"/>
                  <a:pt x="9002459" y="4681234"/>
                </a:cubicBezTo>
                <a:cubicBezTo>
                  <a:pt x="8912624" y="4697613"/>
                  <a:pt x="8509176" y="4695254"/>
                  <a:pt x="8203946" y="4681234"/>
                </a:cubicBezTo>
                <a:cubicBezTo>
                  <a:pt x="7898716" y="4667214"/>
                  <a:pt x="7652785" y="4686672"/>
                  <a:pt x="7405433" y="4681234"/>
                </a:cubicBezTo>
                <a:cubicBezTo>
                  <a:pt x="7158081" y="4675796"/>
                  <a:pt x="6958104" y="4661555"/>
                  <a:pt x="6606920" y="4681234"/>
                </a:cubicBezTo>
                <a:cubicBezTo>
                  <a:pt x="6255736" y="4700913"/>
                  <a:pt x="6362288" y="4681249"/>
                  <a:pt x="6120869" y="4681234"/>
                </a:cubicBezTo>
                <a:cubicBezTo>
                  <a:pt x="5879450" y="4681219"/>
                  <a:pt x="5684158" y="4672265"/>
                  <a:pt x="5426510" y="4681234"/>
                </a:cubicBezTo>
                <a:cubicBezTo>
                  <a:pt x="5168862" y="4690203"/>
                  <a:pt x="4831656" y="4671975"/>
                  <a:pt x="4627997" y="4681234"/>
                </a:cubicBezTo>
                <a:cubicBezTo>
                  <a:pt x="4424338" y="4690493"/>
                  <a:pt x="4168996" y="4660111"/>
                  <a:pt x="4037792" y="4681234"/>
                </a:cubicBezTo>
                <a:cubicBezTo>
                  <a:pt x="3906588" y="4702357"/>
                  <a:pt x="3424667" y="4723128"/>
                  <a:pt x="3135126" y="4681234"/>
                </a:cubicBezTo>
                <a:cubicBezTo>
                  <a:pt x="2845585" y="4639340"/>
                  <a:pt x="2774287" y="4695599"/>
                  <a:pt x="2649074" y="4681234"/>
                </a:cubicBezTo>
                <a:cubicBezTo>
                  <a:pt x="2523861" y="4666869"/>
                  <a:pt x="2174520" y="4712684"/>
                  <a:pt x="1746408" y="4681234"/>
                </a:cubicBezTo>
                <a:cubicBezTo>
                  <a:pt x="1318296" y="4649784"/>
                  <a:pt x="1149756" y="4676357"/>
                  <a:pt x="843741" y="4681234"/>
                </a:cubicBezTo>
                <a:cubicBezTo>
                  <a:pt x="537726" y="4686111"/>
                  <a:pt x="546833" y="4666011"/>
                  <a:pt x="253536" y="4681234"/>
                </a:cubicBezTo>
                <a:cubicBezTo>
                  <a:pt x="101963" y="4684371"/>
                  <a:pt x="3321" y="4567742"/>
                  <a:pt x="0" y="4427698"/>
                </a:cubicBezTo>
                <a:cubicBezTo>
                  <a:pt x="2681" y="4192633"/>
                  <a:pt x="22253" y="3980821"/>
                  <a:pt x="0" y="3648521"/>
                </a:cubicBezTo>
                <a:cubicBezTo>
                  <a:pt x="-22253" y="3316221"/>
                  <a:pt x="7960" y="3095377"/>
                  <a:pt x="0" y="2869344"/>
                </a:cubicBezTo>
                <a:cubicBezTo>
                  <a:pt x="-7960" y="2643311"/>
                  <a:pt x="1842" y="2478009"/>
                  <a:pt x="0" y="2173651"/>
                </a:cubicBezTo>
                <a:cubicBezTo>
                  <a:pt x="-1842" y="1869293"/>
                  <a:pt x="-20985" y="1796776"/>
                  <a:pt x="0" y="1561440"/>
                </a:cubicBezTo>
                <a:cubicBezTo>
                  <a:pt x="20985" y="1326104"/>
                  <a:pt x="17557" y="1014283"/>
                  <a:pt x="0" y="865746"/>
                </a:cubicBezTo>
                <a:cubicBezTo>
                  <a:pt x="-17557" y="717209"/>
                  <a:pt x="-7495" y="460405"/>
                  <a:pt x="0" y="25353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roundRect">
                    <a:avLst>
                      <a:gd name="adj" fmla="val 54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081547" y="294967"/>
            <a:ext cx="655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대륙의 위치와 범위를 살펴봅시다</a:t>
            </a:r>
            <a:r>
              <a:rPr lang="en-US" altLang="ko-KR" sz="3200" b="1" dirty="0" smtClean="0"/>
              <a:t>.</a:t>
            </a:r>
            <a:endParaRPr lang="ko-KR" altLang="en-US" sz="3200" b="1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07DD9B70-FE5B-4472-A18C-B1660CF476CB}"/>
              </a:ext>
            </a:extLst>
          </p:cNvPr>
          <p:cNvSpPr/>
          <p:nvPr/>
        </p:nvSpPr>
        <p:spPr>
          <a:xfrm>
            <a:off x="1081546" y="928902"/>
            <a:ext cx="7091985" cy="73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9508B54-B801-4F8C-A02C-9EFCD48CD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78961" r="89225" b="2779"/>
          <a:stretch/>
        </p:blipFill>
        <p:spPr>
          <a:xfrm>
            <a:off x="625748" y="5464912"/>
            <a:ext cx="837763" cy="122254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F3C6818-4B41-4512-9D37-0E67C8AF2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78961" r="81795" b="2779"/>
          <a:stretch/>
        </p:blipFill>
        <p:spPr>
          <a:xfrm>
            <a:off x="10510887" y="5508824"/>
            <a:ext cx="974481" cy="122650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95" y="2334631"/>
            <a:ext cx="5588602" cy="28312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854384" y="1450790"/>
            <a:ext cx="6995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Q. </a:t>
            </a:r>
            <a:r>
              <a:rPr lang="ko-KR" altLang="en-US" sz="3200" b="1" dirty="0" smtClean="0"/>
              <a:t>가장 작은 대륙은 어디일까요</a:t>
            </a:r>
            <a:r>
              <a:rPr lang="en-US" altLang="ko-KR" sz="3200" b="1" dirty="0" smtClean="0"/>
              <a:t>?</a:t>
            </a:r>
            <a:endParaRPr lang="ko-KR" alt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3078226" y="5246251"/>
            <a:ext cx="601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</a:rPr>
              <a:t>A. </a:t>
            </a:r>
            <a:r>
              <a:rPr lang="ko-KR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오세아니아가 가장 작습니다</a:t>
            </a:r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ko-KR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353349" y="3813049"/>
            <a:ext cx="1010875" cy="841248"/>
          </a:xfrm>
          <a:prstGeom prst="roundRect">
            <a:avLst>
              <a:gd name="adj" fmla="val 49570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29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8A2843A-6ADB-4000-90B5-17B87DE181B3}"/>
              </a:ext>
            </a:extLst>
          </p:cNvPr>
          <p:cNvSpPr/>
          <p:nvPr/>
        </p:nvSpPr>
        <p:spPr>
          <a:xfrm>
            <a:off x="625748" y="1205170"/>
            <a:ext cx="10922456" cy="4681234"/>
          </a:xfrm>
          <a:custGeom>
            <a:avLst/>
            <a:gdLst>
              <a:gd name="connsiteX0" fmla="*/ 0 w 10922456"/>
              <a:gd name="connsiteY0" fmla="*/ 253536 h 4681234"/>
              <a:gd name="connsiteX1" fmla="*/ 253536 w 10922456"/>
              <a:gd name="connsiteY1" fmla="*/ 0 h 4681234"/>
              <a:gd name="connsiteX2" fmla="*/ 843741 w 10922456"/>
              <a:gd name="connsiteY2" fmla="*/ 0 h 4681234"/>
              <a:gd name="connsiteX3" fmla="*/ 1538100 w 10922456"/>
              <a:gd name="connsiteY3" fmla="*/ 0 h 4681234"/>
              <a:gd name="connsiteX4" fmla="*/ 1919997 w 10922456"/>
              <a:gd name="connsiteY4" fmla="*/ 0 h 4681234"/>
              <a:gd name="connsiteX5" fmla="*/ 2718510 w 10922456"/>
              <a:gd name="connsiteY5" fmla="*/ 0 h 4681234"/>
              <a:gd name="connsiteX6" fmla="*/ 3412869 w 10922456"/>
              <a:gd name="connsiteY6" fmla="*/ 0 h 4681234"/>
              <a:gd name="connsiteX7" fmla="*/ 4107228 w 10922456"/>
              <a:gd name="connsiteY7" fmla="*/ 0 h 4681234"/>
              <a:gd name="connsiteX8" fmla="*/ 4801587 w 10922456"/>
              <a:gd name="connsiteY8" fmla="*/ 0 h 4681234"/>
              <a:gd name="connsiteX9" fmla="*/ 5495946 w 10922456"/>
              <a:gd name="connsiteY9" fmla="*/ 0 h 4681234"/>
              <a:gd name="connsiteX10" fmla="*/ 6190305 w 10922456"/>
              <a:gd name="connsiteY10" fmla="*/ 0 h 4681234"/>
              <a:gd name="connsiteX11" fmla="*/ 6988818 w 10922456"/>
              <a:gd name="connsiteY11" fmla="*/ 0 h 4681234"/>
              <a:gd name="connsiteX12" fmla="*/ 7579023 w 10922456"/>
              <a:gd name="connsiteY12" fmla="*/ 0 h 4681234"/>
              <a:gd name="connsiteX13" fmla="*/ 8065074 w 10922456"/>
              <a:gd name="connsiteY13" fmla="*/ 0 h 4681234"/>
              <a:gd name="connsiteX14" fmla="*/ 8446971 w 10922456"/>
              <a:gd name="connsiteY14" fmla="*/ 0 h 4681234"/>
              <a:gd name="connsiteX15" fmla="*/ 8933023 w 10922456"/>
              <a:gd name="connsiteY15" fmla="*/ 0 h 4681234"/>
              <a:gd name="connsiteX16" fmla="*/ 9314920 w 10922456"/>
              <a:gd name="connsiteY16" fmla="*/ 0 h 4681234"/>
              <a:gd name="connsiteX17" fmla="*/ 10009279 w 10922456"/>
              <a:gd name="connsiteY17" fmla="*/ 0 h 4681234"/>
              <a:gd name="connsiteX18" fmla="*/ 10668920 w 10922456"/>
              <a:gd name="connsiteY18" fmla="*/ 0 h 4681234"/>
              <a:gd name="connsiteX19" fmla="*/ 10922456 w 10922456"/>
              <a:gd name="connsiteY19" fmla="*/ 253536 h 4681234"/>
              <a:gd name="connsiteX20" fmla="*/ 10922456 w 10922456"/>
              <a:gd name="connsiteY20" fmla="*/ 949230 h 4681234"/>
              <a:gd name="connsiteX21" fmla="*/ 10922456 w 10922456"/>
              <a:gd name="connsiteY21" fmla="*/ 1519698 h 4681234"/>
              <a:gd name="connsiteX22" fmla="*/ 10922456 w 10922456"/>
              <a:gd name="connsiteY22" fmla="*/ 2173651 h 4681234"/>
              <a:gd name="connsiteX23" fmla="*/ 10922456 w 10922456"/>
              <a:gd name="connsiteY23" fmla="*/ 2952827 h 4681234"/>
              <a:gd name="connsiteX24" fmla="*/ 10922456 w 10922456"/>
              <a:gd name="connsiteY24" fmla="*/ 3565038 h 4681234"/>
              <a:gd name="connsiteX25" fmla="*/ 10922456 w 10922456"/>
              <a:gd name="connsiteY25" fmla="*/ 4427698 h 4681234"/>
              <a:gd name="connsiteX26" fmla="*/ 10668920 w 10922456"/>
              <a:gd name="connsiteY26" fmla="*/ 4681234 h 4681234"/>
              <a:gd name="connsiteX27" fmla="*/ 10182869 w 10922456"/>
              <a:gd name="connsiteY27" fmla="*/ 4681234 h 4681234"/>
              <a:gd name="connsiteX28" fmla="*/ 9280202 w 10922456"/>
              <a:gd name="connsiteY28" fmla="*/ 4681234 h 4681234"/>
              <a:gd name="connsiteX29" fmla="*/ 8481689 w 10922456"/>
              <a:gd name="connsiteY29" fmla="*/ 4681234 h 4681234"/>
              <a:gd name="connsiteX30" fmla="*/ 7891484 w 10922456"/>
              <a:gd name="connsiteY30" fmla="*/ 4681234 h 4681234"/>
              <a:gd name="connsiteX31" fmla="*/ 7301279 w 10922456"/>
              <a:gd name="connsiteY31" fmla="*/ 4681234 h 4681234"/>
              <a:gd name="connsiteX32" fmla="*/ 6398613 w 10922456"/>
              <a:gd name="connsiteY32" fmla="*/ 4681234 h 4681234"/>
              <a:gd name="connsiteX33" fmla="*/ 5808407 w 10922456"/>
              <a:gd name="connsiteY33" fmla="*/ 4681234 h 4681234"/>
              <a:gd name="connsiteX34" fmla="*/ 5218202 w 10922456"/>
              <a:gd name="connsiteY34" fmla="*/ 4681234 h 4681234"/>
              <a:gd name="connsiteX35" fmla="*/ 4836305 w 10922456"/>
              <a:gd name="connsiteY35" fmla="*/ 4681234 h 4681234"/>
              <a:gd name="connsiteX36" fmla="*/ 4141946 w 10922456"/>
              <a:gd name="connsiteY36" fmla="*/ 4681234 h 4681234"/>
              <a:gd name="connsiteX37" fmla="*/ 3343433 w 10922456"/>
              <a:gd name="connsiteY37" fmla="*/ 4681234 h 4681234"/>
              <a:gd name="connsiteX38" fmla="*/ 2440767 w 10922456"/>
              <a:gd name="connsiteY38" fmla="*/ 4681234 h 4681234"/>
              <a:gd name="connsiteX39" fmla="*/ 1538100 w 10922456"/>
              <a:gd name="connsiteY39" fmla="*/ 4681234 h 4681234"/>
              <a:gd name="connsiteX40" fmla="*/ 843741 w 10922456"/>
              <a:gd name="connsiteY40" fmla="*/ 4681234 h 4681234"/>
              <a:gd name="connsiteX41" fmla="*/ 253536 w 10922456"/>
              <a:gd name="connsiteY41" fmla="*/ 4681234 h 4681234"/>
              <a:gd name="connsiteX42" fmla="*/ 0 w 10922456"/>
              <a:gd name="connsiteY42" fmla="*/ 4427698 h 4681234"/>
              <a:gd name="connsiteX43" fmla="*/ 0 w 10922456"/>
              <a:gd name="connsiteY43" fmla="*/ 3648521 h 4681234"/>
              <a:gd name="connsiteX44" fmla="*/ 0 w 10922456"/>
              <a:gd name="connsiteY44" fmla="*/ 2952827 h 4681234"/>
              <a:gd name="connsiteX45" fmla="*/ 0 w 10922456"/>
              <a:gd name="connsiteY45" fmla="*/ 2382359 h 4681234"/>
              <a:gd name="connsiteX46" fmla="*/ 0 w 10922456"/>
              <a:gd name="connsiteY46" fmla="*/ 1728407 h 4681234"/>
              <a:gd name="connsiteX47" fmla="*/ 0 w 10922456"/>
              <a:gd name="connsiteY47" fmla="*/ 949230 h 4681234"/>
              <a:gd name="connsiteX48" fmla="*/ 0 w 10922456"/>
              <a:gd name="connsiteY48" fmla="*/ 253536 h 46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22456" h="4681234" fill="none" extrusionOk="0">
                <a:moveTo>
                  <a:pt x="0" y="253536"/>
                </a:moveTo>
                <a:cubicBezTo>
                  <a:pt x="6446" y="101748"/>
                  <a:pt x="133381" y="14067"/>
                  <a:pt x="253536" y="0"/>
                </a:cubicBezTo>
                <a:cubicBezTo>
                  <a:pt x="466034" y="4615"/>
                  <a:pt x="664551" y="8322"/>
                  <a:pt x="843741" y="0"/>
                </a:cubicBezTo>
                <a:cubicBezTo>
                  <a:pt x="1022932" y="-8322"/>
                  <a:pt x="1340015" y="-9617"/>
                  <a:pt x="1538100" y="0"/>
                </a:cubicBezTo>
                <a:cubicBezTo>
                  <a:pt x="1736185" y="9617"/>
                  <a:pt x="1775930" y="4280"/>
                  <a:pt x="1919997" y="0"/>
                </a:cubicBezTo>
                <a:cubicBezTo>
                  <a:pt x="2064064" y="-4280"/>
                  <a:pt x="2423910" y="18903"/>
                  <a:pt x="2718510" y="0"/>
                </a:cubicBezTo>
                <a:cubicBezTo>
                  <a:pt x="3013110" y="-18903"/>
                  <a:pt x="3186734" y="23662"/>
                  <a:pt x="3412869" y="0"/>
                </a:cubicBezTo>
                <a:cubicBezTo>
                  <a:pt x="3639004" y="-23662"/>
                  <a:pt x="3792241" y="24607"/>
                  <a:pt x="4107228" y="0"/>
                </a:cubicBezTo>
                <a:cubicBezTo>
                  <a:pt x="4422215" y="-24607"/>
                  <a:pt x="4509678" y="-33836"/>
                  <a:pt x="4801587" y="0"/>
                </a:cubicBezTo>
                <a:cubicBezTo>
                  <a:pt x="5093496" y="33836"/>
                  <a:pt x="5155207" y="29190"/>
                  <a:pt x="5495946" y="0"/>
                </a:cubicBezTo>
                <a:cubicBezTo>
                  <a:pt x="5836685" y="-29190"/>
                  <a:pt x="5876203" y="30034"/>
                  <a:pt x="6190305" y="0"/>
                </a:cubicBezTo>
                <a:cubicBezTo>
                  <a:pt x="6504407" y="-30034"/>
                  <a:pt x="6676674" y="13338"/>
                  <a:pt x="6988818" y="0"/>
                </a:cubicBezTo>
                <a:cubicBezTo>
                  <a:pt x="7300962" y="-13338"/>
                  <a:pt x="7372643" y="9087"/>
                  <a:pt x="7579023" y="0"/>
                </a:cubicBezTo>
                <a:cubicBezTo>
                  <a:pt x="7785404" y="-9087"/>
                  <a:pt x="7866082" y="-24227"/>
                  <a:pt x="8065074" y="0"/>
                </a:cubicBezTo>
                <a:cubicBezTo>
                  <a:pt x="8264066" y="24227"/>
                  <a:pt x="8367428" y="-16248"/>
                  <a:pt x="8446971" y="0"/>
                </a:cubicBezTo>
                <a:cubicBezTo>
                  <a:pt x="8526514" y="16248"/>
                  <a:pt x="8730646" y="4553"/>
                  <a:pt x="8933023" y="0"/>
                </a:cubicBezTo>
                <a:cubicBezTo>
                  <a:pt x="9135400" y="-4553"/>
                  <a:pt x="9227544" y="-102"/>
                  <a:pt x="9314920" y="0"/>
                </a:cubicBezTo>
                <a:cubicBezTo>
                  <a:pt x="9402296" y="102"/>
                  <a:pt x="9668371" y="-28702"/>
                  <a:pt x="10009279" y="0"/>
                </a:cubicBezTo>
                <a:cubicBezTo>
                  <a:pt x="10350187" y="28702"/>
                  <a:pt x="10523351" y="6445"/>
                  <a:pt x="10668920" y="0"/>
                </a:cubicBezTo>
                <a:cubicBezTo>
                  <a:pt x="10810600" y="21612"/>
                  <a:pt x="10926082" y="112095"/>
                  <a:pt x="10922456" y="253536"/>
                </a:cubicBezTo>
                <a:cubicBezTo>
                  <a:pt x="10925165" y="533663"/>
                  <a:pt x="10910602" y="674802"/>
                  <a:pt x="10922456" y="949230"/>
                </a:cubicBezTo>
                <a:cubicBezTo>
                  <a:pt x="10934310" y="1223658"/>
                  <a:pt x="10906306" y="1366240"/>
                  <a:pt x="10922456" y="1519698"/>
                </a:cubicBezTo>
                <a:cubicBezTo>
                  <a:pt x="10938606" y="1673156"/>
                  <a:pt x="10931848" y="1871856"/>
                  <a:pt x="10922456" y="2173651"/>
                </a:cubicBezTo>
                <a:cubicBezTo>
                  <a:pt x="10913064" y="2475446"/>
                  <a:pt x="10885015" y="2763470"/>
                  <a:pt x="10922456" y="2952827"/>
                </a:cubicBezTo>
                <a:cubicBezTo>
                  <a:pt x="10959897" y="3142184"/>
                  <a:pt x="10944689" y="3412672"/>
                  <a:pt x="10922456" y="3565038"/>
                </a:cubicBezTo>
                <a:cubicBezTo>
                  <a:pt x="10900223" y="3717404"/>
                  <a:pt x="10934203" y="4113567"/>
                  <a:pt x="10922456" y="4427698"/>
                </a:cubicBezTo>
                <a:cubicBezTo>
                  <a:pt x="10901461" y="4576454"/>
                  <a:pt x="10823540" y="4682312"/>
                  <a:pt x="10668920" y="4681234"/>
                </a:cubicBezTo>
                <a:cubicBezTo>
                  <a:pt x="10463841" y="4661440"/>
                  <a:pt x="10401919" y="4669444"/>
                  <a:pt x="10182869" y="4681234"/>
                </a:cubicBezTo>
                <a:cubicBezTo>
                  <a:pt x="9963819" y="4693024"/>
                  <a:pt x="9645025" y="4706825"/>
                  <a:pt x="9280202" y="4681234"/>
                </a:cubicBezTo>
                <a:cubicBezTo>
                  <a:pt x="8915379" y="4655643"/>
                  <a:pt x="8691103" y="4686609"/>
                  <a:pt x="8481689" y="4681234"/>
                </a:cubicBezTo>
                <a:cubicBezTo>
                  <a:pt x="8272275" y="4675859"/>
                  <a:pt x="8073013" y="4702770"/>
                  <a:pt x="7891484" y="4681234"/>
                </a:cubicBezTo>
                <a:cubicBezTo>
                  <a:pt x="7709955" y="4659698"/>
                  <a:pt x="7536625" y="4685795"/>
                  <a:pt x="7301279" y="4681234"/>
                </a:cubicBezTo>
                <a:cubicBezTo>
                  <a:pt x="7065934" y="4676673"/>
                  <a:pt x="6757987" y="4682775"/>
                  <a:pt x="6398613" y="4681234"/>
                </a:cubicBezTo>
                <a:cubicBezTo>
                  <a:pt x="6039239" y="4679693"/>
                  <a:pt x="6080043" y="4678059"/>
                  <a:pt x="5808407" y="4681234"/>
                </a:cubicBezTo>
                <a:cubicBezTo>
                  <a:pt x="5536771" y="4684409"/>
                  <a:pt x="5361685" y="4656041"/>
                  <a:pt x="5218202" y="4681234"/>
                </a:cubicBezTo>
                <a:cubicBezTo>
                  <a:pt x="5074719" y="4706427"/>
                  <a:pt x="4923992" y="4679503"/>
                  <a:pt x="4836305" y="4681234"/>
                </a:cubicBezTo>
                <a:cubicBezTo>
                  <a:pt x="4748618" y="4682965"/>
                  <a:pt x="4288020" y="4666790"/>
                  <a:pt x="4141946" y="4681234"/>
                </a:cubicBezTo>
                <a:cubicBezTo>
                  <a:pt x="3995872" y="4695678"/>
                  <a:pt x="3741338" y="4670379"/>
                  <a:pt x="3343433" y="4681234"/>
                </a:cubicBezTo>
                <a:cubicBezTo>
                  <a:pt x="2945528" y="4692089"/>
                  <a:pt x="2822023" y="4646703"/>
                  <a:pt x="2440767" y="4681234"/>
                </a:cubicBezTo>
                <a:cubicBezTo>
                  <a:pt x="2059511" y="4715765"/>
                  <a:pt x="1796477" y="4641228"/>
                  <a:pt x="1538100" y="4681234"/>
                </a:cubicBezTo>
                <a:cubicBezTo>
                  <a:pt x="1279723" y="4721240"/>
                  <a:pt x="1037759" y="4664752"/>
                  <a:pt x="843741" y="4681234"/>
                </a:cubicBezTo>
                <a:cubicBezTo>
                  <a:pt x="649723" y="4697716"/>
                  <a:pt x="503260" y="4709929"/>
                  <a:pt x="253536" y="4681234"/>
                </a:cubicBezTo>
                <a:cubicBezTo>
                  <a:pt x="104586" y="4685435"/>
                  <a:pt x="1561" y="4563091"/>
                  <a:pt x="0" y="4427698"/>
                </a:cubicBezTo>
                <a:cubicBezTo>
                  <a:pt x="16292" y="4219901"/>
                  <a:pt x="-9568" y="3909721"/>
                  <a:pt x="0" y="3648521"/>
                </a:cubicBezTo>
                <a:cubicBezTo>
                  <a:pt x="9568" y="3387321"/>
                  <a:pt x="-6966" y="3172554"/>
                  <a:pt x="0" y="2952827"/>
                </a:cubicBezTo>
                <a:cubicBezTo>
                  <a:pt x="6966" y="2733100"/>
                  <a:pt x="-27542" y="2657632"/>
                  <a:pt x="0" y="2382359"/>
                </a:cubicBezTo>
                <a:cubicBezTo>
                  <a:pt x="27542" y="2107086"/>
                  <a:pt x="20398" y="2044374"/>
                  <a:pt x="0" y="1728407"/>
                </a:cubicBezTo>
                <a:cubicBezTo>
                  <a:pt x="-20398" y="1412440"/>
                  <a:pt x="2419" y="1120904"/>
                  <a:pt x="0" y="949230"/>
                </a:cubicBezTo>
                <a:cubicBezTo>
                  <a:pt x="-2419" y="777556"/>
                  <a:pt x="29169" y="568548"/>
                  <a:pt x="0" y="253536"/>
                </a:cubicBezTo>
                <a:close/>
              </a:path>
              <a:path w="10922456" h="4681234" stroke="0" extrusionOk="0">
                <a:moveTo>
                  <a:pt x="0" y="253536"/>
                </a:moveTo>
                <a:cubicBezTo>
                  <a:pt x="6333" y="115607"/>
                  <a:pt x="124210" y="-32651"/>
                  <a:pt x="253536" y="0"/>
                </a:cubicBezTo>
                <a:cubicBezTo>
                  <a:pt x="369383" y="-353"/>
                  <a:pt x="539335" y="10665"/>
                  <a:pt x="635433" y="0"/>
                </a:cubicBezTo>
                <a:cubicBezTo>
                  <a:pt x="731531" y="-10665"/>
                  <a:pt x="894222" y="-8278"/>
                  <a:pt x="1121485" y="0"/>
                </a:cubicBezTo>
                <a:cubicBezTo>
                  <a:pt x="1348748" y="8278"/>
                  <a:pt x="1522218" y="19325"/>
                  <a:pt x="1711690" y="0"/>
                </a:cubicBezTo>
                <a:cubicBezTo>
                  <a:pt x="1901163" y="-19325"/>
                  <a:pt x="2130241" y="-21785"/>
                  <a:pt x="2406049" y="0"/>
                </a:cubicBezTo>
                <a:cubicBezTo>
                  <a:pt x="2681857" y="21785"/>
                  <a:pt x="2794937" y="-7819"/>
                  <a:pt x="2996254" y="0"/>
                </a:cubicBezTo>
                <a:cubicBezTo>
                  <a:pt x="3197571" y="7819"/>
                  <a:pt x="3291401" y="-1907"/>
                  <a:pt x="3378151" y="0"/>
                </a:cubicBezTo>
                <a:cubicBezTo>
                  <a:pt x="3464901" y="1907"/>
                  <a:pt x="4013338" y="28818"/>
                  <a:pt x="4176664" y="0"/>
                </a:cubicBezTo>
                <a:cubicBezTo>
                  <a:pt x="4339990" y="-28818"/>
                  <a:pt x="4810160" y="-11694"/>
                  <a:pt x="4975177" y="0"/>
                </a:cubicBezTo>
                <a:cubicBezTo>
                  <a:pt x="5140194" y="11694"/>
                  <a:pt x="5396576" y="20791"/>
                  <a:pt x="5773690" y="0"/>
                </a:cubicBezTo>
                <a:cubicBezTo>
                  <a:pt x="6150804" y="-20791"/>
                  <a:pt x="6294795" y="6869"/>
                  <a:pt x="6676356" y="0"/>
                </a:cubicBezTo>
                <a:cubicBezTo>
                  <a:pt x="7057917" y="-6869"/>
                  <a:pt x="7089996" y="-32324"/>
                  <a:pt x="7370715" y="0"/>
                </a:cubicBezTo>
                <a:cubicBezTo>
                  <a:pt x="7651434" y="32324"/>
                  <a:pt x="8043428" y="-32007"/>
                  <a:pt x="8273382" y="0"/>
                </a:cubicBezTo>
                <a:cubicBezTo>
                  <a:pt x="8503336" y="32007"/>
                  <a:pt x="8678791" y="-27263"/>
                  <a:pt x="9071894" y="0"/>
                </a:cubicBezTo>
                <a:cubicBezTo>
                  <a:pt x="9464997" y="27263"/>
                  <a:pt x="9539999" y="20013"/>
                  <a:pt x="9766253" y="0"/>
                </a:cubicBezTo>
                <a:cubicBezTo>
                  <a:pt x="9992507" y="-20013"/>
                  <a:pt x="10243908" y="-10030"/>
                  <a:pt x="10668920" y="0"/>
                </a:cubicBezTo>
                <a:cubicBezTo>
                  <a:pt x="10826805" y="-5008"/>
                  <a:pt x="10925194" y="109852"/>
                  <a:pt x="10922456" y="253536"/>
                </a:cubicBezTo>
                <a:cubicBezTo>
                  <a:pt x="10905016" y="478826"/>
                  <a:pt x="10893038" y="619162"/>
                  <a:pt x="10922456" y="865746"/>
                </a:cubicBezTo>
                <a:cubicBezTo>
                  <a:pt x="10951875" y="1112330"/>
                  <a:pt x="10919347" y="1216073"/>
                  <a:pt x="10922456" y="1477957"/>
                </a:cubicBezTo>
                <a:cubicBezTo>
                  <a:pt x="10925565" y="1739841"/>
                  <a:pt x="10921933" y="1835104"/>
                  <a:pt x="10922456" y="2131909"/>
                </a:cubicBezTo>
                <a:cubicBezTo>
                  <a:pt x="10922979" y="2428714"/>
                  <a:pt x="10894258" y="2548423"/>
                  <a:pt x="10922456" y="2869344"/>
                </a:cubicBezTo>
                <a:cubicBezTo>
                  <a:pt x="10950654" y="3190266"/>
                  <a:pt x="10894404" y="3246893"/>
                  <a:pt x="10922456" y="3481555"/>
                </a:cubicBezTo>
                <a:cubicBezTo>
                  <a:pt x="10950508" y="3716217"/>
                  <a:pt x="10951668" y="4132627"/>
                  <a:pt x="10922456" y="4427698"/>
                </a:cubicBezTo>
                <a:cubicBezTo>
                  <a:pt x="10908810" y="4537967"/>
                  <a:pt x="10796617" y="4680011"/>
                  <a:pt x="10668920" y="4681234"/>
                </a:cubicBezTo>
                <a:cubicBezTo>
                  <a:pt x="10552403" y="4681352"/>
                  <a:pt x="10375248" y="4691399"/>
                  <a:pt x="10287023" y="4681234"/>
                </a:cubicBezTo>
                <a:cubicBezTo>
                  <a:pt x="10198798" y="4671069"/>
                  <a:pt x="9588999" y="4671244"/>
                  <a:pt x="9384356" y="4681234"/>
                </a:cubicBezTo>
                <a:cubicBezTo>
                  <a:pt x="9179713" y="4691224"/>
                  <a:pt x="9092294" y="4664855"/>
                  <a:pt x="9002459" y="4681234"/>
                </a:cubicBezTo>
                <a:cubicBezTo>
                  <a:pt x="8912624" y="4697613"/>
                  <a:pt x="8509176" y="4695254"/>
                  <a:pt x="8203946" y="4681234"/>
                </a:cubicBezTo>
                <a:cubicBezTo>
                  <a:pt x="7898716" y="4667214"/>
                  <a:pt x="7652785" y="4686672"/>
                  <a:pt x="7405433" y="4681234"/>
                </a:cubicBezTo>
                <a:cubicBezTo>
                  <a:pt x="7158081" y="4675796"/>
                  <a:pt x="6958104" y="4661555"/>
                  <a:pt x="6606920" y="4681234"/>
                </a:cubicBezTo>
                <a:cubicBezTo>
                  <a:pt x="6255736" y="4700913"/>
                  <a:pt x="6362288" y="4681249"/>
                  <a:pt x="6120869" y="4681234"/>
                </a:cubicBezTo>
                <a:cubicBezTo>
                  <a:pt x="5879450" y="4681219"/>
                  <a:pt x="5684158" y="4672265"/>
                  <a:pt x="5426510" y="4681234"/>
                </a:cubicBezTo>
                <a:cubicBezTo>
                  <a:pt x="5168862" y="4690203"/>
                  <a:pt x="4831656" y="4671975"/>
                  <a:pt x="4627997" y="4681234"/>
                </a:cubicBezTo>
                <a:cubicBezTo>
                  <a:pt x="4424338" y="4690493"/>
                  <a:pt x="4168996" y="4660111"/>
                  <a:pt x="4037792" y="4681234"/>
                </a:cubicBezTo>
                <a:cubicBezTo>
                  <a:pt x="3906588" y="4702357"/>
                  <a:pt x="3424667" y="4723128"/>
                  <a:pt x="3135126" y="4681234"/>
                </a:cubicBezTo>
                <a:cubicBezTo>
                  <a:pt x="2845585" y="4639340"/>
                  <a:pt x="2774287" y="4695599"/>
                  <a:pt x="2649074" y="4681234"/>
                </a:cubicBezTo>
                <a:cubicBezTo>
                  <a:pt x="2523861" y="4666869"/>
                  <a:pt x="2174520" y="4712684"/>
                  <a:pt x="1746408" y="4681234"/>
                </a:cubicBezTo>
                <a:cubicBezTo>
                  <a:pt x="1318296" y="4649784"/>
                  <a:pt x="1149756" y="4676357"/>
                  <a:pt x="843741" y="4681234"/>
                </a:cubicBezTo>
                <a:cubicBezTo>
                  <a:pt x="537726" y="4686111"/>
                  <a:pt x="546833" y="4666011"/>
                  <a:pt x="253536" y="4681234"/>
                </a:cubicBezTo>
                <a:cubicBezTo>
                  <a:pt x="101963" y="4684371"/>
                  <a:pt x="3321" y="4567742"/>
                  <a:pt x="0" y="4427698"/>
                </a:cubicBezTo>
                <a:cubicBezTo>
                  <a:pt x="2681" y="4192633"/>
                  <a:pt x="22253" y="3980821"/>
                  <a:pt x="0" y="3648521"/>
                </a:cubicBezTo>
                <a:cubicBezTo>
                  <a:pt x="-22253" y="3316221"/>
                  <a:pt x="7960" y="3095377"/>
                  <a:pt x="0" y="2869344"/>
                </a:cubicBezTo>
                <a:cubicBezTo>
                  <a:pt x="-7960" y="2643311"/>
                  <a:pt x="1842" y="2478009"/>
                  <a:pt x="0" y="2173651"/>
                </a:cubicBezTo>
                <a:cubicBezTo>
                  <a:pt x="-1842" y="1869293"/>
                  <a:pt x="-20985" y="1796776"/>
                  <a:pt x="0" y="1561440"/>
                </a:cubicBezTo>
                <a:cubicBezTo>
                  <a:pt x="20985" y="1326104"/>
                  <a:pt x="17557" y="1014283"/>
                  <a:pt x="0" y="865746"/>
                </a:cubicBezTo>
                <a:cubicBezTo>
                  <a:pt x="-17557" y="717209"/>
                  <a:pt x="-7495" y="460405"/>
                  <a:pt x="0" y="25353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roundRect">
                    <a:avLst>
                      <a:gd name="adj" fmla="val 54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081547" y="294967"/>
            <a:ext cx="655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대륙의 위치와 범위를 살펴봅시다</a:t>
            </a:r>
            <a:r>
              <a:rPr lang="en-US" altLang="ko-KR" sz="3200" b="1" dirty="0" smtClean="0"/>
              <a:t>.</a:t>
            </a:r>
            <a:endParaRPr lang="ko-KR" altLang="en-US" sz="3200" b="1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07DD9B70-FE5B-4472-A18C-B1660CF476CB}"/>
              </a:ext>
            </a:extLst>
          </p:cNvPr>
          <p:cNvSpPr/>
          <p:nvPr/>
        </p:nvSpPr>
        <p:spPr>
          <a:xfrm>
            <a:off x="1081546" y="928902"/>
            <a:ext cx="7091985" cy="73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9508B54-B801-4F8C-A02C-9EFCD48CD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78961" r="89225" b="2779"/>
          <a:stretch/>
        </p:blipFill>
        <p:spPr>
          <a:xfrm>
            <a:off x="625748" y="5464912"/>
            <a:ext cx="837763" cy="122254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F3C6818-4B41-4512-9D37-0E67C8AF2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78961" r="81795" b="2779"/>
          <a:stretch/>
        </p:blipFill>
        <p:spPr>
          <a:xfrm>
            <a:off x="10510887" y="5508824"/>
            <a:ext cx="974481" cy="122650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95" y="2334631"/>
            <a:ext cx="5588602" cy="28312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854384" y="1450790"/>
            <a:ext cx="6995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Q. </a:t>
            </a:r>
            <a:r>
              <a:rPr lang="ko-KR" altLang="en-US" sz="3200" b="1" dirty="0" smtClean="0"/>
              <a:t>두 번째로 작은 대륙은 어디인가요</a:t>
            </a:r>
            <a:r>
              <a:rPr lang="en-US" altLang="ko-KR" sz="3200" b="1" dirty="0" smtClean="0"/>
              <a:t>?</a:t>
            </a:r>
            <a:endParaRPr lang="ko-KR" alt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2532140" y="5236982"/>
            <a:ext cx="7947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</a:rPr>
              <a:t>A.</a:t>
            </a:r>
            <a:r>
              <a:rPr lang="ko-KR" alt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유럽은 두 번째로 작은 대륙입니다</a:t>
            </a:r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ko-KR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767328" y="2442735"/>
            <a:ext cx="1253430" cy="722291"/>
          </a:xfrm>
          <a:prstGeom prst="roundRect">
            <a:avLst>
              <a:gd name="adj" fmla="val 49570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25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8A2843A-6ADB-4000-90B5-17B87DE181B3}"/>
              </a:ext>
            </a:extLst>
          </p:cNvPr>
          <p:cNvSpPr/>
          <p:nvPr/>
        </p:nvSpPr>
        <p:spPr>
          <a:xfrm>
            <a:off x="625748" y="1205170"/>
            <a:ext cx="10922456" cy="4681234"/>
          </a:xfrm>
          <a:custGeom>
            <a:avLst/>
            <a:gdLst>
              <a:gd name="connsiteX0" fmla="*/ 0 w 10922456"/>
              <a:gd name="connsiteY0" fmla="*/ 253536 h 4681234"/>
              <a:gd name="connsiteX1" fmla="*/ 253536 w 10922456"/>
              <a:gd name="connsiteY1" fmla="*/ 0 h 4681234"/>
              <a:gd name="connsiteX2" fmla="*/ 843741 w 10922456"/>
              <a:gd name="connsiteY2" fmla="*/ 0 h 4681234"/>
              <a:gd name="connsiteX3" fmla="*/ 1538100 w 10922456"/>
              <a:gd name="connsiteY3" fmla="*/ 0 h 4681234"/>
              <a:gd name="connsiteX4" fmla="*/ 1919997 w 10922456"/>
              <a:gd name="connsiteY4" fmla="*/ 0 h 4681234"/>
              <a:gd name="connsiteX5" fmla="*/ 2718510 w 10922456"/>
              <a:gd name="connsiteY5" fmla="*/ 0 h 4681234"/>
              <a:gd name="connsiteX6" fmla="*/ 3412869 w 10922456"/>
              <a:gd name="connsiteY6" fmla="*/ 0 h 4681234"/>
              <a:gd name="connsiteX7" fmla="*/ 4107228 w 10922456"/>
              <a:gd name="connsiteY7" fmla="*/ 0 h 4681234"/>
              <a:gd name="connsiteX8" fmla="*/ 4801587 w 10922456"/>
              <a:gd name="connsiteY8" fmla="*/ 0 h 4681234"/>
              <a:gd name="connsiteX9" fmla="*/ 5495946 w 10922456"/>
              <a:gd name="connsiteY9" fmla="*/ 0 h 4681234"/>
              <a:gd name="connsiteX10" fmla="*/ 6190305 w 10922456"/>
              <a:gd name="connsiteY10" fmla="*/ 0 h 4681234"/>
              <a:gd name="connsiteX11" fmla="*/ 6988818 w 10922456"/>
              <a:gd name="connsiteY11" fmla="*/ 0 h 4681234"/>
              <a:gd name="connsiteX12" fmla="*/ 7579023 w 10922456"/>
              <a:gd name="connsiteY12" fmla="*/ 0 h 4681234"/>
              <a:gd name="connsiteX13" fmla="*/ 8065074 w 10922456"/>
              <a:gd name="connsiteY13" fmla="*/ 0 h 4681234"/>
              <a:gd name="connsiteX14" fmla="*/ 8446971 w 10922456"/>
              <a:gd name="connsiteY14" fmla="*/ 0 h 4681234"/>
              <a:gd name="connsiteX15" fmla="*/ 8933023 w 10922456"/>
              <a:gd name="connsiteY15" fmla="*/ 0 h 4681234"/>
              <a:gd name="connsiteX16" fmla="*/ 9314920 w 10922456"/>
              <a:gd name="connsiteY16" fmla="*/ 0 h 4681234"/>
              <a:gd name="connsiteX17" fmla="*/ 10009279 w 10922456"/>
              <a:gd name="connsiteY17" fmla="*/ 0 h 4681234"/>
              <a:gd name="connsiteX18" fmla="*/ 10668920 w 10922456"/>
              <a:gd name="connsiteY18" fmla="*/ 0 h 4681234"/>
              <a:gd name="connsiteX19" fmla="*/ 10922456 w 10922456"/>
              <a:gd name="connsiteY19" fmla="*/ 253536 h 4681234"/>
              <a:gd name="connsiteX20" fmla="*/ 10922456 w 10922456"/>
              <a:gd name="connsiteY20" fmla="*/ 949230 h 4681234"/>
              <a:gd name="connsiteX21" fmla="*/ 10922456 w 10922456"/>
              <a:gd name="connsiteY21" fmla="*/ 1519698 h 4681234"/>
              <a:gd name="connsiteX22" fmla="*/ 10922456 w 10922456"/>
              <a:gd name="connsiteY22" fmla="*/ 2173651 h 4681234"/>
              <a:gd name="connsiteX23" fmla="*/ 10922456 w 10922456"/>
              <a:gd name="connsiteY23" fmla="*/ 2952827 h 4681234"/>
              <a:gd name="connsiteX24" fmla="*/ 10922456 w 10922456"/>
              <a:gd name="connsiteY24" fmla="*/ 3565038 h 4681234"/>
              <a:gd name="connsiteX25" fmla="*/ 10922456 w 10922456"/>
              <a:gd name="connsiteY25" fmla="*/ 4427698 h 4681234"/>
              <a:gd name="connsiteX26" fmla="*/ 10668920 w 10922456"/>
              <a:gd name="connsiteY26" fmla="*/ 4681234 h 4681234"/>
              <a:gd name="connsiteX27" fmla="*/ 10182869 w 10922456"/>
              <a:gd name="connsiteY27" fmla="*/ 4681234 h 4681234"/>
              <a:gd name="connsiteX28" fmla="*/ 9280202 w 10922456"/>
              <a:gd name="connsiteY28" fmla="*/ 4681234 h 4681234"/>
              <a:gd name="connsiteX29" fmla="*/ 8481689 w 10922456"/>
              <a:gd name="connsiteY29" fmla="*/ 4681234 h 4681234"/>
              <a:gd name="connsiteX30" fmla="*/ 7891484 w 10922456"/>
              <a:gd name="connsiteY30" fmla="*/ 4681234 h 4681234"/>
              <a:gd name="connsiteX31" fmla="*/ 7301279 w 10922456"/>
              <a:gd name="connsiteY31" fmla="*/ 4681234 h 4681234"/>
              <a:gd name="connsiteX32" fmla="*/ 6398613 w 10922456"/>
              <a:gd name="connsiteY32" fmla="*/ 4681234 h 4681234"/>
              <a:gd name="connsiteX33" fmla="*/ 5808407 w 10922456"/>
              <a:gd name="connsiteY33" fmla="*/ 4681234 h 4681234"/>
              <a:gd name="connsiteX34" fmla="*/ 5218202 w 10922456"/>
              <a:gd name="connsiteY34" fmla="*/ 4681234 h 4681234"/>
              <a:gd name="connsiteX35" fmla="*/ 4836305 w 10922456"/>
              <a:gd name="connsiteY35" fmla="*/ 4681234 h 4681234"/>
              <a:gd name="connsiteX36" fmla="*/ 4141946 w 10922456"/>
              <a:gd name="connsiteY36" fmla="*/ 4681234 h 4681234"/>
              <a:gd name="connsiteX37" fmla="*/ 3343433 w 10922456"/>
              <a:gd name="connsiteY37" fmla="*/ 4681234 h 4681234"/>
              <a:gd name="connsiteX38" fmla="*/ 2440767 w 10922456"/>
              <a:gd name="connsiteY38" fmla="*/ 4681234 h 4681234"/>
              <a:gd name="connsiteX39" fmla="*/ 1538100 w 10922456"/>
              <a:gd name="connsiteY39" fmla="*/ 4681234 h 4681234"/>
              <a:gd name="connsiteX40" fmla="*/ 843741 w 10922456"/>
              <a:gd name="connsiteY40" fmla="*/ 4681234 h 4681234"/>
              <a:gd name="connsiteX41" fmla="*/ 253536 w 10922456"/>
              <a:gd name="connsiteY41" fmla="*/ 4681234 h 4681234"/>
              <a:gd name="connsiteX42" fmla="*/ 0 w 10922456"/>
              <a:gd name="connsiteY42" fmla="*/ 4427698 h 4681234"/>
              <a:gd name="connsiteX43" fmla="*/ 0 w 10922456"/>
              <a:gd name="connsiteY43" fmla="*/ 3648521 h 4681234"/>
              <a:gd name="connsiteX44" fmla="*/ 0 w 10922456"/>
              <a:gd name="connsiteY44" fmla="*/ 2952827 h 4681234"/>
              <a:gd name="connsiteX45" fmla="*/ 0 w 10922456"/>
              <a:gd name="connsiteY45" fmla="*/ 2382359 h 4681234"/>
              <a:gd name="connsiteX46" fmla="*/ 0 w 10922456"/>
              <a:gd name="connsiteY46" fmla="*/ 1728407 h 4681234"/>
              <a:gd name="connsiteX47" fmla="*/ 0 w 10922456"/>
              <a:gd name="connsiteY47" fmla="*/ 949230 h 4681234"/>
              <a:gd name="connsiteX48" fmla="*/ 0 w 10922456"/>
              <a:gd name="connsiteY48" fmla="*/ 253536 h 46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22456" h="4681234" fill="none" extrusionOk="0">
                <a:moveTo>
                  <a:pt x="0" y="253536"/>
                </a:moveTo>
                <a:cubicBezTo>
                  <a:pt x="6446" y="101748"/>
                  <a:pt x="133381" y="14067"/>
                  <a:pt x="253536" y="0"/>
                </a:cubicBezTo>
                <a:cubicBezTo>
                  <a:pt x="466034" y="4615"/>
                  <a:pt x="664551" y="8322"/>
                  <a:pt x="843741" y="0"/>
                </a:cubicBezTo>
                <a:cubicBezTo>
                  <a:pt x="1022932" y="-8322"/>
                  <a:pt x="1340015" y="-9617"/>
                  <a:pt x="1538100" y="0"/>
                </a:cubicBezTo>
                <a:cubicBezTo>
                  <a:pt x="1736185" y="9617"/>
                  <a:pt x="1775930" y="4280"/>
                  <a:pt x="1919997" y="0"/>
                </a:cubicBezTo>
                <a:cubicBezTo>
                  <a:pt x="2064064" y="-4280"/>
                  <a:pt x="2423910" y="18903"/>
                  <a:pt x="2718510" y="0"/>
                </a:cubicBezTo>
                <a:cubicBezTo>
                  <a:pt x="3013110" y="-18903"/>
                  <a:pt x="3186734" y="23662"/>
                  <a:pt x="3412869" y="0"/>
                </a:cubicBezTo>
                <a:cubicBezTo>
                  <a:pt x="3639004" y="-23662"/>
                  <a:pt x="3792241" y="24607"/>
                  <a:pt x="4107228" y="0"/>
                </a:cubicBezTo>
                <a:cubicBezTo>
                  <a:pt x="4422215" y="-24607"/>
                  <a:pt x="4509678" y="-33836"/>
                  <a:pt x="4801587" y="0"/>
                </a:cubicBezTo>
                <a:cubicBezTo>
                  <a:pt x="5093496" y="33836"/>
                  <a:pt x="5155207" y="29190"/>
                  <a:pt x="5495946" y="0"/>
                </a:cubicBezTo>
                <a:cubicBezTo>
                  <a:pt x="5836685" y="-29190"/>
                  <a:pt x="5876203" y="30034"/>
                  <a:pt x="6190305" y="0"/>
                </a:cubicBezTo>
                <a:cubicBezTo>
                  <a:pt x="6504407" y="-30034"/>
                  <a:pt x="6676674" y="13338"/>
                  <a:pt x="6988818" y="0"/>
                </a:cubicBezTo>
                <a:cubicBezTo>
                  <a:pt x="7300962" y="-13338"/>
                  <a:pt x="7372643" y="9087"/>
                  <a:pt x="7579023" y="0"/>
                </a:cubicBezTo>
                <a:cubicBezTo>
                  <a:pt x="7785404" y="-9087"/>
                  <a:pt x="7866082" y="-24227"/>
                  <a:pt x="8065074" y="0"/>
                </a:cubicBezTo>
                <a:cubicBezTo>
                  <a:pt x="8264066" y="24227"/>
                  <a:pt x="8367428" y="-16248"/>
                  <a:pt x="8446971" y="0"/>
                </a:cubicBezTo>
                <a:cubicBezTo>
                  <a:pt x="8526514" y="16248"/>
                  <a:pt x="8730646" y="4553"/>
                  <a:pt x="8933023" y="0"/>
                </a:cubicBezTo>
                <a:cubicBezTo>
                  <a:pt x="9135400" y="-4553"/>
                  <a:pt x="9227544" y="-102"/>
                  <a:pt x="9314920" y="0"/>
                </a:cubicBezTo>
                <a:cubicBezTo>
                  <a:pt x="9402296" y="102"/>
                  <a:pt x="9668371" y="-28702"/>
                  <a:pt x="10009279" y="0"/>
                </a:cubicBezTo>
                <a:cubicBezTo>
                  <a:pt x="10350187" y="28702"/>
                  <a:pt x="10523351" y="6445"/>
                  <a:pt x="10668920" y="0"/>
                </a:cubicBezTo>
                <a:cubicBezTo>
                  <a:pt x="10810600" y="21612"/>
                  <a:pt x="10926082" y="112095"/>
                  <a:pt x="10922456" y="253536"/>
                </a:cubicBezTo>
                <a:cubicBezTo>
                  <a:pt x="10925165" y="533663"/>
                  <a:pt x="10910602" y="674802"/>
                  <a:pt x="10922456" y="949230"/>
                </a:cubicBezTo>
                <a:cubicBezTo>
                  <a:pt x="10934310" y="1223658"/>
                  <a:pt x="10906306" y="1366240"/>
                  <a:pt x="10922456" y="1519698"/>
                </a:cubicBezTo>
                <a:cubicBezTo>
                  <a:pt x="10938606" y="1673156"/>
                  <a:pt x="10931848" y="1871856"/>
                  <a:pt x="10922456" y="2173651"/>
                </a:cubicBezTo>
                <a:cubicBezTo>
                  <a:pt x="10913064" y="2475446"/>
                  <a:pt x="10885015" y="2763470"/>
                  <a:pt x="10922456" y="2952827"/>
                </a:cubicBezTo>
                <a:cubicBezTo>
                  <a:pt x="10959897" y="3142184"/>
                  <a:pt x="10944689" y="3412672"/>
                  <a:pt x="10922456" y="3565038"/>
                </a:cubicBezTo>
                <a:cubicBezTo>
                  <a:pt x="10900223" y="3717404"/>
                  <a:pt x="10934203" y="4113567"/>
                  <a:pt x="10922456" y="4427698"/>
                </a:cubicBezTo>
                <a:cubicBezTo>
                  <a:pt x="10901461" y="4576454"/>
                  <a:pt x="10823540" y="4682312"/>
                  <a:pt x="10668920" y="4681234"/>
                </a:cubicBezTo>
                <a:cubicBezTo>
                  <a:pt x="10463841" y="4661440"/>
                  <a:pt x="10401919" y="4669444"/>
                  <a:pt x="10182869" y="4681234"/>
                </a:cubicBezTo>
                <a:cubicBezTo>
                  <a:pt x="9963819" y="4693024"/>
                  <a:pt x="9645025" y="4706825"/>
                  <a:pt x="9280202" y="4681234"/>
                </a:cubicBezTo>
                <a:cubicBezTo>
                  <a:pt x="8915379" y="4655643"/>
                  <a:pt x="8691103" y="4686609"/>
                  <a:pt x="8481689" y="4681234"/>
                </a:cubicBezTo>
                <a:cubicBezTo>
                  <a:pt x="8272275" y="4675859"/>
                  <a:pt x="8073013" y="4702770"/>
                  <a:pt x="7891484" y="4681234"/>
                </a:cubicBezTo>
                <a:cubicBezTo>
                  <a:pt x="7709955" y="4659698"/>
                  <a:pt x="7536625" y="4685795"/>
                  <a:pt x="7301279" y="4681234"/>
                </a:cubicBezTo>
                <a:cubicBezTo>
                  <a:pt x="7065934" y="4676673"/>
                  <a:pt x="6757987" y="4682775"/>
                  <a:pt x="6398613" y="4681234"/>
                </a:cubicBezTo>
                <a:cubicBezTo>
                  <a:pt x="6039239" y="4679693"/>
                  <a:pt x="6080043" y="4678059"/>
                  <a:pt x="5808407" y="4681234"/>
                </a:cubicBezTo>
                <a:cubicBezTo>
                  <a:pt x="5536771" y="4684409"/>
                  <a:pt x="5361685" y="4656041"/>
                  <a:pt x="5218202" y="4681234"/>
                </a:cubicBezTo>
                <a:cubicBezTo>
                  <a:pt x="5074719" y="4706427"/>
                  <a:pt x="4923992" y="4679503"/>
                  <a:pt x="4836305" y="4681234"/>
                </a:cubicBezTo>
                <a:cubicBezTo>
                  <a:pt x="4748618" y="4682965"/>
                  <a:pt x="4288020" y="4666790"/>
                  <a:pt x="4141946" y="4681234"/>
                </a:cubicBezTo>
                <a:cubicBezTo>
                  <a:pt x="3995872" y="4695678"/>
                  <a:pt x="3741338" y="4670379"/>
                  <a:pt x="3343433" y="4681234"/>
                </a:cubicBezTo>
                <a:cubicBezTo>
                  <a:pt x="2945528" y="4692089"/>
                  <a:pt x="2822023" y="4646703"/>
                  <a:pt x="2440767" y="4681234"/>
                </a:cubicBezTo>
                <a:cubicBezTo>
                  <a:pt x="2059511" y="4715765"/>
                  <a:pt x="1796477" y="4641228"/>
                  <a:pt x="1538100" y="4681234"/>
                </a:cubicBezTo>
                <a:cubicBezTo>
                  <a:pt x="1279723" y="4721240"/>
                  <a:pt x="1037759" y="4664752"/>
                  <a:pt x="843741" y="4681234"/>
                </a:cubicBezTo>
                <a:cubicBezTo>
                  <a:pt x="649723" y="4697716"/>
                  <a:pt x="503260" y="4709929"/>
                  <a:pt x="253536" y="4681234"/>
                </a:cubicBezTo>
                <a:cubicBezTo>
                  <a:pt x="104586" y="4685435"/>
                  <a:pt x="1561" y="4563091"/>
                  <a:pt x="0" y="4427698"/>
                </a:cubicBezTo>
                <a:cubicBezTo>
                  <a:pt x="16292" y="4219901"/>
                  <a:pt x="-9568" y="3909721"/>
                  <a:pt x="0" y="3648521"/>
                </a:cubicBezTo>
                <a:cubicBezTo>
                  <a:pt x="9568" y="3387321"/>
                  <a:pt x="-6966" y="3172554"/>
                  <a:pt x="0" y="2952827"/>
                </a:cubicBezTo>
                <a:cubicBezTo>
                  <a:pt x="6966" y="2733100"/>
                  <a:pt x="-27542" y="2657632"/>
                  <a:pt x="0" y="2382359"/>
                </a:cubicBezTo>
                <a:cubicBezTo>
                  <a:pt x="27542" y="2107086"/>
                  <a:pt x="20398" y="2044374"/>
                  <a:pt x="0" y="1728407"/>
                </a:cubicBezTo>
                <a:cubicBezTo>
                  <a:pt x="-20398" y="1412440"/>
                  <a:pt x="2419" y="1120904"/>
                  <a:pt x="0" y="949230"/>
                </a:cubicBezTo>
                <a:cubicBezTo>
                  <a:pt x="-2419" y="777556"/>
                  <a:pt x="29169" y="568548"/>
                  <a:pt x="0" y="253536"/>
                </a:cubicBezTo>
                <a:close/>
              </a:path>
              <a:path w="10922456" h="4681234" stroke="0" extrusionOk="0">
                <a:moveTo>
                  <a:pt x="0" y="253536"/>
                </a:moveTo>
                <a:cubicBezTo>
                  <a:pt x="6333" y="115607"/>
                  <a:pt x="124210" y="-32651"/>
                  <a:pt x="253536" y="0"/>
                </a:cubicBezTo>
                <a:cubicBezTo>
                  <a:pt x="369383" y="-353"/>
                  <a:pt x="539335" y="10665"/>
                  <a:pt x="635433" y="0"/>
                </a:cubicBezTo>
                <a:cubicBezTo>
                  <a:pt x="731531" y="-10665"/>
                  <a:pt x="894222" y="-8278"/>
                  <a:pt x="1121485" y="0"/>
                </a:cubicBezTo>
                <a:cubicBezTo>
                  <a:pt x="1348748" y="8278"/>
                  <a:pt x="1522218" y="19325"/>
                  <a:pt x="1711690" y="0"/>
                </a:cubicBezTo>
                <a:cubicBezTo>
                  <a:pt x="1901163" y="-19325"/>
                  <a:pt x="2130241" y="-21785"/>
                  <a:pt x="2406049" y="0"/>
                </a:cubicBezTo>
                <a:cubicBezTo>
                  <a:pt x="2681857" y="21785"/>
                  <a:pt x="2794937" y="-7819"/>
                  <a:pt x="2996254" y="0"/>
                </a:cubicBezTo>
                <a:cubicBezTo>
                  <a:pt x="3197571" y="7819"/>
                  <a:pt x="3291401" y="-1907"/>
                  <a:pt x="3378151" y="0"/>
                </a:cubicBezTo>
                <a:cubicBezTo>
                  <a:pt x="3464901" y="1907"/>
                  <a:pt x="4013338" y="28818"/>
                  <a:pt x="4176664" y="0"/>
                </a:cubicBezTo>
                <a:cubicBezTo>
                  <a:pt x="4339990" y="-28818"/>
                  <a:pt x="4810160" y="-11694"/>
                  <a:pt x="4975177" y="0"/>
                </a:cubicBezTo>
                <a:cubicBezTo>
                  <a:pt x="5140194" y="11694"/>
                  <a:pt x="5396576" y="20791"/>
                  <a:pt x="5773690" y="0"/>
                </a:cubicBezTo>
                <a:cubicBezTo>
                  <a:pt x="6150804" y="-20791"/>
                  <a:pt x="6294795" y="6869"/>
                  <a:pt x="6676356" y="0"/>
                </a:cubicBezTo>
                <a:cubicBezTo>
                  <a:pt x="7057917" y="-6869"/>
                  <a:pt x="7089996" y="-32324"/>
                  <a:pt x="7370715" y="0"/>
                </a:cubicBezTo>
                <a:cubicBezTo>
                  <a:pt x="7651434" y="32324"/>
                  <a:pt x="8043428" y="-32007"/>
                  <a:pt x="8273382" y="0"/>
                </a:cubicBezTo>
                <a:cubicBezTo>
                  <a:pt x="8503336" y="32007"/>
                  <a:pt x="8678791" y="-27263"/>
                  <a:pt x="9071894" y="0"/>
                </a:cubicBezTo>
                <a:cubicBezTo>
                  <a:pt x="9464997" y="27263"/>
                  <a:pt x="9539999" y="20013"/>
                  <a:pt x="9766253" y="0"/>
                </a:cubicBezTo>
                <a:cubicBezTo>
                  <a:pt x="9992507" y="-20013"/>
                  <a:pt x="10243908" y="-10030"/>
                  <a:pt x="10668920" y="0"/>
                </a:cubicBezTo>
                <a:cubicBezTo>
                  <a:pt x="10826805" y="-5008"/>
                  <a:pt x="10925194" y="109852"/>
                  <a:pt x="10922456" y="253536"/>
                </a:cubicBezTo>
                <a:cubicBezTo>
                  <a:pt x="10905016" y="478826"/>
                  <a:pt x="10893038" y="619162"/>
                  <a:pt x="10922456" y="865746"/>
                </a:cubicBezTo>
                <a:cubicBezTo>
                  <a:pt x="10951875" y="1112330"/>
                  <a:pt x="10919347" y="1216073"/>
                  <a:pt x="10922456" y="1477957"/>
                </a:cubicBezTo>
                <a:cubicBezTo>
                  <a:pt x="10925565" y="1739841"/>
                  <a:pt x="10921933" y="1835104"/>
                  <a:pt x="10922456" y="2131909"/>
                </a:cubicBezTo>
                <a:cubicBezTo>
                  <a:pt x="10922979" y="2428714"/>
                  <a:pt x="10894258" y="2548423"/>
                  <a:pt x="10922456" y="2869344"/>
                </a:cubicBezTo>
                <a:cubicBezTo>
                  <a:pt x="10950654" y="3190266"/>
                  <a:pt x="10894404" y="3246893"/>
                  <a:pt x="10922456" y="3481555"/>
                </a:cubicBezTo>
                <a:cubicBezTo>
                  <a:pt x="10950508" y="3716217"/>
                  <a:pt x="10951668" y="4132627"/>
                  <a:pt x="10922456" y="4427698"/>
                </a:cubicBezTo>
                <a:cubicBezTo>
                  <a:pt x="10908810" y="4537967"/>
                  <a:pt x="10796617" y="4680011"/>
                  <a:pt x="10668920" y="4681234"/>
                </a:cubicBezTo>
                <a:cubicBezTo>
                  <a:pt x="10552403" y="4681352"/>
                  <a:pt x="10375248" y="4691399"/>
                  <a:pt x="10287023" y="4681234"/>
                </a:cubicBezTo>
                <a:cubicBezTo>
                  <a:pt x="10198798" y="4671069"/>
                  <a:pt x="9588999" y="4671244"/>
                  <a:pt x="9384356" y="4681234"/>
                </a:cubicBezTo>
                <a:cubicBezTo>
                  <a:pt x="9179713" y="4691224"/>
                  <a:pt x="9092294" y="4664855"/>
                  <a:pt x="9002459" y="4681234"/>
                </a:cubicBezTo>
                <a:cubicBezTo>
                  <a:pt x="8912624" y="4697613"/>
                  <a:pt x="8509176" y="4695254"/>
                  <a:pt x="8203946" y="4681234"/>
                </a:cubicBezTo>
                <a:cubicBezTo>
                  <a:pt x="7898716" y="4667214"/>
                  <a:pt x="7652785" y="4686672"/>
                  <a:pt x="7405433" y="4681234"/>
                </a:cubicBezTo>
                <a:cubicBezTo>
                  <a:pt x="7158081" y="4675796"/>
                  <a:pt x="6958104" y="4661555"/>
                  <a:pt x="6606920" y="4681234"/>
                </a:cubicBezTo>
                <a:cubicBezTo>
                  <a:pt x="6255736" y="4700913"/>
                  <a:pt x="6362288" y="4681249"/>
                  <a:pt x="6120869" y="4681234"/>
                </a:cubicBezTo>
                <a:cubicBezTo>
                  <a:pt x="5879450" y="4681219"/>
                  <a:pt x="5684158" y="4672265"/>
                  <a:pt x="5426510" y="4681234"/>
                </a:cubicBezTo>
                <a:cubicBezTo>
                  <a:pt x="5168862" y="4690203"/>
                  <a:pt x="4831656" y="4671975"/>
                  <a:pt x="4627997" y="4681234"/>
                </a:cubicBezTo>
                <a:cubicBezTo>
                  <a:pt x="4424338" y="4690493"/>
                  <a:pt x="4168996" y="4660111"/>
                  <a:pt x="4037792" y="4681234"/>
                </a:cubicBezTo>
                <a:cubicBezTo>
                  <a:pt x="3906588" y="4702357"/>
                  <a:pt x="3424667" y="4723128"/>
                  <a:pt x="3135126" y="4681234"/>
                </a:cubicBezTo>
                <a:cubicBezTo>
                  <a:pt x="2845585" y="4639340"/>
                  <a:pt x="2774287" y="4695599"/>
                  <a:pt x="2649074" y="4681234"/>
                </a:cubicBezTo>
                <a:cubicBezTo>
                  <a:pt x="2523861" y="4666869"/>
                  <a:pt x="2174520" y="4712684"/>
                  <a:pt x="1746408" y="4681234"/>
                </a:cubicBezTo>
                <a:cubicBezTo>
                  <a:pt x="1318296" y="4649784"/>
                  <a:pt x="1149756" y="4676357"/>
                  <a:pt x="843741" y="4681234"/>
                </a:cubicBezTo>
                <a:cubicBezTo>
                  <a:pt x="537726" y="4686111"/>
                  <a:pt x="546833" y="4666011"/>
                  <a:pt x="253536" y="4681234"/>
                </a:cubicBezTo>
                <a:cubicBezTo>
                  <a:pt x="101963" y="4684371"/>
                  <a:pt x="3321" y="4567742"/>
                  <a:pt x="0" y="4427698"/>
                </a:cubicBezTo>
                <a:cubicBezTo>
                  <a:pt x="2681" y="4192633"/>
                  <a:pt x="22253" y="3980821"/>
                  <a:pt x="0" y="3648521"/>
                </a:cubicBezTo>
                <a:cubicBezTo>
                  <a:pt x="-22253" y="3316221"/>
                  <a:pt x="7960" y="3095377"/>
                  <a:pt x="0" y="2869344"/>
                </a:cubicBezTo>
                <a:cubicBezTo>
                  <a:pt x="-7960" y="2643311"/>
                  <a:pt x="1842" y="2478009"/>
                  <a:pt x="0" y="2173651"/>
                </a:cubicBezTo>
                <a:cubicBezTo>
                  <a:pt x="-1842" y="1869293"/>
                  <a:pt x="-20985" y="1796776"/>
                  <a:pt x="0" y="1561440"/>
                </a:cubicBezTo>
                <a:cubicBezTo>
                  <a:pt x="20985" y="1326104"/>
                  <a:pt x="17557" y="1014283"/>
                  <a:pt x="0" y="865746"/>
                </a:cubicBezTo>
                <a:cubicBezTo>
                  <a:pt x="-17557" y="717209"/>
                  <a:pt x="-7495" y="460405"/>
                  <a:pt x="0" y="25353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roundRect">
                    <a:avLst>
                      <a:gd name="adj" fmla="val 54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081547" y="294967"/>
            <a:ext cx="655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대륙의 위치와 범위를 살펴봅시다</a:t>
            </a:r>
            <a:r>
              <a:rPr lang="en-US" altLang="ko-KR" sz="3200" b="1" dirty="0" smtClean="0"/>
              <a:t>.</a:t>
            </a:r>
            <a:endParaRPr lang="ko-KR" altLang="en-US" sz="3200" b="1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07DD9B70-FE5B-4472-A18C-B1660CF476CB}"/>
              </a:ext>
            </a:extLst>
          </p:cNvPr>
          <p:cNvSpPr/>
          <p:nvPr/>
        </p:nvSpPr>
        <p:spPr>
          <a:xfrm>
            <a:off x="1081546" y="928902"/>
            <a:ext cx="7091985" cy="73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9508B54-B801-4F8C-A02C-9EFCD48CD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78961" r="89225" b="2779"/>
          <a:stretch/>
        </p:blipFill>
        <p:spPr>
          <a:xfrm>
            <a:off x="625748" y="5464912"/>
            <a:ext cx="837763" cy="122254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F3C6818-4B41-4512-9D37-0E67C8AF2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78961" r="81795" b="2779"/>
          <a:stretch/>
        </p:blipFill>
        <p:spPr>
          <a:xfrm>
            <a:off x="10510887" y="5508824"/>
            <a:ext cx="974481" cy="122650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95" y="2334631"/>
            <a:ext cx="5588602" cy="28312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854384" y="1450790"/>
            <a:ext cx="8883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Q. </a:t>
            </a:r>
            <a:r>
              <a:rPr lang="ko-KR" altLang="en-US" sz="3200" b="1" dirty="0" smtClean="0"/>
              <a:t>그린란드가 포함된 대륙은 어디인가요</a:t>
            </a:r>
            <a:r>
              <a:rPr lang="en-US" altLang="ko-KR" sz="3200" b="1" dirty="0" smtClean="0"/>
              <a:t>?</a:t>
            </a:r>
            <a:endParaRPr lang="ko-KR" alt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642618" y="5237106"/>
            <a:ext cx="9037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</a:rPr>
              <a:t>A. </a:t>
            </a:r>
            <a:r>
              <a:rPr lang="ko-KR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북아메리카는 북쪽의 그린란드를 포함합니다</a:t>
            </a:r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ko-KR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6395765" y="2115970"/>
            <a:ext cx="2117299" cy="1623926"/>
          </a:xfrm>
          <a:prstGeom prst="roundRect">
            <a:avLst>
              <a:gd name="adj" fmla="val 49570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88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8A2843A-6ADB-4000-90B5-17B87DE181B3}"/>
              </a:ext>
            </a:extLst>
          </p:cNvPr>
          <p:cNvSpPr/>
          <p:nvPr/>
        </p:nvSpPr>
        <p:spPr>
          <a:xfrm>
            <a:off x="625748" y="1205170"/>
            <a:ext cx="10922456" cy="4681234"/>
          </a:xfrm>
          <a:custGeom>
            <a:avLst/>
            <a:gdLst>
              <a:gd name="connsiteX0" fmla="*/ 0 w 10922456"/>
              <a:gd name="connsiteY0" fmla="*/ 253536 h 4681234"/>
              <a:gd name="connsiteX1" fmla="*/ 253536 w 10922456"/>
              <a:gd name="connsiteY1" fmla="*/ 0 h 4681234"/>
              <a:gd name="connsiteX2" fmla="*/ 843741 w 10922456"/>
              <a:gd name="connsiteY2" fmla="*/ 0 h 4681234"/>
              <a:gd name="connsiteX3" fmla="*/ 1538100 w 10922456"/>
              <a:gd name="connsiteY3" fmla="*/ 0 h 4681234"/>
              <a:gd name="connsiteX4" fmla="*/ 1919997 w 10922456"/>
              <a:gd name="connsiteY4" fmla="*/ 0 h 4681234"/>
              <a:gd name="connsiteX5" fmla="*/ 2718510 w 10922456"/>
              <a:gd name="connsiteY5" fmla="*/ 0 h 4681234"/>
              <a:gd name="connsiteX6" fmla="*/ 3412869 w 10922456"/>
              <a:gd name="connsiteY6" fmla="*/ 0 h 4681234"/>
              <a:gd name="connsiteX7" fmla="*/ 4107228 w 10922456"/>
              <a:gd name="connsiteY7" fmla="*/ 0 h 4681234"/>
              <a:gd name="connsiteX8" fmla="*/ 4801587 w 10922456"/>
              <a:gd name="connsiteY8" fmla="*/ 0 h 4681234"/>
              <a:gd name="connsiteX9" fmla="*/ 5495946 w 10922456"/>
              <a:gd name="connsiteY9" fmla="*/ 0 h 4681234"/>
              <a:gd name="connsiteX10" fmla="*/ 6190305 w 10922456"/>
              <a:gd name="connsiteY10" fmla="*/ 0 h 4681234"/>
              <a:gd name="connsiteX11" fmla="*/ 6988818 w 10922456"/>
              <a:gd name="connsiteY11" fmla="*/ 0 h 4681234"/>
              <a:gd name="connsiteX12" fmla="*/ 7579023 w 10922456"/>
              <a:gd name="connsiteY12" fmla="*/ 0 h 4681234"/>
              <a:gd name="connsiteX13" fmla="*/ 8065074 w 10922456"/>
              <a:gd name="connsiteY13" fmla="*/ 0 h 4681234"/>
              <a:gd name="connsiteX14" fmla="*/ 8446971 w 10922456"/>
              <a:gd name="connsiteY14" fmla="*/ 0 h 4681234"/>
              <a:gd name="connsiteX15" fmla="*/ 8933023 w 10922456"/>
              <a:gd name="connsiteY15" fmla="*/ 0 h 4681234"/>
              <a:gd name="connsiteX16" fmla="*/ 9314920 w 10922456"/>
              <a:gd name="connsiteY16" fmla="*/ 0 h 4681234"/>
              <a:gd name="connsiteX17" fmla="*/ 10009279 w 10922456"/>
              <a:gd name="connsiteY17" fmla="*/ 0 h 4681234"/>
              <a:gd name="connsiteX18" fmla="*/ 10668920 w 10922456"/>
              <a:gd name="connsiteY18" fmla="*/ 0 h 4681234"/>
              <a:gd name="connsiteX19" fmla="*/ 10922456 w 10922456"/>
              <a:gd name="connsiteY19" fmla="*/ 253536 h 4681234"/>
              <a:gd name="connsiteX20" fmla="*/ 10922456 w 10922456"/>
              <a:gd name="connsiteY20" fmla="*/ 949230 h 4681234"/>
              <a:gd name="connsiteX21" fmla="*/ 10922456 w 10922456"/>
              <a:gd name="connsiteY21" fmla="*/ 1519698 h 4681234"/>
              <a:gd name="connsiteX22" fmla="*/ 10922456 w 10922456"/>
              <a:gd name="connsiteY22" fmla="*/ 2173651 h 4681234"/>
              <a:gd name="connsiteX23" fmla="*/ 10922456 w 10922456"/>
              <a:gd name="connsiteY23" fmla="*/ 2952827 h 4681234"/>
              <a:gd name="connsiteX24" fmla="*/ 10922456 w 10922456"/>
              <a:gd name="connsiteY24" fmla="*/ 3565038 h 4681234"/>
              <a:gd name="connsiteX25" fmla="*/ 10922456 w 10922456"/>
              <a:gd name="connsiteY25" fmla="*/ 4427698 h 4681234"/>
              <a:gd name="connsiteX26" fmla="*/ 10668920 w 10922456"/>
              <a:gd name="connsiteY26" fmla="*/ 4681234 h 4681234"/>
              <a:gd name="connsiteX27" fmla="*/ 10182869 w 10922456"/>
              <a:gd name="connsiteY27" fmla="*/ 4681234 h 4681234"/>
              <a:gd name="connsiteX28" fmla="*/ 9280202 w 10922456"/>
              <a:gd name="connsiteY28" fmla="*/ 4681234 h 4681234"/>
              <a:gd name="connsiteX29" fmla="*/ 8481689 w 10922456"/>
              <a:gd name="connsiteY29" fmla="*/ 4681234 h 4681234"/>
              <a:gd name="connsiteX30" fmla="*/ 7891484 w 10922456"/>
              <a:gd name="connsiteY30" fmla="*/ 4681234 h 4681234"/>
              <a:gd name="connsiteX31" fmla="*/ 7301279 w 10922456"/>
              <a:gd name="connsiteY31" fmla="*/ 4681234 h 4681234"/>
              <a:gd name="connsiteX32" fmla="*/ 6398613 w 10922456"/>
              <a:gd name="connsiteY32" fmla="*/ 4681234 h 4681234"/>
              <a:gd name="connsiteX33" fmla="*/ 5808407 w 10922456"/>
              <a:gd name="connsiteY33" fmla="*/ 4681234 h 4681234"/>
              <a:gd name="connsiteX34" fmla="*/ 5218202 w 10922456"/>
              <a:gd name="connsiteY34" fmla="*/ 4681234 h 4681234"/>
              <a:gd name="connsiteX35" fmla="*/ 4836305 w 10922456"/>
              <a:gd name="connsiteY35" fmla="*/ 4681234 h 4681234"/>
              <a:gd name="connsiteX36" fmla="*/ 4141946 w 10922456"/>
              <a:gd name="connsiteY36" fmla="*/ 4681234 h 4681234"/>
              <a:gd name="connsiteX37" fmla="*/ 3343433 w 10922456"/>
              <a:gd name="connsiteY37" fmla="*/ 4681234 h 4681234"/>
              <a:gd name="connsiteX38" fmla="*/ 2440767 w 10922456"/>
              <a:gd name="connsiteY38" fmla="*/ 4681234 h 4681234"/>
              <a:gd name="connsiteX39" fmla="*/ 1538100 w 10922456"/>
              <a:gd name="connsiteY39" fmla="*/ 4681234 h 4681234"/>
              <a:gd name="connsiteX40" fmla="*/ 843741 w 10922456"/>
              <a:gd name="connsiteY40" fmla="*/ 4681234 h 4681234"/>
              <a:gd name="connsiteX41" fmla="*/ 253536 w 10922456"/>
              <a:gd name="connsiteY41" fmla="*/ 4681234 h 4681234"/>
              <a:gd name="connsiteX42" fmla="*/ 0 w 10922456"/>
              <a:gd name="connsiteY42" fmla="*/ 4427698 h 4681234"/>
              <a:gd name="connsiteX43" fmla="*/ 0 w 10922456"/>
              <a:gd name="connsiteY43" fmla="*/ 3648521 h 4681234"/>
              <a:gd name="connsiteX44" fmla="*/ 0 w 10922456"/>
              <a:gd name="connsiteY44" fmla="*/ 2952827 h 4681234"/>
              <a:gd name="connsiteX45" fmla="*/ 0 w 10922456"/>
              <a:gd name="connsiteY45" fmla="*/ 2382359 h 4681234"/>
              <a:gd name="connsiteX46" fmla="*/ 0 w 10922456"/>
              <a:gd name="connsiteY46" fmla="*/ 1728407 h 4681234"/>
              <a:gd name="connsiteX47" fmla="*/ 0 w 10922456"/>
              <a:gd name="connsiteY47" fmla="*/ 949230 h 4681234"/>
              <a:gd name="connsiteX48" fmla="*/ 0 w 10922456"/>
              <a:gd name="connsiteY48" fmla="*/ 253536 h 46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22456" h="4681234" fill="none" extrusionOk="0">
                <a:moveTo>
                  <a:pt x="0" y="253536"/>
                </a:moveTo>
                <a:cubicBezTo>
                  <a:pt x="6446" y="101748"/>
                  <a:pt x="133381" y="14067"/>
                  <a:pt x="253536" y="0"/>
                </a:cubicBezTo>
                <a:cubicBezTo>
                  <a:pt x="466034" y="4615"/>
                  <a:pt x="664551" y="8322"/>
                  <a:pt x="843741" y="0"/>
                </a:cubicBezTo>
                <a:cubicBezTo>
                  <a:pt x="1022932" y="-8322"/>
                  <a:pt x="1340015" y="-9617"/>
                  <a:pt x="1538100" y="0"/>
                </a:cubicBezTo>
                <a:cubicBezTo>
                  <a:pt x="1736185" y="9617"/>
                  <a:pt x="1775930" y="4280"/>
                  <a:pt x="1919997" y="0"/>
                </a:cubicBezTo>
                <a:cubicBezTo>
                  <a:pt x="2064064" y="-4280"/>
                  <a:pt x="2423910" y="18903"/>
                  <a:pt x="2718510" y="0"/>
                </a:cubicBezTo>
                <a:cubicBezTo>
                  <a:pt x="3013110" y="-18903"/>
                  <a:pt x="3186734" y="23662"/>
                  <a:pt x="3412869" y="0"/>
                </a:cubicBezTo>
                <a:cubicBezTo>
                  <a:pt x="3639004" y="-23662"/>
                  <a:pt x="3792241" y="24607"/>
                  <a:pt x="4107228" y="0"/>
                </a:cubicBezTo>
                <a:cubicBezTo>
                  <a:pt x="4422215" y="-24607"/>
                  <a:pt x="4509678" y="-33836"/>
                  <a:pt x="4801587" y="0"/>
                </a:cubicBezTo>
                <a:cubicBezTo>
                  <a:pt x="5093496" y="33836"/>
                  <a:pt x="5155207" y="29190"/>
                  <a:pt x="5495946" y="0"/>
                </a:cubicBezTo>
                <a:cubicBezTo>
                  <a:pt x="5836685" y="-29190"/>
                  <a:pt x="5876203" y="30034"/>
                  <a:pt x="6190305" y="0"/>
                </a:cubicBezTo>
                <a:cubicBezTo>
                  <a:pt x="6504407" y="-30034"/>
                  <a:pt x="6676674" y="13338"/>
                  <a:pt x="6988818" y="0"/>
                </a:cubicBezTo>
                <a:cubicBezTo>
                  <a:pt x="7300962" y="-13338"/>
                  <a:pt x="7372643" y="9087"/>
                  <a:pt x="7579023" y="0"/>
                </a:cubicBezTo>
                <a:cubicBezTo>
                  <a:pt x="7785404" y="-9087"/>
                  <a:pt x="7866082" y="-24227"/>
                  <a:pt x="8065074" y="0"/>
                </a:cubicBezTo>
                <a:cubicBezTo>
                  <a:pt x="8264066" y="24227"/>
                  <a:pt x="8367428" y="-16248"/>
                  <a:pt x="8446971" y="0"/>
                </a:cubicBezTo>
                <a:cubicBezTo>
                  <a:pt x="8526514" y="16248"/>
                  <a:pt x="8730646" y="4553"/>
                  <a:pt x="8933023" y="0"/>
                </a:cubicBezTo>
                <a:cubicBezTo>
                  <a:pt x="9135400" y="-4553"/>
                  <a:pt x="9227544" y="-102"/>
                  <a:pt x="9314920" y="0"/>
                </a:cubicBezTo>
                <a:cubicBezTo>
                  <a:pt x="9402296" y="102"/>
                  <a:pt x="9668371" y="-28702"/>
                  <a:pt x="10009279" y="0"/>
                </a:cubicBezTo>
                <a:cubicBezTo>
                  <a:pt x="10350187" y="28702"/>
                  <a:pt x="10523351" y="6445"/>
                  <a:pt x="10668920" y="0"/>
                </a:cubicBezTo>
                <a:cubicBezTo>
                  <a:pt x="10810600" y="21612"/>
                  <a:pt x="10926082" y="112095"/>
                  <a:pt x="10922456" y="253536"/>
                </a:cubicBezTo>
                <a:cubicBezTo>
                  <a:pt x="10925165" y="533663"/>
                  <a:pt x="10910602" y="674802"/>
                  <a:pt x="10922456" y="949230"/>
                </a:cubicBezTo>
                <a:cubicBezTo>
                  <a:pt x="10934310" y="1223658"/>
                  <a:pt x="10906306" y="1366240"/>
                  <a:pt x="10922456" y="1519698"/>
                </a:cubicBezTo>
                <a:cubicBezTo>
                  <a:pt x="10938606" y="1673156"/>
                  <a:pt x="10931848" y="1871856"/>
                  <a:pt x="10922456" y="2173651"/>
                </a:cubicBezTo>
                <a:cubicBezTo>
                  <a:pt x="10913064" y="2475446"/>
                  <a:pt x="10885015" y="2763470"/>
                  <a:pt x="10922456" y="2952827"/>
                </a:cubicBezTo>
                <a:cubicBezTo>
                  <a:pt x="10959897" y="3142184"/>
                  <a:pt x="10944689" y="3412672"/>
                  <a:pt x="10922456" y="3565038"/>
                </a:cubicBezTo>
                <a:cubicBezTo>
                  <a:pt x="10900223" y="3717404"/>
                  <a:pt x="10934203" y="4113567"/>
                  <a:pt x="10922456" y="4427698"/>
                </a:cubicBezTo>
                <a:cubicBezTo>
                  <a:pt x="10901461" y="4576454"/>
                  <a:pt x="10823540" y="4682312"/>
                  <a:pt x="10668920" y="4681234"/>
                </a:cubicBezTo>
                <a:cubicBezTo>
                  <a:pt x="10463841" y="4661440"/>
                  <a:pt x="10401919" y="4669444"/>
                  <a:pt x="10182869" y="4681234"/>
                </a:cubicBezTo>
                <a:cubicBezTo>
                  <a:pt x="9963819" y="4693024"/>
                  <a:pt x="9645025" y="4706825"/>
                  <a:pt x="9280202" y="4681234"/>
                </a:cubicBezTo>
                <a:cubicBezTo>
                  <a:pt x="8915379" y="4655643"/>
                  <a:pt x="8691103" y="4686609"/>
                  <a:pt x="8481689" y="4681234"/>
                </a:cubicBezTo>
                <a:cubicBezTo>
                  <a:pt x="8272275" y="4675859"/>
                  <a:pt x="8073013" y="4702770"/>
                  <a:pt x="7891484" y="4681234"/>
                </a:cubicBezTo>
                <a:cubicBezTo>
                  <a:pt x="7709955" y="4659698"/>
                  <a:pt x="7536625" y="4685795"/>
                  <a:pt x="7301279" y="4681234"/>
                </a:cubicBezTo>
                <a:cubicBezTo>
                  <a:pt x="7065934" y="4676673"/>
                  <a:pt x="6757987" y="4682775"/>
                  <a:pt x="6398613" y="4681234"/>
                </a:cubicBezTo>
                <a:cubicBezTo>
                  <a:pt x="6039239" y="4679693"/>
                  <a:pt x="6080043" y="4678059"/>
                  <a:pt x="5808407" y="4681234"/>
                </a:cubicBezTo>
                <a:cubicBezTo>
                  <a:pt x="5536771" y="4684409"/>
                  <a:pt x="5361685" y="4656041"/>
                  <a:pt x="5218202" y="4681234"/>
                </a:cubicBezTo>
                <a:cubicBezTo>
                  <a:pt x="5074719" y="4706427"/>
                  <a:pt x="4923992" y="4679503"/>
                  <a:pt x="4836305" y="4681234"/>
                </a:cubicBezTo>
                <a:cubicBezTo>
                  <a:pt x="4748618" y="4682965"/>
                  <a:pt x="4288020" y="4666790"/>
                  <a:pt x="4141946" y="4681234"/>
                </a:cubicBezTo>
                <a:cubicBezTo>
                  <a:pt x="3995872" y="4695678"/>
                  <a:pt x="3741338" y="4670379"/>
                  <a:pt x="3343433" y="4681234"/>
                </a:cubicBezTo>
                <a:cubicBezTo>
                  <a:pt x="2945528" y="4692089"/>
                  <a:pt x="2822023" y="4646703"/>
                  <a:pt x="2440767" y="4681234"/>
                </a:cubicBezTo>
                <a:cubicBezTo>
                  <a:pt x="2059511" y="4715765"/>
                  <a:pt x="1796477" y="4641228"/>
                  <a:pt x="1538100" y="4681234"/>
                </a:cubicBezTo>
                <a:cubicBezTo>
                  <a:pt x="1279723" y="4721240"/>
                  <a:pt x="1037759" y="4664752"/>
                  <a:pt x="843741" y="4681234"/>
                </a:cubicBezTo>
                <a:cubicBezTo>
                  <a:pt x="649723" y="4697716"/>
                  <a:pt x="503260" y="4709929"/>
                  <a:pt x="253536" y="4681234"/>
                </a:cubicBezTo>
                <a:cubicBezTo>
                  <a:pt x="104586" y="4685435"/>
                  <a:pt x="1561" y="4563091"/>
                  <a:pt x="0" y="4427698"/>
                </a:cubicBezTo>
                <a:cubicBezTo>
                  <a:pt x="16292" y="4219901"/>
                  <a:pt x="-9568" y="3909721"/>
                  <a:pt x="0" y="3648521"/>
                </a:cubicBezTo>
                <a:cubicBezTo>
                  <a:pt x="9568" y="3387321"/>
                  <a:pt x="-6966" y="3172554"/>
                  <a:pt x="0" y="2952827"/>
                </a:cubicBezTo>
                <a:cubicBezTo>
                  <a:pt x="6966" y="2733100"/>
                  <a:pt x="-27542" y="2657632"/>
                  <a:pt x="0" y="2382359"/>
                </a:cubicBezTo>
                <a:cubicBezTo>
                  <a:pt x="27542" y="2107086"/>
                  <a:pt x="20398" y="2044374"/>
                  <a:pt x="0" y="1728407"/>
                </a:cubicBezTo>
                <a:cubicBezTo>
                  <a:pt x="-20398" y="1412440"/>
                  <a:pt x="2419" y="1120904"/>
                  <a:pt x="0" y="949230"/>
                </a:cubicBezTo>
                <a:cubicBezTo>
                  <a:pt x="-2419" y="777556"/>
                  <a:pt x="29169" y="568548"/>
                  <a:pt x="0" y="253536"/>
                </a:cubicBezTo>
                <a:close/>
              </a:path>
              <a:path w="10922456" h="4681234" stroke="0" extrusionOk="0">
                <a:moveTo>
                  <a:pt x="0" y="253536"/>
                </a:moveTo>
                <a:cubicBezTo>
                  <a:pt x="6333" y="115607"/>
                  <a:pt x="124210" y="-32651"/>
                  <a:pt x="253536" y="0"/>
                </a:cubicBezTo>
                <a:cubicBezTo>
                  <a:pt x="369383" y="-353"/>
                  <a:pt x="539335" y="10665"/>
                  <a:pt x="635433" y="0"/>
                </a:cubicBezTo>
                <a:cubicBezTo>
                  <a:pt x="731531" y="-10665"/>
                  <a:pt x="894222" y="-8278"/>
                  <a:pt x="1121485" y="0"/>
                </a:cubicBezTo>
                <a:cubicBezTo>
                  <a:pt x="1348748" y="8278"/>
                  <a:pt x="1522218" y="19325"/>
                  <a:pt x="1711690" y="0"/>
                </a:cubicBezTo>
                <a:cubicBezTo>
                  <a:pt x="1901163" y="-19325"/>
                  <a:pt x="2130241" y="-21785"/>
                  <a:pt x="2406049" y="0"/>
                </a:cubicBezTo>
                <a:cubicBezTo>
                  <a:pt x="2681857" y="21785"/>
                  <a:pt x="2794937" y="-7819"/>
                  <a:pt x="2996254" y="0"/>
                </a:cubicBezTo>
                <a:cubicBezTo>
                  <a:pt x="3197571" y="7819"/>
                  <a:pt x="3291401" y="-1907"/>
                  <a:pt x="3378151" y="0"/>
                </a:cubicBezTo>
                <a:cubicBezTo>
                  <a:pt x="3464901" y="1907"/>
                  <a:pt x="4013338" y="28818"/>
                  <a:pt x="4176664" y="0"/>
                </a:cubicBezTo>
                <a:cubicBezTo>
                  <a:pt x="4339990" y="-28818"/>
                  <a:pt x="4810160" y="-11694"/>
                  <a:pt x="4975177" y="0"/>
                </a:cubicBezTo>
                <a:cubicBezTo>
                  <a:pt x="5140194" y="11694"/>
                  <a:pt x="5396576" y="20791"/>
                  <a:pt x="5773690" y="0"/>
                </a:cubicBezTo>
                <a:cubicBezTo>
                  <a:pt x="6150804" y="-20791"/>
                  <a:pt x="6294795" y="6869"/>
                  <a:pt x="6676356" y="0"/>
                </a:cubicBezTo>
                <a:cubicBezTo>
                  <a:pt x="7057917" y="-6869"/>
                  <a:pt x="7089996" y="-32324"/>
                  <a:pt x="7370715" y="0"/>
                </a:cubicBezTo>
                <a:cubicBezTo>
                  <a:pt x="7651434" y="32324"/>
                  <a:pt x="8043428" y="-32007"/>
                  <a:pt x="8273382" y="0"/>
                </a:cubicBezTo>
                <a:cubicBezTo>
                  <a:pt x="8503336" y="32007"/>
                  <a:pt x="8678791" y="-27263"/>
                  <a:pt x="9071894" y="0"/>
                </a:cubicBezTo>
                <a:cubicBezTo>
                  <a:pt x="9464997" y="27263"/>
                  <a:pt x="9539999" y="20013"/>
                  <a:pt x="9766253" y="0"/>
                </a:cubicBezTo>
                <a:cubicBezTo>
                  <a:pt x="9992507" y="-20013"/>
                  <a:pt x="10243908" y="-10030"/>
                  <a:pt x="10668920" y="0"/>
                </a:cubicBezTo>
                <a:cubicBezTo>
                  <a:pt x="10826805" y="-5008"/>
                  <a:pt x="10925194" y="109852"/>
                  <a:pt x="10922456" y="253536"/>
                </a:cubicBezTo>
                <a:cubicBezTo>
                  <a:pt x="10905016" y="478826"/>
                  <a:pt x="10893038" y="619162"/>
                  <a:pt x="10922456" y="865746"/>
                </a:cubicBezTo>
                <a:cubicBezTo>
                  <a:pt x="10951875" y="1112330"/>
                  <a:pt x="10919347" y="1216073"/>
                  <a:pt x="10922456" y="1477957"/>
                </a:cubicBezTo>
                <a:cubicBezTo>
                  <a:pt x="10925565" y="1739841"/>
                  <a:pt x="10921933" y="1835104"/>
                  <a:pt x="10922456" y="2131909"/>
                </a:cubicBezTo>
                <a:cubicBezTo>
                  <a:pt x="10922979" y="2428714"/>
                  <a:pt x="10894258" y="2548423"/>
                  <a:pt x="10922456" y="2869344"/>
                </a:cubicBezTo>
                <a:cubicBezTo>
                  <a:pt x="10950654" y="3190266"/>
                  <a:pt x="10894404" y="3246893"/>
                  <a:pt x="10922456" y="3481555"/>
                </a:cubicBezTo>
                <a:cubicBezTo>
                  <a:pt x="10950508" y="3716217"/>
                  <a:pt x="10951668" y="4132627"/>
                  <a:pt x="10922456" y="4427698"/>
                </a:cubicBezTo>
                <a:cubicBezTo>
                  <a:pt x="10908810" y="4537967"/>
                  <a:pt x="10796617" y="4680011"/>
                  <a:pt x="10668920" y="4681234"/>
                </a:cubicBezTo>
                <a:cubicBezTo>
                  <a:pt x="10552403" y="4681352"/>
                  <a:pt x="10375248" y="4691399"/>
                  <a:pt x="10287023" y="4681234"/>
                </a:cubicBezTo>
                <a:cubicBezTo>
                  <a:pt x="10198798" y="4671069"/>
                  <a:pt x="9588999" y="4671244"/>
                  <a:pt x="9384356" y="4681234"/>
                </a:cubicBezTo>
                <a:cubicBezTo>
                  <a:pt x="9179713" y="4691224"/>
                  <a:pt x="9092294" y="4664855"/>
                  <a:pt x="9002459" y="4681234"/>
                </a:cubicBezTo>
                <a:cubicBezTo>
                  <a:pt x="8912624" y="4697613"/>
                  <a:pt x="8509176" y="4695254"/>
                  <a:pt x="8203946" y="4681234"/>
                </a:cubicBezTo>
                <a:cubicBezTo>
                  <a:pt x="7898716" y="4667214"/>
                  <a:pt x="7652785" y="4686672"/>
                  <a:pt x="7405433" y="4681234"/>
                </a:cubicBezTo>
                <a:cubicBezTo>
                  <a:pt x="7158081" y="4675796"/>
                  <a:pt x="6958104" y="4661555"/>
                  <a:pt x="6606920" y="4681234"/>
                </a:cubicBezTo>
                <a:cubicBezTo>
                  <a:pt x="6255736" y="4700913"/>
                  <a:pt x="6362288" y="4681249"/>
                  <a:pt x="6120869" y="4681234"/>
                </a:cubicBezTo>
                <a:cubicBezTo>
                  <a:pt x="5879450" y="4681219"/>
                  <a:pt x="5684158" y="4672265"/>
                  <a:pt x="5426510" y="4681234"/>
                </a:cubicBezTo>
                <a:cubicBezTo>
                  <a:pt x="5168862" y="4690203"/>
                  <a:pt x="4831656" y="4671975"/>
                  <a:pt x="4627997" y="4681234"/>
                </a:cubicBezTo>
                <a:cubicBezTo>
                  <a:pt x="4424338" y="4690493"/>
                  <a:pt x="4168996" y="4660111"/>
                  <a:pt x="4037792" y="4681234"/>
                </a:cubicBezTo>
                <a:cubicBezTo>
                  <a:pt x="3906588" y="4702357"/>
                  <a:pt x="3424667" y="4723128"/>
                  <a:pt x="3135126" y="4681234"/>
                </a:cubicBezTo>
                <a:cubicBezTo>
                  <a:pt x="2845585" y="4639340"/>
                  <a:pt x="2774287" y="4695599"/>
                  <a:pt x="2649074" y="4681234"/>
                </a:cubicBezTo>
                <a:cubicBezTo>
                  <a:pt x="2523861" y="4666869"/>
                  <a:pt x="2174520" y="4712684"/>
                  <a:pt x="1746408" y="4681234"/>
                </a:cubicBezTo>
                <a:cubicBezTo>
                  <a:pt x="1318296" y="4649784"/>
                  <a:pt x="1149756" y="4676357"/>
                  <a:pt x="843741" y="4681234"/>
                </a:cubicBezTo>
                <a:cubicBezTo>
                  <a:pt x="537726" y="4686111"/>
                  <a:pt x="546833" y="4666011"/>
                  <a:pt x="253536" y="4681234"/>
                </a:cubicBezTo>
                <a:cubicBezTo>
                  <a:pt x="101963" y="4684371"/>
                  <a:pt x="3321" y="4567742"/>
                  <a:pt x="0" y="4427698"/>
                </a:cubicBezTo>
                <a:cubicBezTo>
                  <a:pt x="2681" y="4192633"/>
                  <a:pt x="22253" y="3980821"/>
                  <a:pt x="0" y="3648521"/>
                </a:cubicBezTo>
                <a:cubicBezTo>
                  <a:pt x="-22253" y="3316221"/>
                  <a:pt x="7960" y="3095377"/>
                  <a:pt x="0" y="2869344"/>
                </a:cubicBezTo>
                <a:cubicBezTo>
                  <a:pt x="-7960" y="2643311"/>
                  <a:pt x="1842" y="2478009"/>
                  <a:pt x="0" y="2173651"/>
                </a:cubicBezTo>
                <a:cubicBezTo>
                  <a:pt x="-1842" y="1869293"/>
                  <a:pt x="-20985" y="1796776"/>
                  <a:pt x="0" y="1561440"/>
                </a:cubicBezTo>
                <a:cubicBezTo>
                  <a:pt x="20985" y="1326104"/>
                  <a:pt x="17557" y="1014283"/>
                  <a:pt x="0" y="865746"/>
                </a:cubicBezTo>
                <a:cubicBezTo>
                  <a:pt x="-17557" y="717209"/>
                  <a:pt x="-7495" y="460405"/>
                  <a:pt x="0" y="25353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roundRect">
                    <a:avLst>
                      <a:gd name="adj" fmla="val 54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081547" y="294967"/>
            <a:ext cx="655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대륙의 위치와 범위를 살펴봅시다</a:t>
            </a:r>
            <a:r>
              <a:rPr lang="en-US" altLang="ko-KR" sz="3200" b="1" dirty="0" smtClean="0"/>
              <a:t>.</a:t>
            </a:r>
            <a:endParaRPr lang="ko-KR" altLang="en-US" sz="3200" b="1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07DD9B70-FE5B-4472-A18C-B1660CF476CB}"/>
              </a:ext>
            </a:extLst>
          </p:cNvPr>
          <p:cNvSpPr/>
          <p:nvPr/>
        </p:nvSpPr>
        <p:spPr>
          <a:xfrm>
            <a:off x="1081546" y="928902"/>
            <a:ext cx="7091985" cy="73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9508B54-B801-4F8C-A02C-9EFCD48CD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78961" r="89225" b="2779"/>
          <a:stretch/>
        </p:blipFill>
        <p:spPr>
          <a:xfrm>
            <a:off x="625748" y="5464912"/>
            <a:ext cx="837763" cy="122254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F3C6818-4B41-4512-9D37-0E67C8AF2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78961" r="81795" b="2779"/>
          <a:stretch/>
        </p:blipFill>
        <p:spPr>
          <a:xfrm>
            <a:off x="10510887" y="5508824"/>
            <a:ext cx="974481" cy="122650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95" y="2334631"/>
            <a:ext cx="5588602" cy="28312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854384" y="1450790"/>
            <a:ext cx="1046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Q. </a:t>
            </a:r>
            <a:r>
              <a:rPr lang="ko-KR" altLang="en-US" sz="3200" b="1" dirty="0" smtClean="0"/>
              <a:t>남아메리카는 대부분 </a:t>
            </a:r>
            <a:r>
              <a:rPr lang="en-US" altLang="ko-KR" sz="3200" b="1" dirty="0" smtClean="0"/>
              <a:t>(</a:t>
            </a:r>
            <a:r>
              <a:rPr lang="ko-KR" altLang="en-US" sz="3200" b="1" dirty="0" smtClean="0"/>
              <a:t>북반구</a:t>
            </a:r>
            <a:r>
              <a:rPr lang="en-US" altLang="ko-KR" sz="3200" b="1" dirty="0" smtClean="0"/>
              <a:t>/</a:t>
            </a:r>
            <a:r>
              <a:rPr lang="ko-KR" altLang="en-US" sz="3200" b="1" dirty="0" smtClean="0"/>
              <a:t>남반구</a:t>
            </a:r>
            <a:r>
              <a:rPr lang="en-US" altLang="ko-KR" sz="3200" b="1" dirty="0" smtClean="0"/>
              <a:t>)</a:t>
            </a:r>
            <a:r>
              <a:rPr lang="ko-KR" altLang="en-US" sz="3200" b="1" dirty="0" smtClean="0"/>
              <a:t>에 속합니다</a:t>
            </a:r>
            <a:r>
              <a:rPr lang="en-US" altLang="ko-KR" sz="3200" b="1" dirty="0" smtClean="0"/>
              <a:t>.</a:t>
            </a:r>
            <a:endParaRPr lang="ko-KR" alt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642618" y="5237106"/>
            <a:ext cx="9037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2013"/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</a:rPr>
              <a:t>A. </a:t>
            </a:r>
            <a:r>
              <a:rPr lang="ko-KR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남반구</a:t>
            </a:r>
            <a:endParaRPr lang="ko-KR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7006252" y="3418254"/>
            <a:ext cx="2117299" cy="1623926"/>
          </a:xfrm>
          <a:prstGeom prst="roundRect">
            <a:avLst>
              <a:gd name="adj" fmla="val 49570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2880360" y="3750238"/>
            <a:ext cx="64373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8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081547" y="294967"/>
            <a:ext cx="655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6</a:t>
            </a:r>
            <a:r>
              <a:rPr lang="ko-KR" altLang="en-US" sz="3200" b="1" dirty="0" smtClean="0"/>
              <a:t>대륙에 위치한 나라를 찾아봅시다</a:t>
            </a:r>
            <a:r>
              <a:rPr lang="en-US" altLang="ko-KR" sz="3200" b="1" dirty="0" smtClean="0"/>
              <a:t>.</a:t>
            </a:r>
            <a:endParaRPr lang="ko-KR" altLang="en-US" sz="3200" b="1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07DD9B70-FE5B-4472-A18C-B1660CF476CB}"/>
              </a:ext>
            </a:extLst>
          </p:cNvPr>
          <p:cNvSpPr/>
          <p:nvPr/>
        </p:nvSpPr>
        <p:spPr>
          <a:xfrm>
            <a:off x="1081546" y="928902"/>
            <a:ext cx="7091985" cy="73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556" y="1168151"/>
            <a:ext cx="6949228" cy="4111563"/>
          </a:xfrm>
          <a:prstGeom prst="rect">
            <a:avLst/>
          </a:prstGeom>
        </p:spPr>
      </p:pic>
      <p:sp>
        <p:nvSpPr>
          <p:cNvPr id="9" name="사각형: 둥근 모서리 3">
            <a:extLst>
              <a:ext uri="{FF2B5EF4-FFF2-40B4-BE49-F238E27FC236}">
                <a16:creationId xmlns:a16="http://schemas.microsoft.com/office/drawing/2014/main" id="{B8A2843A-6ADB-4000-90B5-17B87DE181B3}"/>
              </a:ext>
            </a:extLst>
          </p:cNvPr>
          <p:cNvSpPr/>
          <p:nvPr/>
        </p:nvSpPr>
        <p:spPr>
          <a:xfrm>
            <a:off x="3429000" y="5449824"/>
            <a:ext cx="5367528" cy="915300"/>
          </a:xfrm>
          <a:custGeom>
            <a:avLst/>
            <a:gdLst>
              <a:gd name="connsiteX0" fmla="*/ 0 w 10922456"/>
              <a:gd name="connsiteY0" fmla="*/ 253536 h 4681234"/>
              <a:gd name="connsiteX1" fmla="*/ 253536 w 10922456"/>
              <a:gd name="connsiteY1" fmla="*/ 0 h 4681234"/>
              <a:gd name="connsiteX2" fmla="*/ 843741 w 10922456"/>
              <a:gd name="connsiteY2" fmla="*/ 0 h 4681234"/>
              <a:gd name="connsiteX3" fmla="*/ 1538100 w 10922456"/>
              <a:gd name="connsiteY3" fmla="*/ 0 h 4681234"/>
              <a:gd name="connsiteX4" fmla="*/ 1919997 w 10922456"/>
              <a:gd name="connsiteY4" fmla="*/ 0 h 4681234"/>
              <a:gd name="connsiteX5" fmla="*/ 2718510 w 10922456"/>
              <a:gd name="connsiteY5" fmla="*/ 0 h 4681234"/>
              <a:gd name="connsiteX6" fmla="*/ 3412869 w 10922456"/>
              <a:gd name="connsiteY6" fmla="*/ 0 h 4681234"/>
              <a:gd name="connsiteX7" fmla="*/ 4107228 w 10922456"/>
              <a:gd name="connsiteY7" fmla="*/ 0 h 4681234"/>
              <a:gd name="connsiteX8" fmla="*/ 4801587 w 10922456"/>
              <a:gd name="connsiteY8" fmla="*/ 0 h 4681234"/>
              <a:gd name="connsiteX9" fmla="*/ 5495946 w 10922456"/>
              <a:gd name="connsiteY9" fmla="*/ 0 h 4681234"/>
              <a:gd name="connsiteX10" fmla="*/ 6190305 w 10922456"/>
              <a:gd name="connsiteY10" fmla="*/ 0 h 4681234"/>
              <a:gd name="connsiteX11" fmla="*/ 6988818 w 10922456"/>
              <a:gd name="connsiteY11" fmla="*/ 0 h 4681234"/>
              <a:gd name="connsiteX12" fmla="*/ 7579023 w 10922456"/>
              <a:gd name="connsiteY12" fmla="*/ 0 h 4681234"/>
              <a:gd name="connsiteX13" fmla="*/ 8065074 w 10922456"/>
              <a:gd name="connsiteY13" fmla="*/ 0 h 4681234"/>
              <a:gd name="connsiteX14" fmla="*/ 8446971 w 10922456"/>
              <a:gd name="connsiteY14" fmla="*/ 0 h 4681234"/>
              <a:gd name="connsiteX15" fmla="*/ 8933023 w 10922456"/>
              <a:gd name="connsiteY15" fmla="*/ 0 h 4681234"/>
              <a:gd name="connsiteX16" fmla="*/ 9314920 w 10922456"/>
              <a:gd name="connsiteY16" fmla="*/ 0 h 4681234"/>
              <a:gd name="connsiteX17" fmla="*/ 10009279 w 10922456"/>
              <a:gd name="connsiteY17" fmla="*/ 0 h 4681234"/>
              <a:gd name="connsiteX18" fmla="*/ 10668920 w 10922456"/>
              <a:gd name="connsiteY18" fmla="*/ 0 h 4681234"/>
              <a:gd name="connsiteX19" fmla="*/ 10922456 w 10922456"/>
              <a:gd name="connsiteY19" fmla="*/ 253536 h 4681234"/>
              <a:gd name="connsiteX20" fmla="*/ 10922456 w 10922456"/>
              <a:gd name="connsiteY20" fmla="*/ 949230 h 4681234"/>
              <a:gd name="connsiteX21" fmla="*/ 10922456 w 10922456"/>
              <a:gd name="connsiteY21" fmla="*/ 1519698 h 4681234"/>
              <a:gd name="connsiteX22" fmla="*/ 10922456 w 10922456"/>
              <a:gd name="connsiteY22" fmla="*/ 2173651 h 4681234"/>
              <a:gd name="connsiteX23" fmla="*/ 10922456 w 10922456"/>
              <a:gd name="connsiteY23" fmla="*/ 2952827 h 4681234"/>
              <a:gd name="connsiteX24" fmla="*/ 10922456 w 10922456"/>
              <a:gd name="connsiteY24" fmla="*/ 3565038 h 4681234"/>
              <a:gd name="connsiteX25" fmla="*/ 10922456 w 10922456"/>
              <a:gd name="connsiteY25" fmla="*/ 4427698 h 4681234"/>
              <a:gd name="connsiteX26" fmla="*/ 10668920 w 10922456"/>
              <a:gd name="connsiteY26" fmla="*/ 4681234 h 4681234"/>
              <a:gd name="connsiteX27" fmla="*/ 10182869 w 10922456"/>
              <a:gd name="connsiteY27" fmla="*/ 4681234 h 4681234"/>
              <a:gd name="connsiteX28" fmla="*/ 9280202 w 10922456"/>
              <a:gd name="connsiteY28" fmla="*/ 4681234 h 4681234"/>
              <a:gd name="connsiteX29" fmla="*/ 8481689 w 10922456"/>
              <a:gd name="connsiteY29" fmla="*/ 4681234 h 4681234"/>
              <a:gd name="connsiteX30" fmla="*/ 7891484 w 10922456"/>
              <a:gd name="connsiteY30" fmla="*/ 4681234 h 4681234"/>
              <a:gd name="connsiteX31" fmla="*/ 7301279 w 10922456"/>
              <a:gd name="connsiteY31" fmla="*/ 4681234 h 4681234"/>
              <a:gd name="connsiteX32" fmla="*/ 6398613 w 10922456"/>
              <a:gd name="connsiteY32" fmla="*/ 4681234 h 4681234"/>
              <a:gd name="connsiteX33" fmla="*/ 5808407 w 10922456"/>
              <a:gd name="connsiteY33" fmla="*/ 4681234 h 4681234"/>
              <a:gd name="connsiteX34" fmla="*/ 5218202 w 10922456"/>
              <a:gd name="connsiteY34" fmla="*/ 4681234 h 4681234"/>
              <a:gd name="connsiteX35" fmla="*/ 4836305 w 10922456"/>
              <a:gd name="connsiteY35" fmla="*/ 4681234 h 4681234"/>
              <a:gd name="connsiteX36" fmla="*/ 4141946 w 10922456"/>
              <a:gd name="connsiteY36" fmla="*/ 4681234 h 4681234"/>
              <a:gd name="connsiteX37" fmla="*/ 3343433 w 10922456"/>
              <a:gd name="connsiteY37" fmla="*/ 4681234 h 4681234"/>
              <a:gd name="connsiteX38" fmla="*/ 2440767 w 10922456"/>
              <a:gd name="connsiteY38" fmla="*/ 4681234 h 4681234"/>
              <a:gd name="connsiteX39" fmla="*/ 1538100 w 10922456"/>
              <a:gd name="connsiteY39" fmla="*/ 4681234 h 4681234"/>
              <a:gd name="connsiteX40" fmla="*/ 843741 w 10922456"/>
              <a:gd name="connsiteY40" fmla="*/ 4681234 h 4681234"/>
              <a:gd name="connsiteX41" fmla="*/ 253536 w 10922456"/>
              <a:gd name="connsiteY41" fmla="*/ 4681234 h 4681234"/>
              <a:gd name="connsiteX42" fmla="*/ 0 w 10922456"/>
              <a:gd name="connsiteY42" fmla="*/ 4427698 h 4681234"/>
              <a:gd name="connsiteX43" fmla="*/ 0 w 10922456"/>
              <a:gd name="connsiteY43" fmla="*/ 3648521 h 4681234"/>
              <a:gd name="connsiteX44" fmla="*/ 0 w 10922456"/>
              <a:gd name="connsiteY44" fmla="*/ 2952827 h 4681234"/>
              <a:gd name="connsiteX45" fmla="*/ 0 w 10922456"/>
              <a:gd name="connsiteY45" fmla="*/ 2382359 h 4681234"/>
              <a:gd name="connsiteX46" fmla="*/ 0 w 10922456"/>
              <a:gd name="connsiteY46" fmla="*/ 1728407 h 4681234"/>
              <a:gd name="connsiteX47" fmla="*/ 0 w 10922456"/>
              <a:gd name="connsiteY47" fmla="*/ 949230 h 4681234"/>
              <a:gd name="connsiteX48" fmla="*/ 0 w 10922456"/>
              <a:gd name="connsiteY48" fmla="*/ 253536 h 46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22456" h="4681234" fill="none" extrusionOk="0">
                <a:moveTo>
                  <a:pt x="0" y="253536"/>
                </a:moveTo>
                <a:cubicBezTo>
                  <a:pt x="6446" y="101748"/>
                  <a:pt x="133381" y="14067"/>
                  <a:pt x="253536" y="0"/>
                </a:cubicBezTo>
                <a:cubicBezTo>
                  <a:pt x="466034" y="4615"/>
                  <a:pt x="664551" y="8322"/>
                  <a:pt x="843741" y="0"/>
                </a:cubicBezTo>
                <a:cubicBezTo>
                  <a:pt x="1022932" y="-8322"/>
                  <a:pt x="1340015" y="-9617"/>
                  <a:pt x="1538100" y="0"/>
                </a:cubicBezTo>
                <a:cubicBezTo>
                  <a:pt x="1736185" y="9617"/>
                  <a:pt x="1775930" y="4280"/>
                  <a:pt x="1919997" y="0"/>
                </a:cubicBezTo>
                <a:cubicBezTo>
                  <a:pt x="2064064" y="-4280"/>
                  <a:pt x="2423910" y="18903"/>
                  <a:pt x="2718510" y="0"/>
                </a:cubicBezTo>
                <a:cubicBezTo>
                  <a:pt x="3013110" y="-18903"/>
                  <a:pt x="3186734" y="23662"/>
                  <a:pt x="3412869" y="0"/>
                </a:cubicBezTo>
                <a:cubicBezTo>
                  <a:pt x="3639004" y="-23662"/>
                  <a:pt x="3792241" y="24607"/>
                  <a:pt x="4107228" y="0"/>
                </a:cubicBezTo>
                <a:cubicBezTo>
                  <a:pt x="4422215" y="-24607"/>
                  <a:pt x="4509678" y="-33836"/>
                  <a:pt x="4801587" y="0"/>
                </a:cubicBezTo>
                <a:cubicBezTo>
                  <a:pt x="5093496" y="33836"/>
                  <a:pt x="5155207" y="29190"/>
                  <a:pt x="5495946" y="0"/>
                </a:cubicBezTo>
                <a:cubicBezTo>
                  <a:pt x="5836685" y="-29190"/>
                  <a:pt x="5876203" y="30034"/>
                  <a:pt x="6190305" y="0"/>
                </a:cubicBezTo>
                <a:cubicBezTo>
                  <a:pt x="6504407" y="-30034"/>
                  <a:pt x="6676674" y="13338"/>
                  <a:pt x="6988818" y="0"/>
                </a:cubicBezTo>
                <a:cubicBezTo>
                  <a:pt x="7300962" y="-13338"/>
                  <a:pt x="7372643" y="9087"/>
                  <a:pt x="7579023" y="0"/>
                </a:cubicBezTo>
                <a:cubicBezTo>
                  <a:pt x="7785404" y="-9087"/>
                  <a:pt x="7866082" y="-24227"/>
                  <a:pt x="8065074" y="0"/>
                </a:cubicBezTo>
                <a:cubicBezTo>
                  <a:pt x="8264066" y="24227"/>
                  <a:pt x="8367428" y="-16248"/>
                  <a:pt x="8446971" y="0"/>
                </a:cubicBezTo>
                <a:cubicBezTo>
                  <a:pt x="8526514" y="16248"/>
                  <a:pt x="8730646" y="4553"/>
                  <a:pt x="8933023" y="0"/>
                </a:cubicBezTo>
                <a:cubicBezTo>
                  <a:pt x="9135400" y="-4553"/>
                  <a:pt x="9227544" y="-102"/>
                  <a:pt x="9314920" y="0"/>
                </a:cubicBezTo>
                <a:cubicBezTo>
                  <a:pt x="9402296" y="102"/>
                  <a:pt x="9668371" y="-28702"/>
                  <a:pt x="10009279" y="0"/>
                </a:cubicBezTo>
                <a:cubicBezTo>
                  <a:pt x="10350187" y="28702"/>
                  <a:pt x="10523351" y="6445"/>
                  <a:pt x="10668920" y="0"/>
                </a:cubicBezTo>
                <a:cubicBezTo>
                  <a:pt x="10810600" y="21612"/>
                  <a:pt x="10926082" y="112095"/>
                  <a:pt x="10922456" y="253536"/>
                </a:cubicBezTo>
                <a:cubicBezTo>
                  <a:pt x="10925165" y="533663"/>
                  <a:pt x="10910602" y="674802"/>
                  <a:pt x="10922456" y="949230"/>
                </a:cubicBezTo>
                <a:cubicBezTo>
                  <a:pt x="10934310" y="1223658"/>
                  <a:pt x="10906306" y="1366240"/>
                  <a:pt x="10922456" y="1519698"/>
                </a:cubicBezTo>
                <a:cubicBezTo>
                  <a:pt x="10938606" y="1673156"/>
                  <a:pt x="10931848" y="1871856"/>
                  <a:pt x="10922456" y="2173651"/>
                </a:cubicBezTo>
                <a:cubicBezTo>
                  <a:pt x="10913064" y="2475446"/>
                  <a:pt x="10885015" y="2763470"/>
                  <a:pt x="10922456" y="2952827"/>
                </a:cubicBezTo>
                <a:cubicBezTo>
                  <a:pt x="10959897" y="3142184"/>
                  <a:pt x="10944689" y="3412672"/>
                  <a:pt x="10922456" y="3565038"/>
                </a:cubicBezTo>
                <a:cubicBezTo>
                  <a:pt x="10900223" y="3717404"/>
                  <a:pt x="10934203" y="4113567"/>
                  <a:pt x="10922456" y="4427698"/>
                </a:cubicBezTo>
                <a:cubicBezTo>
                  <a:pt x="10901461" y="4576454"/>
                  <a:pt x="10823540" y="4682312"/>
                  <a:pt x="10668920" y="4681234"/>
                </a:cubicBezTo>
                <a:cubicBezTo>
                  <a:pt x="10463841" y="4661440"/>
                  <a:pt x="10401919" y="4669444"/>
                  <a:pt x="10182869" y="4681234"/>
                </a:cubicBezTo>
                <a:cubicBezTo>
                  <a:pt x="9963819" y="4693024"/>
                  <a:pt x="9645025" y="4706825"/>
                  <a:pt x="9280202" y="4681234"/>
                </a:cubicBezTo>
                <a:cubicBezTo>
                  <a:pt x="8915379" y="4655643"/>
                  <a:pt x="8691103" y="4686609"/>
                  <a:pt x="8481689" y="4681234"/>
                </a:cubicBezTo>
                <a:cubicBezTo>
                  <a:pt x="8272275" y="4675859"/>
                  <a:pt x="8073013" y="4702770"/>
                  <a:pt x="7891484" y="4681234"/>
                </a:cubicBezTo>
                <a:cubicBezTo>
                  <a:pt x="7709955" y="4659698"/>
                  <a:pt x="7536625" y="4685795"/>
                  <a:pt x="7301279" y="4681234"/>
                </a:cubicBezTo>
                <a:cubicBezTo>
                  <a:pt x="7065934" y="4676673"/>
                  <a:pt x="6757987" y="4682775"/>
                  <a:pt x="6398613" y="4681234"/>
                </a:cubicBezTo>
                <a:cubicBezTo>
                  <a:pt x="6039239" y="4679693"/>
                  <a:pt x="6080043" y="4678059"/>
                  <a:pt x="5808407" y="4681234"/>
                </a:cubicBezTo>
                <a:cubicBezTo>
                  <a:pt x="5536771" y="4684409"/>
                  <a:pt x="5361685" y="4656041"/>
                  <a:pt x="5218202" y="4681234"/>
                </a:cubicBezTo>
                <a:cubicBezTo>
                  <a:pt x="5074719" y="4706427"/>
                  <a:pt x="4923992" y="4679503"/>
                  <a:pt x="4836305" y="4681234"/>
                </a:cubicBezTo>
                <a:cubicBezTo>
                  <a:pt x="4748618" y="4682965"/>
                  <a:pt x="4288020" y="4666790"/>
                  <a:pt x="4141946" y="4681234"/>
                </a:cubicBezTo>
                <a:cubicBezTo>
                  <a:pt x="3995872" y="4695678"/>
                  <a:pt x="3741338" y="4670379"/>
                  <a:pt x="3343433" y="4681234"/>
                </a:cubicBezTo>
                <a:cubicBezTo>
                  <a:pt x="2945528" y="4692089"/>
                  <a:pt x="2822023" y="4646703"/>
                  <a:pt x="2440767" y="4681234"/>
                </a:cubicBezTo>
                <a:cubicBezTo>
                  <a:pt x="2059511" y="4715765"/>
                  <a:pt x="1796477" y="4641228"/>
                  <a:pt x="1538100" y="4681234"/>
                </a:cubicBezTo>
                <a:cubicBezTo>
                  <a:pt x="1279723" y="4721240"/>
                  <a:pt x="1037759" y="4664752"/>
                  <a:pt x="843741" y="4681234"/>
                </a:cubicBezTo>
                <a:cubicBezTo>
                  <a:pt x="649723" y="4697716"/>
                  <a:pt x="503260" y="4709929"/>
                  <a:pt x="253536" y="4681234"/>
                </a:cubicBezTo>
                <a:cubicBezTo>
                  <a:pt x="104586" y="4685435"/>
                  <a:pt x="1561" y="4563091"/>
                  <a:pt x="0" y="4427698"/>
                </a:cubicBezTo>
                <a:cubicBezTo>
                  <a:pt x="16292" y="4219901"/>
                  <a:pt x="-9568" y="3909721"/>
                  <a:pt x="0" y="3648521"/>
                </a:cubicBezTo>
                <a:cubicBezTo>
                  <a:pt x="9568" y="3387321"/>
                  <a:pt x="-6966" y="3172554"/>
                  <a:pt x="0" y="2952827"/>
                </a:cubicBezTo>
                <a:cubicBezTo>
                  <a:pt x="6966" y="2733100"/>
                  <a:pt x="-27542" y="2657632"/>
                  <a:pt x="0" y="2382359"/>
                </a:cubicBezTo>
                <a:cubicBezTo>
                  <a:pt x="27542" y="2107086"/>
                  <a:pt x="20398" y="2044374"/>
                  <a:pt x="0" y="1728407"/>
                </a:cubicBezTo>
                <a:cubicBezTo>
                  <a:pt x="-20398" y="1412440"/>
                  <a:pt x="2419" y="1120904"/>
                  <a:pt x="0" y="949230"/>
                </a:cubicBezTo>
                <a:cubicBezTo>
                  <a:pt x="-2419" y="777556"/>
                  <a:pt x="29169" y="568548"/>
                  <a:pt x="0" y="253536"/>
                </a:cubicBezTo>
                <a:close/>
              </a:path>
              <a:path w="10922456" h="4681234" stroke="0" extrusionOk="0">
                <a:moveTo>
                  <a:pt x="0" y="253536"/>
                </a:moveTo>
                <a:cubicBezTo>
                  <a:pt x="6333" y="115607"/>
                  <a:pt x="124210" y="-32651"/>
                  <a:pt x="253536" y="0"/>
                </a:cubicBezTo>
                <a:cubicBezTo>
                  <a:pt x="369383" y="-353"/>
                  <a:pt x="539335" y="10665"/>
                  <a:pt x="635433" y="0"/>
                </a:cubicBezTo>
                <a:cubicBezTo>
                  <a:pt x="731531" y="-10665"/>
                  <a:pt x="894222" y="-8278"/>
                  <a:pt x="1121485" y="0"/>
                </a:cubicBezTo>
                <a:cubicBezTo>
                  <a:pt x="1348748" y="8278"/>
                  <a:pt x="1522218" y="19325"/>
                  <a:pt x="1711690" y="0"/>
                </a:cubicBezTo>
                <a:cubicBezTo>
                  <a:pt x="1901163" y="-19325"/>
                  <a:pt x="2130241" y="-21785"/>
                  <a:pt x="2406049" y="0"/>
                </a:cubicBezTo>
                <a:cubicBezTo>
                  <a:pt x="2681857" y="21785"/>
                  <a:pt x="2794937" y="-7819"/>
                  <a:pt x="2996254" y="0"/>
                </a:cubicBezTo>
                <a:cubicBezTo>
                  <a:pt x="3197571" y="7819"/>
                  <a:pt x="3291401" y="-1907"/>
                  <a:pt x="3378151" y="0"/>
                </a:cubicBezTo>
                <a:cubicBezTo>
                  <a:pt x="3464901" y="1907"/>
                  <a:pt x="4013338" y="28818"/>
                  <a:pt x="4176664" y="0"/>
                </a:cubicBezTo>
                <a:cubicBezTo>
                  <a:pt x="4339990" y="-28818"/>
                  <a:pt x="4810160" y="-11694"/>
                  <a:pt x="4975177" y="0"/>
                </a:cubicBezTo>
                <a:cubicBezTo>
                  <a:pt x="5140194" y="11694"/>
                  <a:pt x="5396576" y="20791"/>
                  <a:pt x="5773690" y="0"/>
                </a:cubicBezTo>
                <a:cubicBezTo>
                  <a:pt x="6150804" y="-20791"/>
                  <a:pt x="6294795" y="6869"/>
                  <a:pt x="6676356" y="0"/>
                </a:cubicBezTo>
                <a:cubicBezTo>
                  <a:pt x="7057917" y="-6869"/>
                  <a:pt x="7089996" y="-32324"/>
                  <a:pt x="7370715" y="0"/>
                </a:cubicBezTo>
                <a:cubicBezTo>
                  <a:pt x="7651434" y="32324"/>
                  <a:pt x="8043428" y="-32007"/>
                  <a:pt x="8273382" y="0"/>
                </a:cubicBezTo>
                <a:cubicBezTo>
                  <a:pt x="8503336" y="32007"/>
                  <a:pt x="8678791" y="-27263"/>
                  <a:pt x="9071894" y="0"/>
                </a:cubicBezTo>
                <a:cubicBezTo>
                  <a:pt x="9464997" y="27263"/>
                  <a:pt x="9539999" y="20013"/>
                  <a:pt x="9766253" y="0"/>
                </a:cubicBezTo>
                <a:cubicBezTo>
                  <a:pt x="9992507" y="-20013"/>
                  <a:pt x="10243908" y="-10030"/>
                  <a:pt x="10668920" y="0"/>
                </a:cubicBezTo>
                <a:cubicBezTo>
                  <a:pt x="10826805" y="-5008"/>
                  <a:pt x="10925194" y="109852"/>
                  <a:pt x="10922456" y="253536"/>
                </a:cubicBezTo>
                <a:cubicBezTo>
                  <a:pt x="10905016" y="478826"/>
                  <a:pt x="10893038" y="619162"/>
                  <a:pt x="10922456" y="865746"/>
                </a:cubicBezTo>
                <a:cubicBezTo>
                  <a:pt x="10951875" y="1112330"/>
                  <a:pt x="10919347" y="1216073"/>
                  <a:pt x="10922456" y="1477957"/>
                </a:cubicBezTo>
                <a:cubicBezTo>
                  <a:pt x="10925565" y="1739841"/>
                  <a:pt x="10921933" y="1835104"/>
                  <a:pt x="10922456" y="2131909"/>
                </a:cubicBezTo>
                <a:cubicBezTo>
                  <a:pt x="10922979" y="2428714"/>
                  <a:pt x="10894258" y="2548423"/>
                  <a:pt x="10922456" y="2869344"/>
                </a:cubicBezTo>
                <a:cubicBezTo>
                  <a:pt x="10950654" y="3190266"/>
                  <a:pt x="10894404" y="3246893"/>
                  <a:pt x="10922456" y="3481555"/>
                </a:cubicBezTo>
                <a:cubicBezTo>
                  <a:pt x="10950508" y="3716217"/>
                  <a:pt x="10951668" y="4132627"/>
                  <a:pt x="10922456" y="4427698"/>
                </a:cubicBezTo>
                <a:cubicBezTo>
                  <a:pt x="10908810" y="4537967"/>
                  <a:pt x="10796617" y="4680011"/>
                  <a:pt x="10668920" y="4681234"/>
                </a:cubicBezTo>
                <a:cubicBezTo>
                  <a:pt x="10552403" y="4681352"/>
                  <a:pt x="10375248" y="4691399"/>
                  <a:pt x="10287023" y="4681234"/>
                </a:cubicBezTo>
                <a:cubicBezTo>
                  <a:pt x="10198798" y="4671069"/>
                  <a:pt x="9588999" y="4671244"/>
                  <a:pt x="9384356" y="4681234"/>
                </a:cubicBezTo>
                <a:cubicBezTo>
                  <a:pt x="9179713" y="4691224"/>
                  <a:pt x="9092294" y="4664855"/>
                  <a:pt x="9002459" y="4681234"/>
                </a:cubicBezTo>
                <a:cubicBezTo>
                  <a:pt x="8912624" y="4697613"/>
                  <a:pt x="8509176" y="4695254"/>
                  <a:pt x="8203946" y="4681234"/>
                </a:cubicBezTo>
                <a:cubicBezTo>
                  <a:pt x="7898716" y="4667214"/>
                  <a:pt x="7652785" y="4686672"/>
                  <a:pt x="7405433" y="4681234"/>
                </a:cubicBezTo>
                <a:cubicBezTo>
                  <a:pt x="7158081" y="4675796"/>
                  <a:pt x="6958104" y="4661555"/>
                  <a:pt x="6606920" y="4681234"/>
                </a:cubicBezTo>
                <a:cubicBezTo>
                  <a:pt x="6255736" y="4700913"/>
                  <a:pt x="6362288" y="4681249"/>
                  <a:pt x="6120869" y="4681234"/>
                </a:cubicBezTo>
                <a:cubicBezTo>
                  <a:pt x="5879450" y="4681219"/>
                  <a:pt x="5684158" y="4672265"/>
                  <a:pt x="5426510" y="4681234"/>
                </a:cubicBezTo>
                <a:cubicBezTo>
                  <a:pt x="5168862" y="4690203"/>
                  <a:pt x="4831656" y="4671975"/>
                  <a:pt x="4627997" y="4681234"/>
                </a:cubicBezTo>
                <a:cubicBezTo>
                  <a:pt x="4424338" y="4690493"/>
                  <a:pt x="4168996" y="4660111"/>
                  <a:pt x="4037792" y="4681234"/>
                </a:cubicBezTo>
                <a:cubicBezTo>
                  <a:pt x="3906588" y="4702357"/>
                  <a:pt x="3424667" y="4723128"/>
                  <a:pt x="3135126" y="4681234"/>
                </a:cubicBezTo>
                <a:cubicBezTo>
                  <a:pt x="2845585" y="4639340"/>
                  <a:pt x="2774287" y="4695599"/>
                  <a:pt x="2649074" y="4681234"/>
                </a:cubicBezTo>
                <a:cubicBezTo>
                  <a:pt x="2523861" y="4666869"/>
                  <a:pt x="2174520" y="4712684"/>
                  <a:pt x="1746408" y="4681234"/>
                </a:cubicBezTo>
                <a:cubicBezTo>
                  <a:pt x="1318296" y="4649784"/>
                  <a:pt x="1149756" y="4676357"/>
                  <a:pt x="843741" y="4681234"/>
                </a:cubicBezTo>
                <a:cubicBezTo>
                  <a:pt x="537726" y="4686111"/>
                  <a:pt x="546833" y="4666011"/>
                  <a:pt x="253536" y="4681234"/>
                </a:cubicBezTo>
                <a:cubicBezTo>
                  <a:pt x="101963" y="4684371"/>
                  <a:pt x="3321" y="4567742"/>
                  <a:pt x="0" y="4427698"/>
                </a:cubicBezTo>
                <a:cubicBezTo>
                  <a:pt x="2681" y="4192633"/>
                  <a:pt x="22253" y="3980821"/>
                  <a:pt x="0" y="3648521"/>
                </a:cubicBezTo>
                <a:cubicBezTo>
                  <a:pt x="-22253" y="3316221"/>
                  <a:pt x="7960" y="3095377"/>
                  <a:pt x="0" y="2869344"/>
                </a:cubicBezTo>
                <a:cubicBezTo>
                  <a:pt x="-7960" y="2643311"/>
                  <a:pt x="1842" y="2478009"/>
                  <a:pt x="0" y="2173651"/>
                </a:cubicBezTo>
                <a:cubicBezTo>
                  <a:pt x="-1842" y="1869293"/>
                  <a:pt x="-20985" y="1796776"/>
                  <a:pt x="0" y="1561440"/>
                </a:cubicBezTo>
                <a:cubicBezTo>
                  <a:pt x="20985" y="1326104"/>
                  <a:pt x="17557" y="1014283"/>
                  <a:pt x="0" y="865746"/>
                </a:cubicBezTo>
                <a:cubicBezTo>
                  <a:pt x="-17557" y="717209"/>
                  <a:pt x="-7495" y="460405"/>
                  <a:pt x="0" y="25353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roundRect">
                    <a:avLst>
                      <a:gd name="adj" fmla="val 54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3675889" y="5615086"/>
            <a:ext cx="6766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1. </a:t>
            </a:r>
            <a:r>
              <a:rPr lang="ko-KR" altLang="en-US" sz="3200" b="1" dirty="0" smtClean="0"/>
              <a:t>구글 어스에 접속합니다</a:t>
            </a:r>
            <a:r>
              <a:rPr lang="en-US" altLang="ko-KR" sz="3200" b="1" dirty="0" smtClean="0"/>
              <a:t>.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171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044629" y="323338"/>
            <a:ext cx="228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/>
              <a:t>동기유발</a:t>
            </a:r>
            <a:endParaRPr lang="ko-KR" altLang="en-US" sz="40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9508B54-B801-4F8C-A02C-9EFCD48CD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78961" r="89225" b="2779"/>
          <a:stretch/>
        </p:blipFill>
        <p:spPr>
          <a:xfrm>
            <a:off x="625748" y="5464912"/>
            <a:ext cx="837763" cy="122254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F3C6818-4B41-4512-9D37-0E67C8AF2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78961" r="81795" b="2779"/>
          <a:stretch/>
        </p:blipFill>
        <p:spPr>
          <a:xfrm>
            <a:off x="10510887" y="5508824"/>
            <a:ext cx="974481" cy="12265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044629" y="1343773"/>
            <a:ext cx="10184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/>
              <a:t>아래 그림을 보고</a:t>
            </a:r>
            <a:endParaRPr lang="en-US" altLang="ko-KR" sz="4800" b="1" dirty="0"/>
          </a:p>
          <a:p>
            <a:pPr algn="ctr"/>
            <a:r>
              <a:rPr lang="ko-KR" altLang="en-US" sz="4800" b="1" dirty="0" smtClean="0"/>
              <a:t>어떤 것을 주제로 공부를</a:t>
            </a:r>
            <a:endParaRPr lang="en-US" altLang="ko-KR" sz="4800" b="1" dirty="0" smtClean="0"/>
          </a:p>
          <a:p>
            <a:pPr algn="ctr"/>
            <a:r>
              <a:rPr lang="ko-KR" altLang="en-US" sz="4800" b="1" dirty="0" smtClean="0"/>
              <a:t>하게 될지 예상해 봅시다</a:t>
            </a:r>
            <a:r>
              <a:rPr lang="en-US" altLang="ko-KR" sz="4800" b="1" dirty="0" smtClean="0"/>
              <a:t>.</a:t>
            </a:r>
            <a:endParaRPr lang="ko-KR" altLang="en-US" sz="4800" b="1" dirty="0"/>
          </a:p>
        </p:txBody>
      </p:sp>
      <p:sp>
        <p:nvSpPr>
          <p:cNvPr id="4" name="직사각형 3"/>
          <p:cNvSpPr/>
          <p:nvPr/>
        </p:nvSpPr>
        <p:spPr>
          <a:xfrm>
            <a:off x="2486568" y="3652097"/>
            <a:ext cx="5046785" cy="1529862"/>
          </a:xfrm>
          <a:prstGeom prst="rect">
            <a:avLst/>
          </a:prstGeom>
          <a:solidFill>
            <a:srgbClr val="00C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533353" y="3652097"/>
            <a:ext cx="2155771" cy="1529862"/>
          </a:xfrm>
          <a:prstGeom prst="rect">
            <a:avLst/>
          </a:prstGeom>
          <a:solidFill>
            <a:srgbClr val="BEE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33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081547" y="294967"/>
            <a:ext cx="655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6</a:t>
            </a:r>
            <a:r>
              <a:rPr lang="ko-KR" altLang="en-US" sz="3200" b="1" dirty="0" smtClean="0"/>
              <a:t>대륙에 위치한 나라를 찾아봅시다</a:t>
            </a:r>
            <a:r>
              <a:rPr lang="en-US" altLang="ko-KR" sz="3200" b="1" dirty="0" smtClean="0"/>
              <a:t>.</a:t>
            </a:r>
            <a:endParaRPr lang="ko-KR" altLang="en-US" sz="3200" b="1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07DD9B70-FE5B-4472-A18C-B1660CF476CB}"/>
              </a:ext>
            </a:extLst>
          </p:cNvPr>
          <p:cNvSpPr/>
          <p:nvPr/>
        </p:nvSpPr>
        <p:spPr>
          <a:xfrm>
            <a:off x="1081546" y="928902"/>
            <a:ext cx="7091985" cy="73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3">
            <a:extLst>
              <a:ext uri="{FF2B5EF4-FFF2-40B4-BE49-F238E27FC236}">
                <a16:creationId xmlns:a16="http://schemas.microsoft.com/office/drawing/2014/main" id="{B8A2843A-6ADB-4000-90B5-17B87DE181B3}"/>
              </a:ext>
            </a:extLst>
          </p:cNvPr>
          <p:cNvSpPr/>
          <p:nvPr/>
        </p:nvSpPr>
        <p:spPr>
          <a:xfrm>
            <a:off x="5504688" y="1721426"/>
            <a:ext cx="6062472" cy="3666744"/>
          </a:xfrm>
          <a:custGeom>
            <a:avLst/>
            <a:gdLst>
              <a:gd name="connsiteX0" fmla="*/ 0 w 10922456"/>
              <a:gd name="connsiteY0" fmla="*/ 253536 h 4681234"/>
              <a:gd name="connsiteX1" fmla="*/ 253536 w 10922456"/>
              <a:gd name="connsiteY1" fmla="*/ 0 h 4681234"/>
              <a:gd name="connsiteX2" fmla="*/ 843741 w 10922456"/>
              <a:gd name="connsiteY2" fmla="*/ 0 h 4681234"/>
              <a:gd name="connsiteX3" fmla="*/ 1538100 w 10922456"/>
              <a:gd name="connsiteY3" fmla="*/ 0 h 4681234"/>
              <a:gd name="connsiteX4" fmla="*/ 1919997 w 10922456"/>
              <a:gd name="connsiteY4" fmla="*/ 0 h 4681234"/>
              <a:gd name="connsiteX5" fmla="*/ 2718510 w 10922456"/>
              <a:gd name="connsiteY5" fmla="*/ 0 h 4681234"/>
              <a:gd name="connsiteX6" fmla="*/ 3412869 w 10922456"/>
              <a:gd name="connsiteY6" fmla="*/ 0 h 4681234"/>
              <a:gd name="connsiteX7" fmla="*/ 4107228 w 10922456"/>
              <a:gd name="connsiteY7" fmla="*/ 0 h 4681234"/>
              <a:gd name="connsiteX8" fmla="*/ 4801587 w 10922456"/>
              <a:gd name="connsiteY8" fmla="*/ 0 h 4681234"/>
              <a:gd name="connsiteX9" fmla="*/ 5495946 w 10922456"/>
              <a:gd name="connsiteY9" fmla="*/ 0 h 4681234"/>
              <a:gd name="connsiteX10" fmla="*/ 6190305 w 10922456"/>
              <a:gd name="connsiteY10" fmla="*/ 0 h 4681234"/>
              <a:gd name="connsiteX11" fmla="*/ 6988818 w 10922456"/>
              <a:gd name="connsiteY11" fmla="*/ 0 h 4681234"/>
              <a:gd name="connsiteX12" fmla="*/ 7579023 w 10922456"/>
              <a:gd name="connsiteY12" fmla="*/ 0 h 4681234"/>
              <a:gd name="connsiteX13" fmla="*/ 8065074 w 10922456"/>
              <a:gd name="connsiteY13" fmla="*/ 0 h 4681234"/>
              <a:gd name="connsiteX14" fmla="*/ 8446971 w 10922456"/>
              <a:gd name="connsiteY14" fmla="*/ 0 h 4681234"/>
              <a:gd name="connsiteX15" fmla="*/ 8933023 w 10922456"/>
              <a:gd name="connsiteY15" fmla="*/ 0 h 4681234"/>
              <a:gd name="connsiteX16" fmla="*/ 9314920 w 10922456"/>
              <a:gd name="connsiteY16" fmla="*/ 0 h 4681234"/>
              <a:gd name="connsiteX17" fmla="*/ 10009279 w 10922456"/>
              <a:gd name="connsiteY17" fmla="*/ 0 h 4681234"/>
              <a:gd name="connsiteX18" fmla="*/ 10668920 w 10922456"/>
              <a:gd name="connsiteY18" fmla="*/ 0 h 4681234"/>
              <a:gd name="connsiteX19" fmla="*/ 10922456 w 10922456"/>
              <a:gd name="connsiteY19" fmla="*/ 253536 h 4681234"/>
              <a:gd name="connsiteX20" fmla="*/ 10922456 w 10922456"/>
              <a:gd name="connsiteY20" fmla="*/ 949230 h 4681234"/>
              <a:gd name="connsiteX21" fmla="*/ 10922456 w 10922456"/>
              <a:gd name="connsiteY21" fmla="*/ 1519698 h 4681234"/>
              <a:gd name="connsiteX22" fmla="*/ 10922456 w 10922456"/>
              <a:gd name="connsiteY22" fmla="*/ 2173651 h 4681234"/>
              <a:gd name="connsiteX23" fmla="*/ 10922456 w 10922456"/>
              <a:gd name="connsiteY23" fmla="*/ 2952827 h 4681234"/>
              <a:gd name="connsiteX24" fmla="*/ 10922456 w 10922456"/>
              <a:gd name="connsiteY24" fmla="*/ 3565038 h 4681234"/>
              <a:gd name="connsiteX25" fmla="*/ 10922456 w 10922456"/>
              <a:gd name="connsiteY25" fmla="*/ 4427698 h 4681234"/>
              <a:gd name="connsiteX26" fmla="*/ 10668920 w 10922456"/>
              <a:gd name="connsiteY26" fmla="*/ 4681234 h 4681234"/>
              <a:gd name="connsiteX27" fmla="*/ 10182869 w 10922456"/>
              <a:gd name="connsiteY27" fmla="*/ 4681234 h 4681234"/>
              <a:gd name="connsiteX28" fmla="*/ 9280202 w 10922456"/>
              <a:gd name="connsiteY28" fmla="*/ 4681234 h 4681234"/>
              <a:gd name="connsiteX29" fmla="*/ 8481689 w 10922456"/>
              <a:gd name="connsiteY29" fmla="*/ 4681234 h 4681234"/>
              <a:gd name="connsiteX30" fmla="*/ 7891484 w 10922456"/>
              <a:gd name="connsiteY30" fmla="*/ 4681234 h 4681234"/>
              <a:gd name="connsiteX31" fmla="*/ 7301279 w 10922456"/>
              <a:gd name="connsiteY31" fmla="*/ 4681234 h 4681234"/>
              <a:gd name="connsiteX32" fmla="*/ 6398613 w 10922456"/>
              <a:gd name="connsiteY32" fmla="*/ 4681234 h 4681234"/>
              <a:gd name="connsiteX33" fmla="*/ 5808407 w 10922456"/>
              <a:gd name="connsiteY33" fmla="*/ 4681234 h 4681234"/>
              <a:gd name="connsiteX34" fmla="*/ 5218202 w 10922456"/>
              <a:gd name="connsiteY34" fmla="*/ 4681234 h 4681234"/>
              <a:gd name="connsiteX35" fmla="*/ 4836305 w 10922456"/>
              <a:gd name="connsiteY35" fmla="*/ 4681234 h 4681234"/>
              <a:gd name="connsiteX36" fmla="*/ 4141946 w 10922456"/>
              <a:gd name="connsiteY36" fmla="*/ 4681234 h 4681234"/>
              <a:gd name="connsiteX37" fmla="*/ 3343433 w 10922456"/>
              <a:gd name="connsiteY37" fmla="*/ 4681234 h 4681234"/>
              <a:gd name="connsiteX38" fmla="*/ 2440767 w 10922456"/>
              <a:gd name="connsiteY38" fmla="*/ 4681234 h 4681234"/>
              <a:gd name="connsiteX39" fmla="*/ 1538100 w 10922456"/>
              <a:gd name="connsiteY39" fmla="*/ 4681234 h 4681234"/>
              <a:gd name="connsiteX40" fmla="*/ 843741 w 10922456"/>
              <a:gd name="connsiteY40" fmla="*/ 4681234 h 4681234"/>
              <a:gd name="connsiteX41" fmla="*/ 253536 w 10922456"/>
              <a:gd name="connsiteY41" fmla="*/ 4681234 h 4681234"/>
              <a:gd name="connsiteX42" fmla="*/ 0 w 10922456"/>
              <a:gd name="connsiteY42" fmla="*/ 4427698 h 4681234"/>
              <a:gd name="connsiteX43" fmla="*/ 0 w 10922456"/>
              <a:gd name="connsiteY43" fmla="*/ 3648521 h 4681234"/>
              <a:gd name="connsiteX44" fmla="*/ 0 w 10922456"/>
              <a:gd name="connsiteY44" fmla="*/ 2952827 h 4681234"/>
              <a:gd name="connsiteX45" fmla="*/ 0 w 10922456"/>
              <a:gd name="connsiteY45" fmla="*/ 2382359 h 4681234"/>
              <a:gd name="connsiteX46" fmla="*/ 0 w 10922456"/>
              <a:gd name="connsiteY46" fmla="*/ 1728407 h 4681234"/>
              <a:gd name="connsiteX47" fmla="*/ 0 w 10922456"/>
              <a:gd name="connsiteY47" fmla="*/ 949230 h 4681234"/>
              <a:gd name="connsiteX48" fmla="*/ 0 w 10922456"/>
              <a:gd name="connsiteY48" fmla="*/ 253536 h 46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22456" h="4681234" fill="none" extrusionOk="0">
                <a:moveTo>
                  <a:pt x="0" y="253536"/>
                </a:moveTo>
                <a:cubicBezTo>
                  <a:pt x="6446" y="101748"/>
                  <a:pt x="133381" y="14067"/>
                  <a:pt x="253536" y="0"/>
                </a:cubicBezTo>
                <a:cubicBezTo>
                  <a:pt x="466034" y="4615"/>
                  <a:pt x="664551" y="8322"/>
                  <a:pt x="843741" y="0"/>
                </a:cubicBezTo>
                <a:cubicBezTo>
                  <a:pt x="1022932" y="-8322"/>
                  <a:pt x="1340015" y="-9617"/>
                  <a:pt x="1538100" y="0"/>
                </a:cubicBezTo>
                <a:cubicBezTo>
                  <a:pt x="1736185" y="9617"/>
                  <a:pt x="1775930" y="4280"/>
                  <a:pt x="1919997" y="0"/>
                </a:cubicBezTo>
                <a:cubicBezTo>
                  <a:pt x="2064064" y="-4280"/>
                  <a:pt x="2423910" y="18903"/>
                  <a:pt x="2718510" y="0"/>
                </a:cubicBezTo>
                <a:cubicBezTo>
                  <a:pt x="3013110" y="-18903"/>
                  <a:pt x="3186734" y="23662"/>
                  <a:pt x="3412869" y="0"/>
                </a:cubicBezTo>
                <a:cubicBezTo>
                  <a:pt x="3639004" y="-23662"/>
                  <a:pt x="3792241" y="24607"/>
                  <a:pt x="4107228" y="0"/>
                </a:cubicBezTo>
                <a:cubicBezTo>
                  <a:pt x="4422215" y="-24607"/>
                  <a:pt x="4509678" y="-33836"/>
                  <a:pt x="4801587" y="0"/>
                </a:cubicBezTo>
                <a:cubicBezTo>
                  <a:pt x="5093496" y="33836"/>
                  <a:pt x="5155207" y="29190"/>
                  <a:pt x="5495946" y="0"/>
                </a:cubicBezTo>
                <a:cubicBezTo>
                  <a:pt x="5836685" y="-29190"/>
                  <a:pt x="5876203" y="30034"/>
                  <a:pt x="6190305" y="0"/>
                </a:cubicBezTo>
                <a:cubicBezTo>
                  <a:pt x="6504407" y="-30034"/>
                  <a:pt x="6676674" y="13338"/>
                  <a:pt x="6988818" y="0"/>
                </a:cubicBezTo>
                <a:cubicBezTo>
                  <a:pt x="7300962" y="-13338"/>
                  <a:pt x="7372643" y="9087"/>
                  <a:pt x="7579023" y="0"/>
                </a:cubicBezTo>
                <a:cubicBezTo>
                  <a:pt x="7785404" y="-9087"/>
                  <a:pt x="7866082" y="-24227"/>
                  <a:pt x="8065074" y="0"/>
                </a:cubicBezTo>
                <a:cubicBezTo>
                  <a:pt x="8264066" y="24227"/>
                  <a:pt x="8367428" y="-16248"/>
                  <a:pt x="8446971" y="0"/>
                </a:cubicBezTo>
                <a:cubicBezTo>
                  <a:pt x="8526514" y="16248"/>
                  <a:pt x="8730646" y="4553"/>
                  <a:pt x="8933023" y="0"/>
                </a:cubicBezTo>
                <a:cubicBezTo>
                  <a:pt x="9135400" y="-4553"/>
                  <a:pt x="9227544" y="-102"/>
                  <a:pt x="9314920" y="0"/>
                </a:cubicBezTo>
                <a:cubicBezTo>
                  <a:pt x="9402296" y="102"/>
                  <a:pt x="9668371" y="-28702"/>
                  <a:pt x="10009279" y="0"/>
                </a:cubicBezTo>
                <a:cubicBezTo>
                  <a:pt x="10350187" y="28702"/>
                  <a:pt x="10523351" y="6445"/>
                  <a:pt x="10668920" y="0"/>
                </a:cubicBezTo>
                <a:cubicBezTo>
                  <a:pt x="10810600" y="21612"/>
                  <a:pt x="10926082" y="112095"/>
                  <a:pt x="10922456" y="253536"/>
                </a:cubicBezTo>
                <a:cubicBezTo>
                  <a:pt x="10925165" y="533663"/>
                  <a:pt x="10910602" y="674802"/>
                  <a:pt x="10922456" y="949230"/>
                </a:cubicBezTo>
                <a:cubicBezTo>
                  <a:pt x="10934310" y="1223658"/>
                  <a:pt x="10906306" y="1366240"/>
                  <a:pt x="10922456" y="1519698"/>
                </a:cubicBezTo>
                <a:cubicBezTo>
                  <a:pt x="10938606" y="1673156"/>
                  <a:pt x="10931848" y="1871856"/>
                  <a:pt x="10922456" y="2173651"/>
                </a:cubicBezTo>
                <a:cubicBezTo>
                  <a:pt x="10913064" y="2475446"/>
                  <a:pt x="10885015" y="2763470"/>
                  <a:pt x="10922456" y="2952827"/>
                </a:cubicBezTo>
                <a:cubicBezTo>
                  <a:pt x="10959897" y="3142184"/>
                  <a:pt x="10944689" y="3412672"/>
                  <a:pt x="10922456" y="3565038"/>
                </a:cubicBezTo>
                <a:cubicBezTo>
                  <a:pt x="10900223" y="3717404"/>
                  <a:pt x="10934203" y="4113567"/>
                  <a:pt x="10922456" y="4427698"/>
                </a:cubicBezTo>
                <a:cubicBezTo>
                  <a:pt x="10901461" y="4576454"/>
                  <a:pt x="10823540" y="4682312"/>
                  <a:pt x="10668920" y="4681234"/>
                </a:cubicBezTo>
                <a:cubicBezTo>
                  <a:pt x="10463841" y="4661440"/>
                  <a:pt x="10401919" y="4669444"/>
                  <a:pt x="10182869" y="4681234"/>
                </a:cubicBezTo>
                <a:cubicBezTo>
                  <a:pt x="9963819" y="4693024"/>
                  <a:pt x="9645025" y="4706825"/>
                  <a:pt x="9280202" y="4681234"/>
                </a:cubicBezTo>
                <a:cubicBezTo>
                  <a:pt x="8915379" y="4655643"/>
                  <a:pt x="8691103" y="4686609"/>
                  <a:pt x="8481689" y="4681234"/>
                </a:cubicBezTo>
                <a:cubicBezTo>
                  <a:pt x="8272275" y="4675859"/>
                  <a:pt x="8073013" y="4702770"/>
                  <a:pt x="7891484" y="4681234"/>
                </a:cubicBezTo>
                <a:cubicBezTo>
                  <a:pt x="7709955" y="4659698"/>
                  <a:pt x="7536625" y="4685795"/>
                  <a:pt x="7301279" y="4681234"/>
                </a:cubicBezTo>
                <a:cubicBezTo>
                  <a:pt x="7065934" y="4676673"/>
                  <a:pt x="6757987" y="4682775"/>
                  <a:pt x="6398613" y="4681234"/>
                </a:cubicBezTo>
                <a:cubicBezTo>
                  <a:pt x="6039239" y="4679693"/>
                  <a:pt x="6080043" y="4678059"/>
                  <a:pt x="5808407" y="4681234"/>
                </a:cubicBezTo>
                <a:cubicBezTo>
                  <a:pt x="5536771" y="4684409"/>
                  <a:pt x="5361685" y="4656041"/>
                  <a:pt x="5218202" y="4681234"/>
                </a:cubicBezTo>
                <a:cubicBezTo>
                  <a:pt x="5074719" y="4706427"/>
                  <a:pt x="4923992" y="4679503"/>
                  <a:pt x="4836305" y="4681234"/>
                </a:cubicBezTo>
                <a:cubicBezTo>
                  <a:pt x="4748618" y="4682965"/>
                  <a:pt x="4288020" y="4666790"/>
                  <a:pt x="4141946" y="4681234"/>
                </a:cubicBezTo>
                <a:cubicBezTo>
                  <a:pt x="3995872" y="4695678"/>
                  <a:pt x="3741338" y="4670379"/>
                  <a:pt x="3343433" y="4681234"/>
                </a:cubicBezTo>
                <a:cubicBezTo>
                  <a:pt x="2945528" y="4692089"/>
                  <a:pt x="2822023" y="4646703"/>
                  <a:pt x="2440767" y="4681234"/>
                </a:cubicBezTo>
                <a:cubicBezTo>
                  <a:pt x="2059511" y="4715765"/>
                  <a:pt x="1796477" y="4641228"/>
                  <a:pt x="1538100" y="4681234"/>
                </a:cubicBezTo>
                <a:cubicBezTo>
                  <a:pt x="1279723" y="4721240"/>
                  <a:pt x="1037759" y="4664752"/>
                  <a:pt x="843741" y="4681234"/>
                </a:cubicBezTo>
                <a:cubicBezTo>
                  <a:pt x="649723" y="4697716"/>
                  <a:pt x="503260" y="4709929"/>
                  <a:pt x="253536" y="4681234"/>
                </a:cubicBezTo>
                <a:cubicBezTo>
                  <a:pt x="104586" y="4685435"/>
                  <a:pt x="1561" y="4563091"/>
                  <a:pt x="0" y="4427698"/>
                </a:cubicBezTo>
                <a:cubicBezTo>
                  <a:pt x="16292" y="4219901"/>
                  <a:pt x="-9568" y="3909721"/>
                  <a:pt x="0" y="3648521"/>
                </a:cubicBezTo>
                <a:cubicBezTo>
                  <a:pt x="9568" y="3387321"/>
                  <a:pt x="-6966" y="3172554"/>
                  <a:pt x="0" y="2952827"/>
                </a:cubicBezTo>
                <a:cubicBezTo>
                  <a:pt x="6966" y="2733100"/>
                  <a:pt x="-27542" y="2657632"/>
                  <a:pt x="0" y="2382359"/>
                </a:cubicBezTo>
                <a:cubicBezTo>
                  <a:pt x="27542" y="2107086"/>
                  <a:pt x="20398" y="2044374"/>
                  <a:pt x="0" y="1728407"/>
                </a:cubicBezTo>
                <a:cubicBezTo>
                  <a:pt x="-20398" y="1412440"/>
                  <a:pt x="2419" y="1120904"/>
                  <a:pt x="0" y="949230"/>
                </a:cubicBezTo>
                <a:cubicBezTo>
                  <a:pt x="-2419" y="777556"/>
                  <a:pt x="29169" y="568548"/>
                  <a:pt x="0" y="253536"/>
                </a:cubicBezTo>
                <a:close/>
              </a:path>
              <a:path w="10922456" h="4681234" stroke="0" extrusionOk="0">
                <a:moveTo>
                  <a:pt x="0" y="253536"/>
                </a:moveTo>
                <a:cubicBezTo>
                  <a:pt x="6333" y="115607"/>
                  <a:pt x="124210" y="-32651"/>
                  <a:pt x="253536" y="0"/>
                </a:cubicBezTo>
                <a:cubicBezTo>
                  <a:pt x="369383" y="-353"/>
                  <a:pt x="539335" y="10665"/>
                  <a:pt x="635433" y="0"/>
                </a:cubicBezTo>
                <a:cubicBezTo>
                  <a:pt x="731531" y="-10665"/>
                  <a:pt x="894222" y="-8278"/>
                  <a:pt x="1121485" y="0"/>
                </a:cubicBezTo>
                <a:cubicBezTo>
                  <a:pt x="1348748" y="8278"/>
                  <a:pt x="1522218" y="19325"/>
                  <a:pt x="1711690" y="0"/>
                </a:cubicBezTo>
                <a:cubicBezTo>
                  <a:pt x="1901163" y="-19325"/>
                  <a:pt x="2130241" y="-21785"/>
                  <a:pt x="2406049" y="0"/>
                </a:cubicBezTo>
                <a:cubicBezTo>
                  <a:pt x="2681857" y="21785"/>
                  <a:pt x="2794937" y="-7819"/>
                  <a:pt x="2996254" y="0"/>
                </a:cubicBezTo>
                <a:cubicBezTo>
                  <a:pt x="3197571" y="7819"/>
                  <a:pt x="3291401" y="-1907"/>
                  <a:pt x="3378151" y="0"/>
                </a:cubicBezTo>
                <a:cubicBezTo>
                  <a:pt x="3464901" y="1907"/>
                  <a:pt x="4013338" y="28818"/>
                  <a:pt x="4176664" y="0"/>
                </a:cubicBezTo>
                <a:cubicBezTo>
                  <a:pt x="4339990" y="-28818"/>
                  <a:pt x="4810160" y="-11694"/>
                  <a:pt x="4975177" y="0"/>
                </a:cubicBezTo>
                <a:cubicBezTo>
                  <a:pt x="5140194" y="11694"/>
                  <a:pt x="5396576" y="20791"/>
                  <a:pt x="5773690" y="0"/>
                </a:cubicBezTo>
                <a:cubicBezTo>
                  <a:pt x="6150804" y="-20791"/>
                  <a:pt x="6294795" y="6869"/>
                  <a:pt x="6676356" y="0"/>
                </a:cubicBezTo>
                <a:cubicBezTo>
                  <a:pt x="7057917" y="-6869"/>
                  <a:pt x="7089996" y="-32324"/>
                  <a:pt x="7370715" y="0"/>
                </a:cubicBezTo>
                <a:cubicBezTo>
                  <a:pt x="7651434" y="32324"/>
                  <a:pt x="8043428" y="-32007"/>
                  <a:pt x="8273382" y="0"/>
                </a:cubicBezTo>
                <a:cubicBezTo>
                  <a:pt x="8503336" y="32007"/>
                  <a:pt x="8678791" y="-27263"/>
                  <a:pt x="9071894" y="0"/>
                </a:cubicBezTo>
                <a:cubicBezTo>
                  <a:pt x="9464997" y="27263"/>
                  <a:pt x="9539999" y="20013"/>
                  <a:pt x="9766253" y="0"/>
                </a:cubicBezTo>
                <a:cubicBezTo>
                  <a:pt x="9992507" y="-20013"/>
                  <a:pt x="10243908" y="-10030"/>
                  <a:pt x="10668920" y="0"/>
                </a:cubicBezTo>
                <a:cubicBezTo>
                  <a:pt x="10826805" y="-5008"/>
                  <a:pt x="10925194" y="109852"/>
                  <a:pt x="10922456" y="253536"/>
                </a:cubicBezTo>
                <a:cubicBezTo>
                  <a:pt x="10905016" y="478826"/>
                  <a:pt x="10893038" y="619162"/>
                  <a:pt x="10922456" y="865746"/>
                </a:cubicBezTo>
                <a:cubicBezTo>
                  <a:pt x="10951875" y="1112330"/>
                  <a:pt x="10919347" y="1216073"/>
                  <a:pt x="10922456" y="1477957"/>
                </a:cubicBezTo>
                <a:cubicBezTo>
                  <a:pt x="10925565" y="1739841"/>
                  <a:pt x="10921933" y="1835104"/>
                  <a:pt x="10922456" y="2131909"/>
                </a:cubicBezTo>
                <a:cubicBezTo>
                  <a:pt x="10922979" y="2428714"/>
                  <a:pt x="10894258" y="2548423"/>
                  <a:pt x="10922456" y="2869344"/>
                </a:cubicBezTo>
                <a:cubicBezTo>
                  <a:pt x="10950654" y="3190266"/>
                  <a:pt x="10894404" y="3246893"/>
                  <a:pt x="10922456" y="3481555"/>
                </a:cubicBezTo>
                <a:cubicBezTo>
                  <a:pt x="10950508" y="3716217"/>
                  <a:pt x="10951668" y="4132627"/>
                  <a:pt x="10922456" y="4427698"/>
                </a:cubicBezTo>
                <a:cubicBezTo>
                  <a:pt x="10908810" y="4537967"/>
                  <a:pt x="10796617" y="4680011"/>
                  <a:pt x="10668920" y="4681234"/>
                </a:cubicBezTo>
                <a:cubicBezTo>
                  <a:pt x="10552403" y="4681352"/>
                  <a:pt x="10375248" y="4691399"/>
                  <a:pt x="10287023" y="4681234"/>
                </a:cubicBezTo>
                <a:cubicBezTo>
                  <a:pt x="10198798" y="4671069"/>
                  <a:pt x="9588999" y="4671244"/>
                  <a:pt x="9384356" y="4681234"/>
                </a:cubicBezTo>
                <a:cubicBezTo>
                  <a:pt x="9179713" y="4691224"/>
                  <a:pt x="9092294" y="4664855"/>
                  <a:pt x="9002459" y="4681234"/>
                </a:cubicBezTo>
                <a:cubicBezTo>
                  <a:pt x="8912624" y="4697613"/>
                  <a:pt x="8509176" y="4695254"/>
                  <a:pt x="8203946" y="4681234"/>
                </a:cubicBezTo>
                <a:cubicBezTo>
                  <a:pt x="7898716" y="4667214"/>
                  <a:pt x="7652785" y="4686672"/>
                  <a:pt x="7405433" y="4681234"/>
                </a:cubicBezTo>
                <a:cubicBezTo>
                  <a:pt x="7158081" y="4675796"/>
                  <a:pt x="6958104" y="4661555"/>
                  <a:pt x="6606920" y="4681234"/>
                </a:cubicBezTo>
                <a:cubicBezTo>
                  <a:pt x="6255736" y="4700913"/>
                  <a:pt x="6362288" y="4681249"/>
                  <a:pt x="6120869" y="4681234"/>
                </a:cubicBezTo>
                <a:cubicBezTo>
                  <a:pt x="5879450" y="4681219"/>
                  <a:pt x="5684158" y="4672265"/>
                  <a:pt x="5426510" y="4681234"/>
                </a:cubicBezTo>
                <a:cubicBezTo>
                  <a:pt x="5168862" y="4690203"/>
                  <a:pt x="4831656" y="4671975"/>
                  <a:pt x="4627997" y="4681234"/>
                </a:cubicBezTo>
                <a:cubicBezTo>
                  <a:pt x="4424338" y="4690493"/>
                  <a:pt x="4168996" y="4660111"/>
                  <a:pt x="4037792" y="4681234"/>
                </a:cubicBezTo>
                <a:cubicBezTo>
                  <a:pt x="3906588" y="4702357"/>
                  <a:pt x="3424667" y="4723128"/>
                  <a:pt x="3135126" y="4681234"/>
                </a:cubicBezTo>
                <a:cubicBezTo>
                  <a:pt x="2845585" y="4639340"/>
                  <a:pt x="2774287" y="4695599"/>
                  <a:pt x="2649074" y="4681234"/>
                </a:cubicBezTo>
                <a:cubicBezTo>
                  <a:pt x="2523861" y="4666869"/>
                  <a:pt x="2174520" y="4712684"/>
                  <a:pt x="1746408" y="4681234"/>
                </a:cubicBezTo>
                <a:cubicBezTo>
                  <a:pt x="1318296" y="4649784"/>
                  <a:pt x="1149756" y="4676357"/>
                  <a:pt x="843741" y="4681234"/>
                </a:cubicBezTo>
                <a:cubicBezTo>
                  <a:pt x="537726" y="4686111"/>
                  <a:pt x="546833" y="4666011"/>
                  <a:pt x="253536" y="4681234"/>
                </a:cubicBezTo>
                <a:cubicBezTo>
                  <a:pt x="101963" y="4684371"/>
                  <a:pt x="3321" y="4567742"/>
                  <a:pt x="0" y="4427698"/>
                </a:cubicBezTo>
                <a:cubicBezTo>
                  <a:pt x="2681" y="4192633"/>
                  <a:pt x="22253" y="3980821"/>
                  <a:pt x="0" y="3648521"/>
                </a:cubicBezTo>
                <a:cubicBezTo>
                  <a:pt x="-22253" y="3316221"/>
                  <a:pt x="7960" y="3095377"/>
                  <a:pt x="0" y="2869344"/>
                </a:cubicBezTo>
                <a:cubicBezTo>
                  <a:pt x="-7960" y="2643311"/>
                  <a:pt x="1842" y="2478009"/>
                  <a:pt x="0" y="2173651"/>
                </a:cubicBezTo>
                <a:cubicBezTo>
                  <a:pt x="-1842" y="1869293"/>
                  <a:pt x="-20985" y="1796776"/>
                  <a:pt x="0" y="1561440"/>
                </a:cubicBezTo>
                <a:cubicBezTo>
                  <a:pt x="20985" y="1326104"/>
                  <a:pt x="17557" y="1014283"/>
                  <a:pt x="0" y="865746"/>
                </a:cubicBezTo>
                <a:cubicBezTo>
                  <a:pt x="-17557" y="717209"/>
                  <a:pt x="-7495" y="460405"/>
                  <a:pt x="0" y="25353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roundRect">
                    <a:avLst>
                      <a:gd name="adj" fmla="val 54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5596128" y="2277526"/>
            <a:ext cx="5678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2. </a:t>
            </a:r>
            <a:r>
              <a:rPr lang="ko-KR" altLang="en-US" sz="3200" b="1" dirty="0" smtClean="0"/>
              <a:t>화면 왼쪽의 지도 스타일을   </a:t>
            </a:r>
            <a:endParaRPr lang="en-US" altLang="ko-KR" sz="3200" b="1" dirty="0" smtClean="0"/>
          </a:p>
          <a:p>
            <a:r>
              <a:rPr lang="en-US" altLang="ko-KR" sz="3200" b="1" dirty="0"/>
              <a:t> </a:t>
            </a:r>
            <a:r>
              <a:rPr lang="en-US" altLang="ko-KR" sz="3200" b="1" dirty="0" smtClean="0"/>
              <a:t>  </a:t>
            </a:r>
            <a:r>
              <a:rPr lang="ko-KR" altLang="en-US" sz="3200" b="1" dirty="0" smtClean="0"/>
              <a:t>선택합니다</a:t>
            </a:r>
            <a:r>
              <a:rPr lang="en-US" altLang="ko-KR" sz="3200" b="1" dirty="0" smtClean="0"/>
              <a:t>.</a:t>
            </a:r>
          </a:p>
          <a:p>
            <a:endParaRPr lang="en-US" altLang="ko-KR" sz="3200" b="1" dirty="0"/>
          </a:p>
          <a:p>
            <a:r>
              <a:rPr lang="en-US" altLang="ko-KR" sz="3200" b="1" dirty="0" smtClean="0"/>
              <a:t>3.</a:t>
            </a:r>
            <a:r>
              <a:rPr lang="ko-KR" altLang="en-US" sz="3200" b="1" dirty="0" smtClean="0"/>
              <a:t> 경계선 및 라벨 </a:t>
            </a:r>
            <a:r>
              <a:rPr lang="en-US" altLang="ko-KR" sz="3200" b="1" dirty="0" smtClean="0"/>
              <a:t>'</a:t>
            </a:r>
            <a:r>
              <a:rPr lang="ko-KR" altLang="en-US" sz="3200" b="1" dirty="0" smtClean="0"/>
              <a:t>국가</a:t>
            </a:r>
            <a:r>
              <a:rPr lang="en-US" altLang="ko-KR" sz="3200" b="1" dirty="0" smtClean="0"/>
              <a:t>'</a:t>
            </a:r>
            <a:r>
              <a:rPr lang="ko-KR" altLang="en-US" sz="3200" b="1" dirty="0" smtClean="0"/>
              <a:t>를 </a:t>
            </a:r>
            <a:endParaRPr lang="en-US" altLang="ko-KR" sz="3200" b="1" dirty="0" smtClean="0"/>
          </a:p>
          <a:p>
            <a:r>
              <a:rPr lang="ko-KR" altLang="en-US" sz="3200" b="1" dirty="0" smtClean="0"/>
              <a:t>   선택합니다</a:t>
            </a:r>
            <a:r>
              <a:rPr lang="en-US" altLang="ko-KR" sz="3200" b="1" dirty="0" smtClean="0"/>
              <a:t>.</a:t>
            </a:r>
            <a:endParaRPr lang="ko-KR" altLang="en-US" sz="3200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355" y="1156555"/>
            <a:ext cx="3500118" cy="5108990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>
          <a:xfrm>
            <a:off x="1309540" y="3793346"/>
            <a:ext cx="628125" cy="522622"/>
          </a:xfrm>
          <a:prstGeom prst="roundRect">
            <a:avLst>
              <a:gd name="adj" fmla="val 408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696380" y="3890882"/>
            <a:ext cx="2140796" cy="522622"/>
          </a:xfrm>
          <a:prstGeom prst="roundRect">
            <a:avLst>
              <a:gd name="adj" fmla="val 408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3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081547" y="294967"/>
            <a:ext cx="655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6</a:t>
            </a:r>
            <a:r>
              <a:rPr lang="ko-KR" altLang="en-US" sz="3200" b="1" dirty="0" smtClean="0"/>
              <a:t>대륙에 위치한 나라를 찾아봅시다</a:t>
            </a:r>
            <a:r>
              <a:rPr lang="en-US" altLang="ko-KR" sz="3200" b="1" dirty="0" smtClean="0"/>
              <a:t>.</a:t>
            </a:r>
            <a:endParaRPr lang="ko-KR" altLang="en-US" sz="3200" b="1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07DD9B70-FE5B-4472-A18C-B1660CF476CB}"/>
              </a:ext>
            </a:extLst>
          </p:cNvPr>
          <p:cNvSpPr/>
          <p:nvPr/>
        </p:nvSpPr>
        <p:spPr>
          <a:xfrm>
            <a:off x="1081546" y="928902"/>
            <a:ext cx="7091985" cy="73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3">
            <a:extLst>
              <a:ext uri="{FF2B5EF4-FFF2-40B4-BE49-F238E27FC236}">
                <a16:creationId xmlns:a16="http://schemas.microsoft.com/office/drawing/2014/main" id="{B8A2843A-6ADB-4000-90B5-17B87DE181B3}"/>
              </a:ext>
            </a:extLst>
          </p:cNvPr>
          <p:cNvSpPr/>
          <p:nvPr/>
        </p:nvSpPr>
        <p:spPr>
          <a:xfrm>
            <a:off x="292608" y="5449824"/>
            <a:ext cx="11695176" cy="915300"/>
          </a:xfrm>
          <a:custGeom>
            <a:avLst/>
            <a:gdLst>
              <a:gd name="connsiteX0" fmla="*/ 0 w 10922456"/>
              <a:gd name="connsiteY0" fmla="*/ 253536 h 4681234"/>
              <a:gd name="connsiteX1" fmla="*/ 253536 w 10922456"/>
              <a:gd name="connsiteY1" fmla="*/ 0 h 4681234"/>
              <a:gd name="connsiteX2" fmla="*/ 843741 w 10922456"/>
              <a:gd name="connsiteY2" fmla="*/ 0 h 4681234"/>
              <a:gd name="connsiteX3" fmla="*/ 1538100 w 10922456"/>
              <a:gd name="connsiteY3" fmla="*/ 0 h 4681234"/>
              <a:gd name="connsiteX4" fmla="*/ 1919997 w 10922456"/>
              <a:gd name="connsiteY4" fmla="*/ 0 h 4681234"/>
              <a:gd name="connsiteX5" fmla="*/ 2718510 w 10922456"/>
              <a:gd name="connsiteY5" fmla="*/ 0 h 4681234"/>
              <a:gd name="connsiteX6" fmla="*/ 3412869 w 10922456"/>
              <a:gd name="connsiteY6" fmla="*/ 0 h 4681234"/>
              <a:gd name="connsiteX7" fmla="*/ 4107228 w 10922456"/>
              <a:gd name="connsiteY7" fmla="*/ 0 h 4681234"/>
              <a:gd name="connsiteX8" fmla="*/ 4801587 w 10922456"/>
              <a:gd name="connsiteY8" fmla="*/ 0 h 4681234"/>
              <a:gd name="connsiteX9" fmla="*/ 5495946 w 10922456"/>
              <a:gd name="connsiteY9" fmla="*/ 0 h 4681234"/>
              <a:gd name="connsiteX10" fmla="*/ 6190305 w 10922456"/>
              <a:gd name="connsiteY10" fmla="*/ 0 h 4681234"/>
              <a:gd name="connsiteX11" fmla="*/ 6988818 w 10922456"/>
              <a:gd name="connsiteY11" fmla="*/ 0 h 4681234"/>
              <a:gd name="connsiteX12" fmla="*/ 7579023 w 10922456"/>
              <a:gd name="connsiteY12" fmla="*/ 0 h 4681234"/>
              <a:gd name="connsiteX13" fmla="*/ 8065074 w 10922456"/>
              <a:gd name="connsiteY13" fmla="*/ 0 h 4681234"/>
              <a:gd name="connsiteX14" fmla="*/ 8446971 w 10922456"/>
              <a:gd name="connsiteY14" fmla="*/ 0 h 4681234"/>
              <a:gd name="connsiteX15" fmla="*/ 8933023 w 10922456"/>
              <a:gd name="connsiteY15" fmla="*/ 0 h 4681234"/>
              <a:gd name="connsiteX16" fmla="*/ 9314920 w 10922456"/>
              <a:gd name="connsiteY16" fmla="*/ 0 h 4681234"/>
              <a:gd name="connsiteX17" fmla="*/ 10009279 w 10922456"/>
              <a:gd name="connsiteY17" fmla="*/ 0 h 4681234"/>
              <a:gd name="connsiteX18" fmla="*/ 10668920 w 10922456"/>
              <a:gd name="connsiteY18" fmla="*/ 0 h 4681234"/>
              <a:gd name="connsiteX19" fmla="*/ 10922456 w 10922456"/>
              <a:gd name="connsiteY19" fmla="*/ 253536 h 4681234"/>
              <a:gd name="connsiteX20" fmla="*/ 10922456 w 10922456"/>
              <a:gd name="connsiteY20" fmla="*/ 949230 h 4681234"/>
              <a:gd name="connsiteX21" fmla="*/ 10922456 w 10922456"/>
              <a:gd name="connsiteY21" fmla="*/ 1519698 h 4681234"/>
              <a:gd name="connsiteX22" fmla="*/ 10922456 w 10922456"/>
              <a:gd name="connsiteY22" fmla="*/ 2173651 h 4681234"/>
              <a:gd name="connsiteX23" fmla="*/ 10922456 w 10922456"/>
              <a:gd name="connsiteY23" fmla="*/ 2952827 h 4681234"/>
              <a:gd name="connsiteX24" fmla="*/ 10922456 w 10922456"/>
              <a:gd name="connsiteY24" fmla="*/ 3565038 h 4681234"/>
              <a:gd name="connsiteX25" fmla="*/ 10922456 w 10922456"/>
              <a:gd name="connsiteY25" fmla="*/ 4427698 h 4681234"/>
              <a:gd name="connsiteX26" fmla="*/ 10668920 w 10922456"/>
              <a:gd name="connsiteY26" fmla="*/ 4681234 h 4681234"/>
              <a:gd name="connsiteX27" fmla="*/ 10182869 w 10922456"/>
              <a:gd name="connsiteY27" fmla="*/ 4681234 h 4681234"/>
              <a:gd name="connsiteX28" fmla="*/ 9280202 w 10922456"/>
              <a:gd name="connsiteY28" fmla="*/ 4681234 h 4681234"/>
              <a:gd name="connsiteX29" fmla="*/ 8481689 w 10922456"/>
              <a:gd name="connsiteY29" fmla="*/ 4681234 h 4681234"/>
              <a:gd name="connsiteX30" fmla="*/ 7891484 w 10922456"/>
              <a:gd name="connsiteY30" fmla="*/ 4681234 h 4681234"/>
              <a:gd name="connsiteX31" fmla="*/ 7301279 w 10922456"/>
              <a:gd name="connsiteY31" fmla="*/ 4681234 h 4681234"/>
              <a:gd name="connsiteX32" fmla="*/ 6398613 w 10922456"/>
              <a:gd name="connsiteY32" fmla="*/ 4681234 h 4681234"/>
              <a:gd name="connsiteX33" fmla="*/ 5808407 w 10922456"/>
              <a:gd name="connsiteY33" fmla="*/ 4681234 h 4681234"/>
              <a:gd name="connsiteX34" fmla="*/ 5218202 w 10922456"/>
              <a:gd name="connsiteY34" fmla="*/ 4681234 h 4681234"/>
              <a:gd name="connsiteX35" fmla="*/ 4836305 w 10922456"/>
              <a:gd name="connsiteY35" fmla="*/ 4681234 h 4681234"/>
              <a:gd name="connsiteX36" fmla="*/ 4141946 w 10922456"/>
              <a:gd name="connsiteY36" fmla="*/ 4681234 h 4681234"/>
              <a:gd name="connsiteX37" fmla="*/ 3343433 w 10922456"/>
              <a:gd name="connsiteY37" fmla="*/ 4681234 h 4681234"/>
              <a:gd name="connsiteX38" fmla="*/ 2440767 w 10922456"/>
              <a:gd name="connsiteY38" fmla="*/ 4681234 h 4681234"/>
              <a:gd name="connsiteX39" fmla="*/ 1538100 w 10922456"/>
              <a:gd name="connsiteY39" fmla="*/ 4681234 h 4681234"/>
              <a:gd name="connsiteX40" fmla="*/ 843741 w 10922456"/>
              <a:gd name="connsiteY40" fmla="*/ 4681234 h 4681234"/>
              <a:gd name="connsiteX41" fmla="*/ 253536 w 10922456"/>
              <a:gd name="connsiteY41" fmla="*/ 4681234 h 4681234"/>
              <a:gd name="connsiteX42" fmla="*/ 0 w 10922456"/>
              <a:gd name="connsiteY42" fmla="*/ 4427698 h 4681234"/>
              <a:gd name="connsiteX43" fmla="*/ 0 w 10922456"/>
              <a:gd name="connsiteY43" fmla="*/ 3648521 h 4681234"/>
              <a:gd name="connsiteX44" fmla="*/ 0 w 10922456"/>
              <a:gd name="connsiteY44" fmla="*/ 2952827 h 4681234"/>
              <a:gd name="connsiteX45" fmla="*/ 0 w 10922456"/>
              <a:gd name="connsiteY45" fmla="*/ 2382359 h 4681234"/>
              <a:gd name="connsiteX46" fmla="*/ 0 w 10922456"/>
              <a:gd name="connsiteY46" fmla="*/ 1728407 h 4681234"/>
              <a:gd name="connsiteX47" fmla="*/ 0 w 10922456"/>
              <a:gd name="connsiteY47" fmla="*/ 949230 h 4681234"/>
              <a:gd name="connsiteX48" fmla="*/ 0 w 10922456"/>
              <a:gd name="connsiteY48" fmla="*/ 253536 h 46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22456" h="4681234" fill="none" extrusionOk="0">
                <a:moveTo>
                  <a:pt x="0" y="253536"/>
                </a:moveTo>
                <a:cubicBezTo>
                  <a:pt x="6446" y="101748"/>
                  <a:pt x="133381" y="14067"/>
                  <a:pt x="253536" y="0"/>
                </a:cubicBezTo>
                <a:cubicBezTo>
                  <a:pt x="466034" y="4615"/>
                  <a:pt x="664551" y="8322"/>
                  <a:pt x="843741" y="0"/>
                </a:cubicBezTo>
                <a:cubicBezTo>
                  <a:pt x="1022932" y="-8322"/>
                  <a:pt x="1340015" y="-9617"/>
                  <a:pt x="1538100" y="0"/>
                </a:cubicBezTo>
                <a:cubicBezTo>
                  <a:pt x="1736185" y="9617"/>
                  <a:pt x="1775930" y="4280"/>
                  <a:pt x="1919997" y="0"/>
                </a:cubicBezTo>
                <a:cubicBezTo>
                  <a:pt x="2064064" y="-4280"/>
                  <a:pt x="2423910" y="18903"/>
                  <a:pt x="2718510" y="0"/>
                </a:cubicBezTo>
                <a:cubicBezTo>
                  <a:pt x="3013110" y="-18903"/>
                  <a:pt x="3186734" y="23662"/>
                  <a:pt x="3412869" y="0"/>
                </a:cubicBezTo>
                <a:cubicBezTo>
                  <a:pt x="3639004" y="-23662"/>
                  <a:pt x="3792241" y="24607"/>
                  <a:pt x="4107228" y="0"/>
                </a:cubicBezTo>
                <a:cubicBezTo>
                  <a:pt x="4422215" y="-24607"/>
                  <a:pt x="4509678" y="-33836"/>
                  <a:pt x="4801587" y="0"/>
                </a:cubicBezTo>
                <a:cubicBezTo>
                  <a:pt x="5093496" y="33836"/>
                  <a:pt x="5155207" y="29190"/>
                  <a:pt x="5495946" y="0"/>
                </a:cubicBezTo>
                <a:cubicBezTo>
                  <a:pt x="5836685" y="-29190"/>
                  <a:pt x="5876203" y="30034"/>
                  <a:pt x="6190305" y="0"/>
                </a:cubicBezTo>
                <a:cubicBezTo>
                  <a:pt x="6504407" y="-30034"/>
                  <a:pt x="6676674" y="13338"/>
                  <a:pt x="6988818" y="0"/>
                </a:cubicBezTo>
                <a:cubicBezTo>
                  <a:pt x="7300962" y="-13338"/>
                  <a:pt x="7372643" y="9087"/>
                  <a:pt x="7579023" y="0"/>
                </a:cubicBezTo>
                <a:cubicBezTo>
                  <a:pt x="7785404" y="-9087"/>
                  <a:pt x="7866082" y="-24227"/>
                  <a:pt x="8065074" y="0"/>
                </a:cubicBezTo>
                <a:cubicBezTo>
                  <a:pt x="8264066" y="24227"/>
                  <a:pt x="8367428" y="-16248"/>
                  <a:pt x="8446971" y="0"/>
                </a:cubicBezTo>
                <a:cubicBezTo>
                  <a:pt x="8526514" y="16248"/>
                  <a:pt x="8730646" y="4553"/>
                  <a:pt x="8933023" y="0"/>
                </a:cubicBezTo>
                <a:cubicBezTo>
                  <a:pt x="9135400" y="-4553"/>
                  <a:pt x="9227544" y="-102"/>
                  <a:pt x="9314920" y="0"/>
                </a:cubicBezTo>
                <a:cubicBezTo>
                  <a:pt x="9402296" y="102"/>
                  <a:pt x="9668371" y="-28702"/>
                  <a:pt x="10009279" y="0"/>
                </a:cubicBezTo>
                <a:cubicBezTo>
                  <a:pt x="10350187" y="28702"/>
                  <a:pt x="10523351" y="6445"/>
                  <a:pt x="10668920" y="0"/>
                </a:cubicBezTo>
                <a:cubicBezTo>
                  <a:pt x="10810600" y="21612"/>
                  <a:pt x="10926082" y="112095"/>
                  <a:pt x="10922456" y="253536"/>
                </a:cubicBezTo>
                <a:cubicBezTo>
                  <a:pt x="10925165" y="533663"/>
                  <a:pt x="10910602" y="674802"/>
                  <a:pt x="10922456" y="949230"/>
                </a:cubicBezTo>
                <a:cubicBezTo>
                  <a:pt x="10934310" y="1223658"/>
                  <a:pt x="10906306" y="1366240"/>
                  <a:pt x="10922456" y="1519698"/>
                </a:cubicBezTo>
                <a:cubicBezTo>
                  <a:pt x="10938606" y="1673156"/>
                  <a:pt x="10931848" y="1871856"/>
                  <a:pt x="10922456" y="2173651"/>
                </a:cubicBezTo>
                <a:cubicBezTo>
                  <a:pt x="10913064" y="2475446"/>
                  <a:pt x="10885015" y="2763470"/>
                  <a:pt x="10922456" y="2952827"/>
                </a:cubicBezTo>
                <a:cubicBezTo>
                  <a:pt x="10959897" y="3142184"/>
                  <a:pt x="10944689" y="3412672"/>
                  <a:pt x="10922456" y="3565038"/>
                </a:cubicBezTo>
                <a:cubicBezTo>
                  <a:pt x="10900223" y="3717404"/>
                  <a:pt x="10934203" y="4113567"/>
                  <a:pt x="10922456" y="4427698"/>
                </a:cubicBezTo>
                <a:cubicBezTo>
                  <a:pt x="10901461" y="4576454"/>
                  <a:pt x="10823540" y="4682312"/>
                  <a:pt x="10668920" y="4681234"/>
                </a:cubicBezTo>
                <a:cubicBezTo>
                  <a:pt x="10463841" y="4661440"/>
                  <a:pt x="10401919" y="4669444"/>
                  <a:pt x="10182869" y="4681234"/>
                </a:cubicBezTo>
                <a:cubicBezTo>
                  <a:pt x="9963819" y="4693024"/>
                  <a:pt x="9645025" y="4706825"/>
                  <a:pt x="9280202" y="4681234"/>
                </a:cubicBezTo>
                <a:cubicBezTo>
                  <a:pt x="8915379" y="4655643"/>
                  <a:pt x="8691103" y="4686609"/>
                  <a:pt x="8481689" y="4681234"/>
                </a:cubicBezTo>
                <a:cubicBezTo>
                  <a:pt x="8272275" y="4675859"/>
                  <a:pt x="8073013" y="4702770"/>
                  <a:pt x="7891484" y="4681234"/>
                </a:cubicBezTo>
                <a:cubicBezTo>
                  <a:pt x="7709955" y="4659698"/>
                  <a:pt x="7536625" y="4685795"/>
                  <a:pt x="7301279" y="4681234"/>
                </a:cubicBezTo>
                <a:cubicBezTo>
                  <a:pt x="7065934" y="4676673"/>
                  <a:pt x="6757987" y="4682775"/>
                  <a:pt x="6398613" y="4681234"/>
                </a:cubicBezTo>
                <a:cubicBezTo>
                  <a:pt x="6039239" y="4679693"/>
                  <a:pt x="6080043" y="4678059"/>
                  <a:pt x="5808407" y="4681234"/>
                </a:cubicBezTo>
                <a:cubicBezTo>
                  <a:pt x="5536771" y="4684409"/>
                  <a:pt x="5361685" y="4656041"/>
                  <a:pt x="5218202" y="4681234"/>
                </a:cubicBezTo>
                <a:cubicBezTo>
                  <a:pt x="5074719" y="4706427"/>
                  <a:pt x="4923992" y="4679503"/>
                  <a:pt x="4836305" y="4681234"/>
                </a:cubicBezTo>
                <a:cubicBezTo>
                  <a:pt x="4748618" y="4682965"/>
                  <a:pt x="4288020" y="4666790"/>
                  <a:pt x="4141946" y="4681234"/>
                </a:cubicBezTo>
                <a:cubicBezTo>
                  <a:pt x="3995872" y="4695678"/>
                  <a:pt x="3741338" y="4670379"/>
                  <a:pt x="3343433" y="4681234"/>
                </a:cubicBezTo>
                <a:cubicBezTo>
                  <a:pt x="2945528" y="4692089"/>
                  <a:pt x="2822023" y="4646703"/>
                  <a:pt x="2440767" y="4681234"/>
                </a:cubicBezTo>
                <a:cubicBezTo>
                  <a:pt x="2059511" y="4715765"/>
                  <a:pt x="1796477" y="4641228"/>
                  <a:pt x="1538100" y="4681234"/>
                </a:cubicBezTo>
                <a:cubicBezTo>
                  <a:pt x="1279723" y="4721240"/>
                  <a:pt x="1037759" y="4664752"/>
                  <a:pt x="843741" y="4681234"/>
                </a:cubicBezTo>
                <a:cubicBezTo>
                  <a:pt x="649723" y="4697716"/>
                  <a:pt x="503260" y="4709929"/>
                  <a:pt x="253536" y="4681234"/>
                </a:cubicBezTo>
                <a:cubicBezTo>
                  <a:pt x="104586" y="4685435"/>
                  <a:pt x="1561" y="4563091"/>
                  <a:pt x="0" y="4427698"/>
                </a:cubicBezTo>
                <a:cubicBezTo>
                  <a:pt x="16292" y="4219901"/>
                  <a:pt x="-9568" y="3909721"/>
                  <a:pt x="0" y="3648521"/>
                </a:cubicBezTo>
                <a:cubicBezTo>
                  <a:pt x="9568" y="3387321"/>
                  <a:pt x="-6966" y="3172554"/>
                  <a:pt x="0" y="2952827"/>
                </a:cubicBezTo>
                <a:cubicBezTo>
                  <a:pt x="6966" y="2733100"/>
                  <a:pt x="-27542" y="2657632"/>
                  <a:pt x="0" y="2382359"/>
                </a:cubicBezTo>
                <a:cubicBezTo>
                  <a:pt x="27542" y="2107086"/>
                  <a:pt x="20398" y="2044374"/>
                  <a:pt x="0" y="1728407"/>
                </a:cubicBezTo>
                <a:cubicBezTo>
                  <a:pt x="-20398" y="1412440"/>
                  <a:pt x="2419" y="1120904"/>
                  <a:pt x="0" y="949230"/>
                </a:cubicBezTo>
                <a:cubicBezTo>
                  <a:pt x="-2419" y="777556"/>
                  <a:pt x="29169" y="568548"/>
                  <a:pt x="0" y="253536"/>
                </a:cubicBezTo>
                <a:close/>
              </a:path>
              <a:path w="10922456" h="4681234" stroke="0" extrusionOk="0">
                <a:moveTo>
                  <a:pt x="0" y="253536"/>
                </a:moveTo>
                <a:cubicBezTo>
                  <a:pt x="6333" y="115607"/>
                  <a:pt x="124210" y="-32651"/>
                  <a:pt x="253536" y="0"/>
                </a:cubicBezTo>
                <a:cubicBezTo>
                  <a:pt x="369383" y="-353"/>
                  <a:pt x="539335" y="10665"/>
                  <a:pt x="635433" y="0"/>
                </a:cubicBezTo>
                <a:cubicBezTo>
                  <a:pt x="731531" y="-10665"/>
                  <a:pt x="894222" y="-8278"/>
                  <a:pt x="1121485" y="0"/>
                </a:cubicBezTo>
                <a:cubicBezTo>
                  <a:pt x="1348748" y="8278"/>
                  <a:pt x="1522218" y="19325"/>
                  <a:pt x="1711690" y="0"/>
                </a:cubicBezTo>
                <a:cubicBezTo>
                  <a:pt x="1901163" y="-19325"/>
                  <a:pt x="2130241" y="-21785"/>
                  <a:pt x="2406049" y="0"/>
                </a:cubicBezTo>
                <a:cubicBezTo>
                  <a:pt x="2681857" y="21785"/>
                  <a:pt x="2794937" y="-7819"/>
                  <a:pt x="2996254" y="0"/>
                </a:cubicBezTo>
                <a:cubicBezTo>
                  <a:pt x="3197571" y="7819"/>
                  <a:pt x="3291401" y="-1907"/>
                  <a:pt x="3378151" y="0"/>
                </a:cubicBezTo>
                <a:cubicBezTo>
                  <a:pt x="3464901" y="1907"/>
                  <a:pt x="4013338" y="28818"/>
                  <a:pt x="4176664" y="0"/>
                </a:cubicBezTo>
                <a:cubicBezTo>
                  <a:pt x="4339990" y="-28818"/>
                  <a:pt x="4810160" y="-11694"/>
                  <a:pt x="4975177" y="0"/>
                </a:cubicBezTo>
                <a:cubicBezTo>
                  <a:pt x="5140194" y="11694"/>
                  <a:pt x="5396576" y="20791"/>
                  <a:pt x="5773690" y="0"/>
                </a:cubicBezTo>
                <a:cubicBezTo>
                  <a:pt x="6150804" y="-20791"/>
                  <a:pt x="6294795" y="6869"/>
                  <a:pt x="6676356" y="0"/>
                </a:cubicBezTo>
                <a:cubicBezTo>
                  <a:pt x="7057917" y="-6869"/>
                  <a:pt x="7089996" y="-32324"/>
                  <a:pt x="7370715" y="0"/>
                </a:cubicBezTo>
                <a:cubicBezTo>
                  <a:pt x="7651434" y="32324"/>
                  <a:pt x="8043428" y="-32007"/>
                  <a:pt x="8273382" y="0"/>
                </a:cubicBezTo>
                <a:cubicBezTo>
                  <a:pt x="8503336" y="32007"/>
                  <a:pt x="8678791" y="-27263"/>
                  <a:pt x="9071894" y="0"/>
                </a:cubicBezTo>
                <a:cubicBezTo>
                  <a:pt x="9464997" y="27263"/>
                  <a:pt x="9539999" y="20013"/>
                  <a:pt x="9766253" y="0"/>
                </a:cubicBezTo>
                <a:cubicBezTo>
                  <a:pt x="9992507" y="-20013"/>
                  <a:pt x="10243908" y="-10030"/>
                  <a:pt x="10668920" y="0"/>
                </a:cubicBezTo>
                <a:cubicBezTo>
                  <a:pt x="10826805" y="-5008"/>
                  <a:pt x="10925194" y="109852"/>
                  <a:pt x="10922456" y="253536"/>
                </a:cubicBezTo>
                <a:cubicBezTo>
                  <a:pt x="10905016" y="478826"/>
                  <a:pt x="10893038" y="619162"/>
                  <a:pt x="10922456" y="865746"/>
                </a:cubicBezTo>
                <a:cubicBezTo>
                  <a:pt x="10951875" y="1112330"/>
                  <a:pt x="10919347" y="1216073"/>
                  <a:pt x="10922456" y="1477957"/>
                </a:cubicBezTo>
                <a:cubicBezTo>
                  <a:pt x="10925565" y="1739841"/>
                  <a:pt x="10921933" y="1835104"/>
                  <a:pt x="10922456" y="2131909"/>
                </a:cubicBezTo>
                <a:cubicBezTo>
                  <a:pt x="10922979" y="2428714"/>
                  <a:pt x="10894258" y="2548423"/>
                  <a:pt x="10922456" y="2869344"/>
                </a:cubicBezTo>
                <a:cubicBezTo>
                  <a:pt x="10950654" y="3190266"/>
                  <a:pt x="10894404" y="3246893"/>
                  <a:pt x="10922456" y="3481555"/>
                </a:cubicBezTo>
                <a:cubicBezTo>
                  <a:pt x="10950508" y="3716217"/>
                  <a:pt x="10951668" y="4132627"/>
                  <a:pt x="10922456" y="4427698"/>
                </a:cubicBezTo>
                <a:cubicBezTo>
                  <a:pt x="10908810" y="4537967"/>
                  <a:pt x="10796617" y="4680011"/>
                  <a:pt x="10668920" y="4681234"/>
                </a:cubicBezTo>
                <a:cubicBezTo>
                  <a:pt x="10552403" y="4681352"/>
                  <a:pt x="10375248" y="4691399"/>
                  <a:pt x="10287023" y="4681234"/>
                </a:cubicBezTo>
                <a:cubicBezTo>
                  <a:pt x="10198798" y="4671069"/>
                  <a:pt x="9588999" y="4671244"/>
                  <a:pt x="9384356" y="4681234"/>
                </a:cubicBezTo>
                <a:cubicBezTo>
                  <a:pt x="9179713" y="4691224"/>
                  <a:pt x="9092294" y="4664855"/>
                  <a:pt x="9002459" y="4681234"/>
                </a:cubicBezTo>
                <a:cubicBezTo>
                  <a:pt x="8912624" y="4697613"/>
                  <a:pt x="8509176" y="4695254"/>
                  <a:pt x="8203946" y="4681234"/>
                </a:cubicBezTo>
                <a:cubicBezTo>
                  <a:pt x="7898716" y="4667214"/>
                  <a:pt x="7652785" y="4686672"/>
                  <a:pt x="7405433" y="4681234"/>
                </a:cubicBezTo>
                <a:cubicBezTo>
                  <a:pt x="7158081" y="4675796"/>
                  <a:pt x="6958104" y="4661555"/>
                  <a:pt x="6606920" y="4681234"/>
                </a:cubicBezTo>
                <a:cubicBezTo>
                  <a:pt x="6255736" y="4700913"/>
                  <a:pt x="6362288" y="4681249"/>
                  <a:pt x="6120869" y="4681234"/>
                </a:cubicBezTo>
                <a:cubicBezTo>
                  <a:pt x="5879450" y="4681219"/>
                  <a:pt x="5684158" y="4672265"/>
                  <a:pt x="5426510" y="4681234"/>
                </a:cubicBezTo>
                <a:cubicBezTo>
                  <a:pt x="5168862" y="4690203"/>
                  <a:pt x="4831656" y="4671975"/>
                  <a:pt x="4627997" y="4681234"/>
                </a:cubicBezTo>
                <a:cubicBezTo>
                  <a:pt x="4424338" y="4690493"/>
                  <a:pt x="4168996" y="4660111"/>
                  <a:pt x="4037792" y="4681234"/>
                </a:cubicBezTo>
                <a:cubicBezTo>
                  <a:pt x="3906588" y="4702357"/>
                  <a:pt x="3424667" y="4723128"/>
                  <a:pt x="3135126" y="4681234"/>
                </a:cubicBezTo>
                <a:cubicBezTo>
                  <a:pt x="2845585" y="4639340"/>
                  <a:pt x="2774287" y="4695599"/>
                  <a:pt x="2649074" y="4681234"/>
                </a:cubicBezTo>
                <a:cubicBezTo>
                  <a:pt x="2523861" y="4666869"/>
                  <a:pt x="2174520" y="4712684"/>
                  <a:pt x="1746408" y="4681234"/>
                </a:cubicBezTo>
                <a:cubicBezTo>
                  <a:pt x="1318296" y="4649784"/>
                  <a:pt x="1149756" y="4676357"/>
                  <a:pt x="843741" y="4681234"/>
                </a:cubicBezTo>
                <a:cubicBezTo>
                  <a:pt x="537726" y="4686111"/>
                  <a:pt x="546833" y="4666011"/>
                  <a:pt x="253536" y="4681234"/>
                </a:cubicBezTo>
                <a:cubicBezTo>
                  <a:pt x="101963" y="4684371"/>
                  <a:pt x="3321" y="4567742"/>
                  <a:pt x="0" y="4427698"/>
                </a:cubicBezTo>
                <a:cubicBezTo>
                  <a:pt x="2681" y="4192633"/>
                  <a:pt x="22253" y="3980821"/>
                  <a:pt x="0" y="3648521"/>
                </a:cubicBezTo>
                <a:cubicBezTo>
                  <a:pt x="-22253" y="3316221"/>
                  <a:pt x="7960" y="3095377"/>
                  <a:pt x="0" y="2869344"/>
                </a:cubicBezTo>
                <a:cubicBezTo>
                  <a:pt x="-7960" y="2643311"/>
                  <a:pt x="1842" y="2478009"/>
                  <a:pt x="0" y="2173651"/>
                </a:cubicBezTo>
                <a:cubicBezTo>
                  <a:pt x="-1842" y="1869293"/>
                  <a:pt x="-20985" y="1796776"/>
                  <a:pt x="0" y="1561440"/>
                </a:cubicBezTo>
                <a:cubicBezTo>
                  <a:pt x="20985" y="1326104"/>
                  <a:pt x="17557" y="1014283"/>
                  <a:pt x="0" y="865746"/>
                </a:cubicBezTo>
                <a:cubicBezTo>
                  <a:pt x="-17557" y="717209"/>
                  <a:pt x="-7495" y="460405"/>
                  <a:pt x="0" y="25353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roundRect">
                    <a:avLst>
                      <a:gd name="adj" fmla="val 54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462678" y="5615086"/>
            <a:ext cx="1172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4. </a:t>
            </a:r>
            <a:r>
              <a:rPr lang="ko-KR" altLang="en-US" sz="3200" b="1" dirty="0" smtClean="0"/>
              <a:t>지구본을 돌리며 </a:t>
            </a:r>
            <a:r>
              <a:rPr lang="ko-KR" altLang="en-US" sz="3200" b="1" dirty="0" err="1" smtClean="0"/>
              <a:t>대륙별로</a:t>
            </a:r>
            <a:r>
              <a:rPr lang="ko-KR" altLang="en-US" sz="3200" b="1" dirty="0" smtClean="0"/>
              <a:t> 어떤 나라가 있는지 살펴봅니다</a:t>
            </a:r>
            <a:r>
              <a:rPr lang="en-US" altLang="ko-KR" sz="3200" b="1" dirty="0" smtClean="0"/>
              <a:t>.</a:t>
            </a:r>
            <a:endParaRPr lang="ko-KR" altLang="en-US" sz="32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246" y="1137530"/>
            <a:ext cx="7584186" cy="411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말풍선: 모서리가 둥근 사각형 2">
            <a:extLst>
              <a:ext uri="{FF2B5EF4-FFF2-40B4-BE49-F238E27FC236}">
                <a16:creationId xmlns:a16="http://schemas.microsoft.com/office/drawing/2014/main" id="{704013D6-1978-4A34-84AD-82AAD11384C5}"/>
              </a:ext>
            </a:extLst>
          </p:cNvPr>
          <p:cNvSpPr/>
          <p:nvPr/>
        </p:nvSpPr>
        <p:spPr>
          <a:xfrm>
            <a:off x="4817278" y="3025634"/>
            <a:ext cx="6884728" cy="1392091"/>
          </a:xfrm>
          <a:custGeom>
            <a:avLst/>
            <a:gdLst>
              <a:gd name="connsiteX0" fmla="*/ 0 w 6884728"/>
              <a:gd name="connsiteY0" fmla="*/ 232020 h 1392091"/>
              <a:gd name="connsiteX1" fmla="*/ 232020 w 6884728"/>
              <a:gd name="connsiteY1" fmla="*/ 0 h 1392091"/>
              <a:gd name="connsiteX2" fmla="*/ 900539 w 6884728"/>
              <a:gd name="connsiteY2" fmla="*/ 0 h 1392091"/>
              <a:gd name="connsiteX3" fmla="*/ 1531218 w 6884728"/>
              <a:gd name="connsiteY3" fmla="*/ 0 h 1392091"/>
              <a:gd name="connsiteX4" fmla="*/ 2124056 w 6884728"/>
              <a:gd name="connsiteY4" fmla="*/ 0 h 1392091"/>
              <a:gd name="connsiteX5" fmla="*/ 2641212 w 6884728"/>
              <a:gd name="connsiteY5" fmla="*/ 0 h 1392091"/>
              <a:gd name="connsiteX6" fmla="*/ 3309731 w 6884728"/>
              <a:gd name="connsiteY6" fmla="*/ 0 h 1392091"/>
              <a:gd name="connsiteX7" fmla="*/ 4016091 w 6884728"/>
              <a:gd name="connsiteY7" fmla="*/ 0 h 1392091"/>
              <a:gd name="connsiteX8" fmla="*/ 4016091 w 6884728"/>
              <a:gd name="connsiteY8" fmla="*/ 0 h 1392091"/>
              <a:gd name="connsiteX9" fmla="*/ 4555395 w 6884728"/>
              <a:gd name="connsiteY9" fmla="*/ 0 h 1392091"/>
              <a:gd name="connsiteX10" fmla="*/ 5111910 w 6884728"/>
              <a:gd name="connsiteY10" fmla="*/ 0 h 1392091"/>
              <a:gd name="connsiteX11" fmla="*/ 5737273 w 6884728"/>
              <a:gd name="connsiteY11" fmla="*/ 0 h 1392091"/>
              <a:gd name="connsiteX12" fmla="*/ 6185836 w 6884728"/>
              <a:gd name="connsiteY12" fmla="*/ 0 h 1392091"/>
              <a:gd name="connsiteX13" fmla="*/ 6652708 w 6884728"/>
              <a:gd name="connsiteY13" fmla="*/ 0 h 1392091"/>
              <a:gd name="connsiteX14" fmla="*/ 6884728 w 6884728"/>
              <a:gd name="connsiteY14" fmla="*/ 232020 h 1392091"/>
              <a:gd name="connsiteX15" fmla="*/ 6884728 w 6884728"/>
              <a:gd name="connsiteY15" fmla="*/ 812053 h 1392091"/>
              <a:gd name="connsiteX16" fmla="*/ 6884728 w 6884728"/>
              <a:gd name="connsiteY16" fmla="*/ 927620 h 1392091"/>
              <a:gd name="connsiteX17" fmla="*/ 6884728 w 6884728"/>
              <a:gd name="connsiteY17" fmla="*/ 1160076 h 1392091"/>
              <a:gd name="connsiteX18" fmla="*/ 6884728 w 6884728"/>
              <a:gd name="connsiteY18" fmla="*/ 1160071 h 1392091"/>
              <a:gd name="connsiteX19" fmla="*/ 6652708 w 6884728"/>
              <a:gd name="connsiteY19" fmla="*/ 1392091 h 1392091"/>
              <a:gd name="connsiteX20" fmla="*/ 6194991 w 6884728"/>
              <a:gd name="connsiteY20" fmla="*/ 1392091 h 1392091"/>
              <a:gd name="connsiteX21" fmla="*/ 5737273 w 6884728"/>
              <a:gd name="connsiteY21" fmla="*/ 1392091 h 1392091"/>
              <a:gd name="connsiteX22" fmla="*/ 5163546 w 6884728"/>
              <a:gd name="connsiteY22" fmla="*/ 1392091 h 1392091"/>
              <a:gd name="connsiteX23" fmla="*/ 4641454 w 6884728"/>
              <a:gd name="connsiteY23" fmla="*/ 1392091 h 1392091"/>
              <a:gd name="connsiteX24" fmla="*/ 4016091 w 6884728"/>
              <a:gd name="connsiteY24" fmla="*/ 1392091 h 1392091"/>
              <a:gd name="connsiteX25" fmla="*/ 4016091 w 6884728"/>
              <a:gd name="connsiteY25" fmla="*/ 1392091 h 1392091"/>
              <a:gd name="connsiteX26" fmla="*/ 3385413 w 6884728"/>
              <a:gd name="connsiteY26" fmla="*/ 1392091 h 1392091"/>
              <a:gd name="connsiteX27" fmla="*/ 2754734 w 6884728"/>
              <a:gd name="connsiteY27" fmla="*/ 1392091 h 1392091"/>
              <a:gd name="connsiteX28" fmla="*/ 2048374 w 6884728"/>
              <a:gd name="connsiteY28" fmla="*/ 1392091 h 1392091"/>
              <a:gd name="connsiteX29" fmla="*/ 1379855 w 6884728"/>
              <a:gd name="connsiteY29" fmla="*/ 1392091 h 1392091"/>
              <a:gd name="connsiteX30" fmla="*/ 862699 w 6884728"/>
              <a:gd name="connsiteY30" fmla="*/ 1392091 h 1392091"/>
              <a:gd name="connsiteX31" fmla="*/ 232020 w 6884728"/>
              <a:gd name="connsiteY31" fmla="*/ 1392091 h 1392091"/>
              <a:gd name="connsiteX32" fmla="*/ 0 w 6884728"/>
              <a:gd name="connsiteY32" fmla="*/ 1160071 h 1392091"/>
              <a:gd name="connsiteX33" fmla="*/ 0 w 6884728"/>
              <a:gd name="connsiteY33" fmla="*/ 1160076 h 1392091"/>
              <a:gd name="connsiteX34" fmla="*/ 0 w 6884728"/>
              <a:gd name="connsiteY34" fmla="*/ 812053 h 1392091"/>
              <a:gd name="connsiteX35" fmla="*/ 0 w 6884728"/>
              <a:gd name="connsiteY35" fmla="*/ 812053 h 1392091"/>
              <a:gd name="connsiteX36" fmla="*/ 0 w 6884728"/>
              <a:gd name="connsiteY36" fmla="*/ 232020 h 139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884728" h="1392091" fill="none" extrusionOk="0">
                <a:moveTo>
                  <a:pt x="0" y="232020"/>
                </a:moveTo>
                <a:cubicBezTo>
                  <a:pt x="-4178" y="97185"/>
                  <a:pt x="103751" y="4445"/>
                  <a:pt x="232020" y="0"/>
                </a:cubicBezTo>
                <a:cubicBezTo>
                  <a:pt x="476775" y="-37"/>
                  <a:pt x="742766" y="-26679"/>
                  <a:pt x="900539" y="0"/>
                </a:cubicBezTo>
                <a:cubicBezTo>
                  <a:pt x="1058312" y="26679"/>
                  <a:pt x="1277838" y="-11005"/>
                  <a:pt x="1531218" y="0"/>
                </a:cubicBezTo>
                <a:cubicBezTo>
                  <a:pt x="1784598" y="11005"/>
                  <a:pt x="1877063" y="3214"/>
                  <a:pt x="2124056" y="0"/>
                </a:cubicBezTo>
                <a:cubicBezTo>
                  <a:pt x="2371049" y="-3214"/>
                  <a:pt x="2466750" y="-18360"/>
                  <a:pt x="2641212" y="0"/>
                </a:cubicBezTo>
                <a:cubicBezTo>
                  <a:pt x="2815674" y="18360"/>
                  <a:pt x="3103838" y="-24283"/>
                  <a:pt x="3309731" y="0"/>
                </a:cubicBezTo>
                <a:cubicBezTo>
                  <a:pt x="3515624" y="24283"/>
                  <a:pt x="3813374" y="-12635"/>
                  <a:pt x="4016091" y="0"/>
                </a:cubicBezTo>
                <a:lnTo>
                  <a:pt x="4016091" y="0"/>
                </a:lnTo>
                <a:cubicBezTo>
                  <a:pt x="4256017" y="-20898"/>
                  <a:pt x="4411548" y="24553"/>
                  <a:pt x="4555395" y="0"/>
                </a:cubicBezTo>
                <a:cubicBezTo>
                  <a:pt x="4699242" y="-24553"/>
                  <a:pt x="4884672" y="17766"/>
                  <a:pt x="5111910" y="0"/>
                </a:cubicBezTo>
                <a:cubicBezTo>
                  <a:pt x="5339148" y="-17766"/>
                  <a:pt x="5451198" y="-11146"/>
                  <a:pt x="5737273" y="0"/>
                </a:cubicBezTo>
                <a:cubicBezTo>
                  <a:pt x="5839565" y="257"/>
                  <a:pt x="5986746" y="-1696"/>
                  <a:pt x="6185836" y="0"/>
                </a:cubicBezTo>
                <a:cubicBezTo>
                  <a:pt x="6384926" y="1696"/>
                  <a:pt x="6503802" y="7162"/>
                  <a:pt x="6652708" y="0"/>
                </a:cubicBezTo>
                <a:cubicBezTo>
                  <a:pt x="6794914" y="14887"/>
                  <a:pt x="6897750" y="89022"/>
                  <a:pt x="6884728" y="232020"/>
                </a:cubicBezTo>
                <a:cubicBezTo>
                  <a:pt x="6898810" y="505470"/>
                  <a:pt x="6885303" y="637522"/>
                  <a:pt x="6884728" y="812053"/>
                </a:cubicBezTo>
                <a:cubicBezTo>
                  <a:pt x="6882553" y="839017"/>
                  <a:pt x="6884985" y="880631"/>
                  <a:pt x="6884728" y="927620"/>
                </a:cubicBezTo>
                <a:cubicBezTo>
                  <a:pt x="6874420" y="1000077"/>
                  <a:pt x="6882895" y="1055332"/>
                  <a:pt x="6884728" y="1160076"/>
                </a:cubicBezTo>
                <a:lnTo>
                  <a:pt x="6884728" y="1160071"/>
                </a:lnTo>
                <a:cubicBezTo>
                  <a:pt x="6875906" y="1318659"/>
                  <a:pt x="6766979" y="1373750"/>
                  <a:pt x="6652708" y="1392091"/>
                </a:cubicBezTo>
                <a:cubicBezTo>
                  <a:pt x="6469830" y="1383646"/>
                  <a:pt x="6339120" y="1406837"/>
                  <a:pt x="6194991" y="1392091"/>
                </a:cubicBezTo>
                <a:cubicBezTo>
                  <a:pt x="6050862" y="1377345"/>
                  <a:pt x="5843649" y="1382082"/>
                  <a:pt x="5737273" y="1392091"/>
                </a:cubicBezTo>
                <a:cubicBezTo>
                  <a:pt x="5528983" y="1398862"/>
                  <a:pt x="5316751" y="1394297"/>
                  <a:pt x="5163546" y="1392091"/>
                </a:cubicBezTo>
                <a:cubicBezTo>
                  <a:pt x="5010341" y="1389885"/>
                  <a:pt x="4816404" y="1367592"/>
                  <a:pt x="4641454" y="1392091"/>
                </a:cubicBezTo>
                <a:cubicBezTo>
                  <a:pt x="4466504" y="1416590"/>
                  <a:pt x="4199323" y="1385323"/>
                  <a:pt x="4016091" y="1392091"/>
                </a:cubicBezTo>
                <a:lnTo>
                  <a:pt x="4016091" y="1392091"/>
                </a:lnTo>
                <a:cubicBezTo>
                  <a:pt x="3747100" y="1415802"/>
                  <a:pt x="3535341" y="1419785"/>
                  <a:pt x="3385413" y="1392091"/>
                </a:cubicBezTo>
                <a:cubicBezTo>
                  <a:pt x="3235485" y="1364397"/>
                  <a:pt x="2881938" y="1377799"/>
                  <a:pt x="2754734" y="1392091"/>
                </a:cubicBezTo>
                <a:cubicBezTo>
                  <a:pt x="2627530" y="1406383"/>
                  <a:pt x="2275736" y="1406308"/>
                  <a:pt x="2048374" y="1392091"/>
                </a:cubicBezTo>
                <a:cubicBezTo>
                  <a:pt x="1821012" y="1377874"/>
                  <a:pt x="1609019" y="1374670"/>
                  <a:pt x="1379855" y="1392091"/>
                </a:cubicBezTo>
                <a:cubicBezTo>
                  <a:pt x="1150691" y="1409512"/>
                  <a:pt x="1048927" y="1408433"/>
                  <a:pt x="862699" y="1392091"/>
                </a:cubicBezTo>
                <a:cubicBezTo>
                  <a:pt x="676471" y="1375749"/>
                  <a:pt x="377867" y="1377830"/>
                  <a:pt x="232020" y="1392091"/>
                </a:cubicBezTo>
                <a:cubicBezTo>
                  <a:pt x="128432" y="1371608"/>
                  <a:pt x="-10267" y="1293075"/>
                  <a:pt x="0" y="1160071"/>
                </a:cubicBezTo>
                <a:lnTo>
                  <a:pt x="0" y="1160076"/>
                </a:lnTo>
                <a:cubicBezTo>
                  <a:pt x="2753" y="997130"/>
                  <a:pt x="-15951" y="920576"/>
                  <a:pt x="0" y="812053"/>
                </a:cubicBezTo>
                <a:lnTo>
                  <a:pt x="0" y="812053"/>
                </a:lnTo>
                <a:cubicBezTo>
                  <a:pt x="1899" y="628442"/>
                  <a:pt x="28151" y="379067"/>
                  <a:pt x="0" y="232020"/>
                </a:cubicBezTo>
                <a:close/>
              </a:path>
              <a:path w="6884728" h="1392091" stroke="0" extrusionOk="0">
                <a:moveTo>
                  <a:pt x="0" y="232020"/>
                </a:moveTo>
                <a:cubicBezTo>
                  <a:pt x="15211" y="108911"/>
                  <a:pt x="112185" y="-25352"/>
                  <a:pt x="232020" y="0"/>
                </a:cubicBezTo>
                <a:cubicBezTo>
                  <a:pt x="358912" y="1026"/>
                  <a:pt x="556202" y="21020"/>
                  <a:pt x="749176" y="0"/>
                </a:cubicBezTo>
                <a:cubicBezTo>
                  <a:pt x="942150" y="-21020"/>
                  <a:pt x="1121976" y="-286"/>
                  <a:pt x="1304173" y="0"/>
                </a:cubicBezTo>
                <a:cubicBezTo>
                  <a:pt x="1486370" y="286"/>
                  <a:pt x="1716700" y="-12269"/>
                  <a:pt x="1897011" y="0"/>
                </a:cubicBezTo>
                <a:cubicBezTo>
                  <a:pt x="2077322" y="12269"/>
                  <a:pt x="2344030" y="23257"/>
                  <a:pt x="2527690" y="0"/>
                </a:cubicBezTo>
                <a:cubicBezTo>
                  <a:pt x="2711350" y="-23257"/>
                  <a:pt x="2970001" y="-19892"/>
                  <a:pt x="3120528" y="0"/>
                </a:cubicBezTo>
                <a:cubicBezTo>
                  <a:pt x="3271055" y="19892"/>
                  <a:pt x="3687992" y="-2452"/>
                  <a:pt x="4016091" y="0"/>
                </a:cubicBezTo>
                <a:lnTo>
                  <a:pt x="4016091" y="0"/>
                </a:lnTo>
                <a:cubicBezTo>
                  <a:pt x="4308119" y="-10510"/>
                  <a:pt x="4355830" y="22972"/>
                  <a:pt x="4607030" y="0"/>
                </a:cubicBezTo>
                <a:cubicBezTo>
                  <a:pt x="4858230" y="-22972"/>
                  <a:pt x="5032583" y="18162"/>
                  <a:pt x="5180757" y="0"/>
                </a:cubicBezTo>
                <a:cubicBezTo>
                  <a:pt x="5328931" y="-18162"/>
                  <a:pt x="5604312" y="-6989"/>
                  <a:pt x="5737273" y="0"/>
                </a:cubicBezTo>
                <a:cubicBezTo>
                  <a:pt x="5832166" y="6956"/>
                  <a:pt x="5981248" y="11878"/>
                  <a:pt x="6204145" y="0"/>
                </a:cubicBezTo>
                <a:cubicBezTo>
                  <a:pt x="6427042" y="-11878"/>
                  <a:pt x="6487440" y="19113"/>
                  <a:pt x="6652708" y="0"/>
                </a:cubicBezTo>
                <a:cubicBezTo>
                  <a:pt x="6798971" y="5006"/>
                  <a:pt x="6914818" y="107901"/>
                  <a:pt x="6884728" y="232020"/>
                </a:cubicBezTo>
                <a:cubicBezTo>
                  <a:pt x="6904040" y="433908"/>
                  <a:pt x="6891422" y="661664"/>
                  <a:pt x="6884728" y="812053"/>
                </a:cubicBezTo>
                <a:cubicBezTo>
                  <a:pt x="6879527" y="856483"/>
                  <a:pt x="6888977" y="875192"/>
                  <a:pt x="6884728" y="927620"/>
                </a:cubicBezTo>
                <a:cubicBezTo>
                  <a:pt x="6882583" y="1014164"/>
                  <a:pt x="6886480" y="1088096"/>
                  <a:pt x="6884728" y="1160076"/>
                </a:cubicBezTo>
                <a:lnTo>
                  <a:pt x="6884728" y="1160071"/>
                </a:lnTo>
                <a:cubicBezTo>
                  <a:pt x="6910806" y="1281292"/>
                  <a:pt x="6794262" y="1420896"/>
                  <a:pt x="6652708" y="1392091"/>
                </a:cubicBezTo>
                <a:cubicBezTo>
                  <a:pt x="6460423" y="1403734"/>
                  <a:pt x="6328579" y="1397280"/>
                  <a:pt x="6185836" y="1392091"/>
                </a:cubicBezTo>
                <a:cubicBezTo>
                  <a:pt x="6043093" y="1386902"/>
                  <a:pt x="5874210" y="1385014"/>
                  <a:pt x="5737273" y="1392091"/>
                </a:cubicBezTo>
                <a:cubicBezTo>
                  <a:pt x="5535853" y="1384516"/>
                  <a:pt x="5434301" y="1416700"/>
                  <a:pt x="5197969" y="1392091"/>
                </a:cubicBezTo>
                <a:cubicBezTo>
                  <a:pt x="4961637" y="1367482"/>
                  <a:pt x="4868903" y="1408867"/>
                  <a:pt x="4675877" y="1392091"/>
                </a:cubicBezTo>
                <a:cubicBezTo>
                  <a:pt x="4482851" y="1375315"/>
                  <a:pt x="4340319" y="1396606"/>
                  <a:pt x="4016091" y="1392091"/>
                </a:cubicBezTo>
                <a:lnTo>
                  <a:pt x="4016091" y="1392091"/>
                </a:lnTo>
                <a:cubicBezTo>
                  <a:pt x="3764436" y="1379511"/>
                  <a:pt x="3662051" y="1373477"/>
                  <a:pt x="3385413" y="1392091"/>
                </a:cubicBezTo>
                <a:cubicBezTo>
                  <a:pt x="3108775" y="1410705"/>
                  <a:pt x="2855575" y="1416350"/>
                  <a:pt x="2716893" y="1392091"/>
                </a:cubicBezTo>
                <a:cubicBezTo>
                  <a:pt x="2578211" y="1367832"/>
                  <a:pt x="2240213" y="1365859"/>
                  <a:pt x="2048374" y="1392091"/>
                </a:cubicBezTo>
                <a:cubicBezTo>
                  <a:pt x="1856535" y="1418323"/>
                  <a:pt x="1554485" y="1405193"/>
                  <a:pt x="1379855" y="1392091"/>
                </a:cubicBezTo>
                <a:cubicBezTo>
                  <a:pt x="1205225" y="1378989"/>
                  <a:pt x="1071008" y="1386085"/>
                  <a:pt x="824858" y="1392091"/>
                </a:cubicBezTo>
                <a:cubicBezTo>
                  <a:pt x="578708" y="1398097"/>
                  <a:pt x="492505" y="1371057"/>
                  <a:pt x="232020" y="1392091"/>
                </a:cubicBezTo>
                <a:cubicBezTo>
                  <a:pt x="102218" y="1388643"/>
                  <a:pt x="-9516" y="1269190"/>
                  <a:pt x="0" y="1160071"/>
                </a:cubicBezTo>
                <a:lnTo>
                  <a:pt x="0" y="1160076"/>
                </a:lnTo>
                <a:cubicBezTo>
                  <a:pt x="10913" y="1078215"/>
                  <a:pt x="13120" y="968865"/>
                  <a:pt x="0" y="812053"/>
                </a:cubicBezTo>
                <a:lnTo>
                  <a:pt x="0" y="812053"/>
                </a:lnTo>
                <a:cubicBezTo>
                  <a:pt x="-23102" y="537245"/>
                  <a:pt x="-12262" y="458593"/>
                  <a:pt x="0" y="23202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wedgeRoundRectCallout">
                    <a:avLst>
                      <a:gd name="adj1" fmla="val 44491"/>
                      <a:gd name="adj2" fmla="val 16635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  <a:latin typeface="+mj-lt"/>
              </a:rPr>
              <a:t>대양의 위치와 범위를 탐구해보자</a:t>
            </a:r>
            <a:r>
              <a:rPr lang="en-US" altLang="ko-KR" sz="3200" b="1" dirty="0" smtClean="0">
                <a:solidFill>
                  <a:schemeClr val="tx1"/>
                </a:solidFill>
                <a:latin typeface="+mj-lt"/>
              </a:rPr>
              <a:t>!</a:t>
            </a:r>
            <a:r>
              <a:rPr lang="ko-KR" alt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altLang="ko-KR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CFF7D237-29E1-4CEA-B494-FBF542DE97B6}"/>
              </a:ext>
            </a:extLst>
          </p:cNvPr>
          <p:cNvSpPr/>
          <p:nvPr/>
        </p:nvSpPr>
        <p:spPr>
          <a:xfrm>
            <a:off x="4817278" y="2364123"/>
            <a:ext cx="2127532" cy="738248"/>
          </a:xfrm>
          <a:custGeom>
            <a:avLst/>
            <a:gdLst>
              <a:gd name="connsiteX0" fmla="*/ 0 w 3146322"/>
              <a:gd name="connsiteY0" fmla="*/ 0 h 773405"/>
              <a:gd name="connsiteX1" fmla="*/ 2743198 w 3146322"/>
              <a:gd name="connsiteY1" fmla="*/ 0 h 773405"/>
              <a:gd name="connsiteX2" fmla="*/ 2743200 w 3146322"/>
              <a:gd name="connsiteY2" fmla="*/ 0 h 773405"/>
              <a:gd name="connsiteX3" fmla="*/ 3146321 w 3146322"/>
              <a:gd name="connsiteY3" fmla="*/ 0 h 773405"/>
              <a:gd name="connsiteX4" fmla="*/ 2759619 w 3146322"/>
              <a:gd name="connsiteY4" fmla="*/ 386702 h 773405"/>
              <a:gd name="connsiteX5" fmla="*/ 3146322 w 3146322"/>
              <a:gd name="connsiteY5" fmla="*/ 773405 h 773405"/>
              <a:gd name="connsiteX6" fmla="*/ 2743200 w 3146322"/>
              <a:gd name="connsiteY6" fmla="*/ 773405 h 773405"/>
              <a:gd name="connsiteX7" fmla="*/ 2743199 w 3146322"/>
              <a:gd name="connsiteY7" fmla="*/ 773405 h 773405"/>
              <a:gd name="connsiteX8" fmla="*/ 0 w 3146322"/>
              <a:gd name="connsiteY8" fmla="*/ 773405 h 77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6322" h="773405">
                <a:moveTo>
                  <a:pt x="0" y="0"/>
                </a:moveTo>
                <a:lnTo>
                  <a:pt x="2743198" y="0"/>
                </a:lnTo>
                <a:lnTo>
                  <a:pt x="2743200" y="0"/>
                </a:lnTo>
                <a:lnTo>
                  <a:pt x="3146321" y="0"/>
                </a:lnTo>
                <a:lnTo>
                  <a:pt x="2759619" y="386702"/>
                </a:lnTo>
                <a:lnTo>
                  <a:pt x="3146322" y="773405"/>
                </a:lnTo>
                <a:lnTo>
                  <a:pt x="2743200" y="773405"/>
                </a:lnTo>
                <a:lnTo>
                  <a:pt x="2743199" y="773405"/>
                </a:lnTo>
                <a:lnTo>
                  <a:pt x="0" y="77340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5E4C3-A319-4CCD-BD13-C672D92E7E5F}"/>
              </a:ext>
            </a:extLst>
          </p:cNvPr>
          <p:cNvSpPr txBox="1"/>
          <p:nvPr/>
        </p:nvSpPr>
        <p:spPr>
          <a:xfrm>
            <a:off x="4925961" y="2440859"/>
            <a:ext cx="1405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활동</a:t>
            </a:r>
            <a:r>
              <a:rPr lang="en-US" altLang="ko-KR" sz="3200" b="1" dirty="0" smtClean="0"/>
              <a:t>3</a:t>
            </a:r>
            <a:endParaRPr lang="ko-KR" alt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5E4C3-A319-4CCD-BD13-C672D92E7E5F}"/>
              </a:ext>
            </a:extLst>
          </p:cNvPr>
          <p:cNvSpPr txBox="1"/>
          <p:nvPr/>
        </p:nvSpPr>
        <p:spPr>
          <a:xfrm>
            <a:off x="6844385" y="2464046"/>
            <a:ext cx="3912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*준비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사회과</a:t>
            </a:r>
            <a:r>
              <a:rPr lang="ko-KR" altLang="en-US" sz="2400" b="1" dirty="0" smtClean="0"/>
              <a:t> 부도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020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8A2843A-6ADB-4000-90B5-17B87DE181B3}"/>
              </a:ext>
            </a:extLst>
          </p:cNvPr>
          <p:cNvSpPr/>
          <p:nvPr/>
        </p:nvSpPr>
        <p:spPr>
          <a:xfrm>
            <a:off x="625748" y="1205170"/>
            <a:ext cx="10922456" cy="4681234"/>
          </a:xfrm>
          <a:custGeom>
            <a:avLst/>
            <a:gdLst>
              <a:gd name="connsiteX0" fmla="*/ 0 w 10922456"/>
              <a:gd name="connsiteY0" fmla="*/ 253536 h 4681234"/>
              <a:gd name="connsiteX1" fmla="*/ 253536 w 10922456"/>
              <a:gd name="connsiteY1" fmla="*/ 0 h 4681234"/>
              <a:gd name="connsiteX2" fmla="*/ 843741 w 10922456"/>
              <a:gd name="connsiteY2" fmla="*/ 0 h 4681234"/>
              <a:gd name="connsiteX3" fmla="*/ 1538100 w 10922456"/>
              <a:gd name="connsiteY3" fmla="*/ 0 h 4681234"/>
              <a:gd name="connsiteX4" fmla="*/ 1919997 w 10922456"/>
              <a:gd name="connsiteY4" fmla="*/ 0 h 4681234"/>
              <a:gd name="connsiteX5" fmla="*/ 2718510 w 10922456"/>
              <a:gd name="connsiteY5" fmla="*/ 0 h 4681234"/>
              <a:gd name="connsiteX6" fmla="*/ 3412869 w 10922456"/>
              <a:gd name="connsiteY6" fmla="*/ 0 h 4681234"/>
              <a:gd name="connsiteX7" fmla="*/ 4107228 w 10922456"/>
              <a:gd name="connsiteY7" fmla="*/ 0 h 4681234"/>
              <a:gd name="connsiteX8" fmla="*/ 4801587 w 10922456"/>
              <a:gd name="connsiteY8" fmla="*/ 0 h 4681234"/>
              <a:gd name="connsiteX9" fmla="*/ 5495946 w 10922456"/>
              <a:gd name="connsiteY9" fmla="*/ 0 h 4681234"/>
              <a:gd name="connsiteX10" fmla="*/ 6190305 w 10922456"/>
              <a:gd name="connsiteY10" fmla="*/ 0 h 4681234"/>
              <a:gd name="connsiteX11" fmla="*/ 6988818 w 10922456"/>
              <a:gd name="connsiteY11" fmla="*/ 0 h 4681234"/>
              <a:gd name="connsiteX12" fmla="*/ 7579023 w 10922456"/>
              <a:gd name="connsiteY12" fmla="*/ 0 h 4681234"/>
              <a:gd name="connsiteX13" fmla="*/ 8065074 w 10922456"/>
              <a:gd name="connsiteY13" fmla="*/ 0 h 4681234"/>
              <a:gd name="connsiteX14" fmla="*/ 8446971 w 10922456"/>
              <a:gd name="connsiteY14" fmla="*/ 0 h 4681234"/>
              <a:gd name="connsiteX15" fmla="*/ 8933023 w 10922456"/>
              <a:gd name="connsiteY15" fmla="*/ 0 h 4681234"/>
              <a:gd name="connsiteX16" fmla="*/ 9314920 w 10922456"/>
              <a:gd name="connsiteY16" fmla="*/ 0 h 4681234"/>
              <a:gd name="connsiteX17" fmla="*/ 10009279 w 10922456"/>
              <a:gd name="connsiteY17" fmla="*/ 0 h 4681234"/>
              <a:gd name="connsiteX18" fmla="*/ 10668920 w 10922456"/>
              <a:gd name="connsiteY18" fmla="*/ 0 h 4681234"/>
              <a:gd name="connsiteX19" fmla="*/ 10922456 w 10922456"/>
              <a:gd name="connsiteY19" fmla="*/ 253536 h 4681234"/>
              <a:gd name="connsiteX20" fmla="*/ 10922456 w 10922456"/>
              <a:gd name="connsiteY20" fmla="*/ 949230 h 4681234"/>
              <a:gd name="connsiteX21" fmla="*/ 10922456 w 10922456"/>
              <a:gd name="connsiteY21" fmla="*/ 1519698 h 4681234"/>
              <a:gd name="connsiteX22" fmla="*/ 10922456 w 10922456"/>
              <a:gd name="connsiteY22" fmla="*/ 2173651 h 4681234"/>
              <a:gd name="connsiteX23" fmla="*/ 10922456 w 10922456"/>
              <a:gd name="connsiteY23" fmla="*/ 2952827 h 4681234"/>
              <a:gd name="connsiteX24" fmla="*/ 10922456 w 10922456"/>
              <a:gd name="connsiteY24" fmla="*/ 3565038 h 4681234"/>
              <a:gd name="connsiteX25" fmla="*/ 10922456 w 10922456"/>
              <a:gd name="connsiteY25" fmla="*/ 4427698 h 4681234"/>
              <a:gd name="connsiteX26" fmla="*/ 10668920 w 10922456"/>
              <a:gd name="connsiteY26" fmla="*/ 4681234 h 4681234"/>
              <a:gd name="connsiteX27" fmla="*/ 10182869 w 10922456"/>
              <a:gd name="connsiteY27" fmla="*/ 4681234 h 4681234"/>
              <a:gd name="connsiteX28" fmla="*/ 9280202 w 10922456"/>
              <a:gd name="connsiteY28" fmla="*/ 4681234 h 4681234"/>
              <a:gd name="connsiteX29" fmla="*/ 8481689 w 10922456"/>
              <a:gd name="connsiteY29" fmla="*/ 4681234 h 4681234"/>
              <a:gd name="connsiteX30" fmla="*/ 7891484 w 10922456"/>
              <a:gd name="connsiteY30" fmla="*/ 4681234 h 4681234"/>
              <a:gd name="connsiteX31" fmla="*/ 7301279 w 10922456"/>
              <a:gd name="connsiteY31" fmla="*/ 4681234 h 4681234"/>
              <a:gd name="connsiteX32" fmla="*/ 6398613 w 10922456"/>
              <a:gd name="connsiteY32" fmla="*/ 4681234 h 4681234"/>
              <a:gd name="connsiteX33" fmla="*/ 5808407 w 10922456"/>
              <a:gd name="connsiteY33" fmla="*/ 4681234 h 4681234"/>
              <a:gd name="connsiteX34" fmla="*/ 5218202 w 10922456"/>
              <a:gd name="connsiteY34" fmla="*/ 4681234 h 4681234"/>
              <a:gd name="connsiteX35" fmla="*/ 4836305 w 10922456"/>
              <a:gd name="connsiteY35" fmla="*/ 4681234 h 4681234"/>
              <a:gd name="connsiteX36" fmla="*/ 4141946 w 10922456"/>
              <a:gd name="connsiteY36" fmla="*/ 4681234 h 4681234"/>
              <a:gd name="connsiteX37" fmla="*/ 3343433 w 10922456"/>
              <a:gd name="connsiteY37" fmla="*/ 4681234 h 4681234"/>
              <a:gd name="connsiteX38" fmla="*/ 2440767 w 10922456"/>
              <a:gd name="connsiteY38" fmla="*/ 4681234 h 4681234"/>
              <a:gd name="connsiteX39" fmla="*/ 1538100 w 10922456"/>
              <a:gd name="connsiteY39" fmla="*/ 4681234 h 4681234"/>
              <a:gd name="connsiteX40" fmla="*/ 843741 w 10922456"/>
              <a:gd name="connsiteY40" fmla="*/ 4681234 h 4681234"/>
              <a:gd name="connsiteX41" fmla="*/ 253536 w 10922456"/>
              <a:gd name="connsiteY41" fmla="*/ 4681234 h 4681234"/>
              <a:gd name="connsiteX42" fmla="*/ 0 w 10922456"/>
              <a:gd name="connsiteY42" fmla="*/ 4427698 h 4681234"/>
              <a:gd name="connsiteX43" fmla="*/ 0 w 10922456"/>
              <a:gd name="connsiteY43" fmla="*/ 3648521 h 4681234"/>
              <a:gd name="connsiteX44" fmla="*/ 0 w 10922456"/>
              <a:gd name="connsiteY44" fmla="*/ 2952827 h 4681234"/>
              <a:gd name="connsiteX45" fmla="*/ 0 w 10922456"/>
              <a:gd name="connsiteY45" fmla="*/ 2382359 h 4681234"/>
              <a:gd name="connsiteX46" fmla="*/ 0 w 10922456"/>
              <a:gd name="connsiteY46" fmla="*/ 1728407 h 4681234"/>
              <a:gd name="connsiteX47" fmla="*/ 0 w 10922456"/>
              <a:gd name="connsiteY47" fmla="*/ 949230 h 4681234"/>
              <a:gd name="connsiteX48" fmla="*/ 0 w 10922456"/>
              <a:gd name="connsiteY48" fmla="*/ 253536 h 46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22456" h="4681234" fill="none" extrusionOk="0">
                <a:moveTo>
                  <a:pt x="0" y="253536"/>
                </a:moveTo>
                <a:cubicBezTo>
                  <a:pt x="6446" y="101748"/>
                  <a:pt x="133381" y="14067"/>
                  <a:pt x="253536" y="0"/>
                </a:cubicBezTo>
                <a:cubicBezTo>
                  <a:pt x="466034" y="4615"/>
                  <a:pt x="664551" y="8322"/>
                  <a:pt x="843741" y="0"/>
                </a:cubicBezTo>
                <a:cubicBezTo>
                  <a:pt x="1022932" y="-8322"/>
                  <a:pt x="1340015" y="-9617"/>
                  <a:pt x="1538100" y="0"/>
                </a:cubicBezTo>
                <a:cubicBezTo>
                  <a:pt x="1736185" y="9617"/>
                  <a:pt x="1775930" y="4280"/>
                  <a:pt x="1919997" y="0"/>
                </a:cubicBezTo>
                <a:cubicBezTo>
                  <a:pt x="2064064" y="-4280"/>
                  <a:pt x="2423910" y="18903"/>
                  <a:pt x="2718510" y="0"/>
                </a:cubicBezTo>
                <a:cubicBezTo>
                  <a:pt x="3013110" y="-18903"/>
                  <a:pt x="3186734" y="23662"/>
                  <a:pt x="3412869" y="0"/>
                </a:cubicBezTo>
                <a:cubicBezTo>
                  <a:pt x="3639004" y="-23662"/>
                  <a:pt x="3792241" y="24607"/>
                  <a:pt x="4107228" y="0"/>
                </a:cubicBezTo>
                <a:cubicBezTo>
                  <a:pt x="4422215" y="-24607"/>
                  <a:pt x="4509678" y="-33836"/>
                  <a:pt x="4801587" y="0"/>
                </a:cubicBezTo>
                <a:cubicBezTo>
                  <a:pt x="5093496" y="33836"/>
                  <a:pt x="5155207" y="29190"/>
                  <a:pt x="5495946" y="0"/>
                </a:cubicBezTo>
                <a:cubicBezTo>
                  <a:pt x="5836685" y="-29190"/>
                  <a:pt x="5876203" y="30034"/>
                  <a:pt x="6190305" y="0"/>
                </a:cubicBezTo>
                <a:cubicBezTo>
                  <a:pt x="6504407" y="-30034"/>
                  <a:pt x="6676674" y="13338"/>
                  <a:pt x="6988818" y="0"/>
                </a:cubicBezTo>
                <a:cubicBezTo>
                  <a:pt x="7300962" y="-13338"/>
                  <a:pt x="7372643" y="9087"/>
                  <a:pt x="7579023" y="0"/>
                </a:cubicBezTo>
                <a:cubicBezTo>
                  <a:pt x="7785404" y="-9087"/>
                  <a:pt x="7866082" y="-24227"/>
                  <a:pt x="8065074" y="0"/>
                </a:cubicBezTo>
                <a:cubicBezTo>
                  <a:pt x="8264066" y="24227"/>
                  <a:pt x="8367428" y="-16248"/>
                  <a:pt x="8446971" y="0"/>
                </a:cubicBezTo>
                <a:cubicBezTo>
                  <a:pt x="8526514" y="16248"/>
                  <a:pt x="8730646" y="4553"/>
                  <a:pt x="8933023" y="0"/>
                </a:cubicBezTo>
                <a:cubicBezTo>
                  <a:pt x="9135400" y="-4553"/>
                  <a:pt x="9227544" y="-102"/>
                  <a:pt x="9314920" y="0"/>
                </a:cubicBezTo>
                <a:cubicBezTo>
                  <a:pt x="9402296" y="102"/>
                  <a:pt x="9668371" y="-28702"/>
                  <a:pt x="10009279" y="0"/>
                </a:cubicBezTo>
                <a:cubicBezTo>
                  <a:pt x="10350187" y="28702"/>
                  <a:pt x="10523351" y="6445"/>
                  <a:pt x="10668920" y="0"/>
                </a:cubicBezTo>
                <a:cubicBezTo>
                  <a:pt x="10810600" y="21612"/>
                  <a:pt x="10926082" y="112095"/>
                  <a:pt x="10922456" y="253536"/>
                </a:cubicBezTo>
                <a:cubicBezTo>
                  <a:pt x="10925165" y="533663"/>
                  <a:pt x="10910602" y="674802"/>
                  <a:pt x="10922456" y="949230"/>
                </a:cubicBezTo>
                <a:cubicBezTo>
                  <a:pt x="10934310" y="1223658"/>
                  <a:pt x="10906306" y="1366240"/>
                  <a:pt x="10922456" y="1519698"/>
                </a:cubicBezTo>
                <a:cubicBezTo>
                  <a:pt x="10938606" y="1673156"/>
                  <a:pt x="10931848" y="1871856"/>
                  <a:pt x="10922456" y="2173651"/>
                </a:cubicBezTo>
                <a:cubicBezTo>
                  <a:pt x="10913064" y="2475446"/>
                  <a:pt x="10885015" y="2763470"/>
                  <a:pt x="10922456" y="2952827"/>
                </a:cubicBezTo>
                <a:cubicBezTo>
                  <a:pt x="10959897" y="3142184"/>
                  <a:pt x="10944689" y="3412672"/>
                  <a:pt x="10922456" y="3565038"/>
                </a:cubicBezTo>
                <a:cubicBezTo>
                  <a:pt x="10900223" y="3717404"/>
                  <a:pt x="10934203" y="4113567"/>
                  <a:pt x="10922456" y="4427698"/>
                </a:cubicBezTo>
                <a:cubicBezTo>
                  <a:pt x="10901461" y="4576454"/>
                  <a:pt x="10823540" y="4682312"/>
                  <a:pt x="10668920" y="4681234"/>
                </a:cubicBezTo>
                <a:cubicBezTo>
                  <a:pt x="10463841" y="4661440"/>
                  <a:pt x="10401919" y="4669444"/>
                  <a:pt x="10182869" y="4681234"/>
                </a:cubicBezTo>
                <a:cubicBezTo>
                  <a:pt x="9963819" y="4693024"/>
                  <a:pt x="9645025" y="4706825"/>
                  <a:pt x="9280202" y="4681234"/>
                </a:cubicBezTo>
                <a:cubicBezTo>
                  <a:pt x="8915379" y="4655643"/>
                  <a:pt x="8691103" y="4686609"/>
                  <a:pt x="8481689" y="4681234"/>
                </a:cubicBezTo>
                <a:cubicBezTo>
                  <a:pt x="8272275" y="4675859"/>
                  <a:pt x="8073013" y="4702770"/>
                  <a:pt x="7891484" y="4681234"/>
                </a:cubicBezTo>
                <a:cubicBezTo>
                  <a:pt x="7709955" y="4659698"/>
                  <a:pt x="7536625" y="4685795"/>
                  <a:pt x="7301279" y="4681234"/>
                </a:cubicBezTo>
                <a:cubicBezTo>
                  <a:pt x="7065934" y="4676673"/>
                  <a:pt x="6757987" y="4682775"/>
                  <a:pt x="6398613" y="4681234"/>
                </a:cubicBezTo>
                <a:cubicBezTo>
                  <a:pt x="6039239" y="4679693"/>
                  <a:pt x="6080043" y="4678059"/>
                  <a:pt x="5808407" y="4681234"/>
                </a:cubicBezTo>
                <a:cubicBezTo>
                  <a:pt x="5536771" y="4684409"/>
                  <a:pt x="5361685" y="4656041"/>
                  <a:pt x="5218202" y="4681234"/>
                </a:cubicBezTo>
                <a:cubicBezTo>
                  <a:pt x="5074719" y="4706427"/>
                  <a:pt x="4923992" y="4679503"/>
                  <a:pt x="4836305" y="4681234"/>
                </a:cubicBezTo>
                <a:cubicBezTo>
                  <a:pt x="4748618" y="4682965"/>
                  <a:pt x="4288020" y="4666790"/>
                  <a:pt x="4141946" y="4681234"/>
                </a:cubicBezTo>
                <a:cubicBezTo>
                  <a:pt x="3995872" y="4695678"/>
                  <a:pt x="3741338" y="4670379"/>
                  <a:pt x="3343433" y="4681234"/>
                </a:cubicBezTo>
                <a:cubicBezTo>
                  <a:pt x="2945528" y="4692089"/>
                  <a:pt x="2822023" y="4646703"/>
                  <a:pt x="2440767" y="4681234"/>
                </a:cubicBezTo>
                <a:cubicBezTo>
                  <a:pt x="2059511" y="4715765"/>
                  <a:pt x="1796477" y="4641228"/>
                  <a:pt x="1538100" y="4681234"/>
                </a:cubicBezTo>
                <a:cubicBezTo>
                  <a:pt x="1279723" y="4721240"/>
                  <a:pt x="1037759" y="4664752"/>
                  <a:pt x="843741" y="4681234"/>
                </a:cubicBezTo>
                <a:cubicBezTo>
                  <a:pt x="649723" y="4697716"/>
                  <a:pt x="503260" y="4709929"/>
                  <a:pt x="253536" y="4681234"/>
                </a:cubicBezTo>
                <a:cubicBezTo>
                  <a:pt x="104586" y="4685435"/>
                  <a:pt x="1561" y="4563091"/>
                  <a:pt x="0" y="4427698"/>
                </a:cubicBezTo>
                <a:cubicBezTo>
                  <a:pt x="16292" y="4219901"/>
                  <a:pt x="-9568" y="3909721"/>
                  <a:pt x="0" y="3648521"/>
                </a:cubicBezTo>
                <a:cubicBezTo>
                  <a:pt x="9568" y="3387321"/>
                  <a:pt x="-6966" y="3172554"/>
                  <a:pt x="0" y="2952827"/>
                </a:cubicBezTo>
                <a:cubicBezTo>
                  <a:pt x="6966" y="2733100"/>
                  <a:pt x="-27542" y="2657632"/>
                  <a:pt x="0" y="2382359"/>
                </a:cubicBezTo>
                <a:cubicBezTo>
                  <a:pt x="27542" y="2107086"/>
                  <a:pt x="20398" y="2044374"/>
                  <a:pt x="0" y="1728407"/>
                </a:cubicBezTo>
                <a:cubicBezTo>
                  <a:pt x="-20398" y="1412440"/>
                  <a:pt x="2419" y="1120904"/>
                  <a:pt x="0" y="949230"/>
                </a:cubicBezTo>
                <a:cubicBezTo>
                  <a:pt x="-2419" y="777556"/>
                  <a:pt x="29169" y="568548"/>
                  <a:pt x="0" y="253536"/>
                </a:cubicBezTo>
                <a:close/>
              </a:path>
              <a:path w="10922456" h="4681234" stroke="0" extrusionOk="0">
                <a:moveTo>
                  <a:pt x="0" y="253536"/>
                </a:moveTo>
                <a:cubicBezTo>
                  <a:pt x="6333" y="115607"/>
                  <a:pt x="124210" y="-32651"/>
                  <a:pt x="253536" y="0"/>
                </a:cubicBezTo>
                <a:cubicBezTo>
                  <a:pt x="369383" y="-353"/>
                  <a:pt x="539335" y="10665"/>
                  <a:pt x="635433" y="0"/>
                </a:cubicBezTo>
                <a:cubicBezTo>
                  <a:pt x="731531" y="-10665"/>
                  <a:pt x="894222" y="-8278"/>
                  <a:pt x="1121485" y="0"/>
                </a:cubicBezTo>
                <a:cubicBezTo>
                  <a:pt x="1348748" y="8278"/>
                  <a:pt x="1522218" y="19325"/>
                  <a:pt x="1711690" y="0"/>
                </a:cubicBezTo>
                <a:cubicBezTo>
                  <a:pt x="1901163" y="-19325"/>
                  <a:pt x="2130241" y="-21785"/>
                  <a:pt x="2406049" y="0"/>
                </a:cubicBezTo>
                <a:cubicBezTo>
                  <a:pt x="2681857" y="21785"/>
                  <a:pt x="2794937" y="-7819"/>
                  <a:pt x="2996254" y="0"/>
                </a:cubicBezTo>
                <a:cubicBezTo>
                  <a:pt x="3197571" y="7819"/>
                  <a:pt x="3291401" y="-1907"/>
                  <a:pt x="3378151" y="0"/>
                </a:cubicBezTo>
                <a:cubicBezTo>
                  <a:pt x="3464901" y="1907"/>
                  <a:pt x="4013338" y="28818"/>
                  <a:pt x="4176664" y="0"/>
                </a:cubicBezTo>
                <a:cubicBezTo>
                  <a:pt x="4339990" y="-28818"/>
                  <a:pt x="4810160" y="-11694"/>
                  <a:pt x="4975177" y="0"/>
                </a:cubicBezTo>
                <a:cubicBezTo>
                  <a:pt x="5140194" y="11694"/>
                  <a:pt x="5396576" y="20791"/>
                  <a:pt x="5773690" y="0"/>
                </a:cubicBezTo>
                <a:cubicBezTo>
                  <a:pt x="6150804" y="-20791"/>
                  <a:pt x="6294795" y="6869"/>
                  <a:pt x="6676356" y="0"/>
                </a:cubicBezTo>
                <a:cubicBezTo>
                  <a:pt x="7057917" y="-6869"/>
                  <a:pt x="7089996" y="-32324"/>
                  <a:pt x="7370715" y="0"/>
                </a:cubicBezTo>
                <a:cubicBezTo>
                  <a:pt x="7651434" y="32324"/>
                  <a:pt x="8043428" y="-32007"/>
                  <a:pt x="8273382" y="0"/>
                </a:cubicBezTo>
                <a:cubicBezTo>
                  <a:pt x="8503336" y="32007"/>
                  <a:pt x="8678791" y="-27263"/>
                  <a:pt x="9071894" y="0"/>
                </a:cubicBezTo>
                <a:cubicBezTo>
                  <a:pt x="9464997" y="27263"/>
                  <a:pt x="9539999" y="20013"/>
                  <a:pt x="9766253" y="0"/>
                </a:cubicBezTo>
                <a:cubicBezTo>
                  <a:pt x="9992507" y="-20013"/>
                  <a:pt x="10243908" y="-10030"/>
                  <a:pt x="10668920" y="0"/>
                </a:cubicBezTo>
                <a:cubicBezTo>
                  <a:pt x="10826805" y="-5008"/>
                  <a:pt x="10925194" y="109852"/>
                  <a:pt x="10922456" y="253536"/>
                </a:cubicBezTo>
                <a:cubicBezTo>
                  <a:pt x="10905016" y="478826"/>
                  <a:pt x="10893038" y="619162"/>
                  <a:pt x="10922456" y="865746"/>
                </a:cubicBezTo>
                <a:cubicBezTo>
                  <a:pt x="10951875" y="1112330"/>
                  <a:pt x="10919347" y="1216073"/>
                  <a:pt x="10922456" y="1477957"/>
                </a:cubicBezTo>
                <a:cubicBezTo>
                  <a:pt x="10925565" y="1739841"/>
                  <a:pt x="10921933" y="1835104"/>
                  <a:pt x="10922456" y="2131909"/>
                </a:cubicBezTo>
                <a:cubicBezTo>
                  <a:pt x="10922979" y="2428714"/>
                  <a:pt x="10894258" y="2548423"/>
                  <a:pt x="10922456" y="2869344"/>
                </a:cubicBezTo>
                <a:cubicBezTo>
                  <a:pt x="10950654" y="3190266"/>
                  <a:pt x="10894404" y="3246893"/>
                  <a:pt x="10922456" y="3481555"/>
                </a:cubicBezTo>
                <a:cubicBezTo>
                  <a:pt x="10950508" y="3716217"/>
                  <a:pt x="10951668" y="4132627"/>
                  <a:pt x="10922456" y="4427698"/>
                </a:cubicBezTo>
                <a:cubicBezTo>
                  <a:pt x="10908810" y="4537967"/>
                  <a:pt x="10796617" y="4680011"/>
                  <a:pt x="10668920" y="4681234"/>
                </a:cubicBezTo>
                <a:cubicBezTo>
                  <a:pt x="10552403" y="4681352"/>
                  <a:pt x="10375248" y="4691399"/>
                  <a:pt x="10287023" y="4681234"/>
                </a:cubicBezTo>
                <a:cubicBezTo>
                  <a:pt x="10198798" y="4671069"/>
                  <a:pt x="9588999" y="4671244"/>
                  <a:pt x="9384356" y="4681234"/>
                </a:cubicBezTo>
                <a:cubicBezTo>
                  <a:pt x="9179713" y="4691224"/>
                  <a:pt x="9092294" y="4664855"/>
                  <a:pt x="9002459" y="4681234"/>
                </a:cubicBezTo>
                <a:cubicBezTo>
                  <a:pt x="8912624" y="4697613"/>
                  <a:pt x="8509176" y="4695254"/>
                  <a:pt x="8203946" y="4681234"/>
                </a:cubicBezTo>
                <a:cubicBezTo>
                  <a:pt x="7898716" y="4667214"/>
                  <a:pt x="7652785" y="4686672"/>
                  <a:pt x="7405433" y="4681234"/>
                </a:cubicBezTo>
                <a:cubicBezTo>
                  <a:pt x="7158081" y="4675796"/>
                  <a:pt x="6958104" y="4661555"/>
                  <a:pt x="6606920" y="4681234"/>
                </a:cubicBezTo>
                <a:cubicBezTo>
                  <a:pt x="6255736" y="4700913"/>
                  <a:pt x="6362288" y="4681249"/>
                  <a:pt x="6120869" y="4681234"/>
                </a:cubicBezTo>
                <a:cubicBezTo>
                  <a:pt x="5879450" y="4681219"/>
                  <a:pt x="5684158" y="4672265"/>
                  <a:pt x="5426510" y="4681234"/>
                </a:cubicBezTo>
                <a:cubicBezTo>
                  <a:pt x="5168862" y="4690203"/>
                  <a:pt x="4831656" y="4671975"/>
                  <a:pt x="4627997" y="4681234"/>
                </a:cubicBezTo>
                <a:cubicBezTo>
                  <a:pt x="4424338" y="4690493"/>
                  <a:pt x="4168996" y="4660111"/>
                  <a:pt x="4037792" y="4681234"/>
                </a:cubicBezTo>
                <a:cubicBezTo>
                  <a:pt x="3906588" y="4702357"/>
                  <a:pt x="3424667" y="4723128"/>
                  <a:pt x="3135126" y="4681234"/>
                </a:cubicBezTo>
                <a:cubicBezTo>
                  <a:pt x="2845585" y="4639340"/>
                  <a:pt x="2774287" y="4695599"/>
                  <a:pt x="2649074" y="4681234"/>
                </a:cubicBezTo>
                <a:cubicBezTo>
                  <a:pt x="2523861" y="4666869"/>
                  <a:pt x="2174520" y="4712684"/>
                  <a:pt x="1746408" y="4681234"/>
                </a:cubicBezTo>
                <a:cubicBezTo>
                  <a:pt x="1318296" y="4649784"/>
                  <a:pt x="1149756" y="4676357"/>
                  <a:pt x="843741" y="4681234"/>
                </a:cubicBezTo>
                <a:cubicBezTo>
                  <a:pt x="537726" y="4686111"/>
                  <a:pt x="546833" y="4666011"/>
                  <a:pt x="253536" y="4681234"/>
                </a:cubicBezTo>
                <a:cubicBezTo>
                  <a:pt x="101963" y="4684371"/>
                  <a:pt x="3321" y="4567742"/>
                  <a:pt x="0" y="4427698"/>
                </a:cubicBezTo>
                <a:cubicBezTo>
                  <a:pt x="2681" y="4192633"/>
                  <a:pt x="22253" y="3980821"/>
                  <a:pt x="0" y="3648521"/>
                </a:cubicBezTo>
                <a:cubicBezTo>
                  <a:pt x="-22253" y="3316221"/>
                  <a:pt x="7960" y="3095377"/>
                  <a:pt x="0" y="2869344"/>
                </a:cubicBezTo>
                <a:cubicBezTo>
                  <a:pt x="-7960" y="2643311"/>
                  <a:pt x="1842" y="2478009"/>
                  <a:pt x="0" y="2173651"/>
                </a:cubicBezTo>
                <a:cubicBezTo>
                  <a:pt x="-1842" y="1869293"/>
                  <a:pt x="-20985" y="1796776"/>
                  <a:pt x="0" y="1561440"/>
                </a:cubicBezTo>
                <a:cubicBezTo>
                  <a:pt x="20985" y="1326104"/>
                  <a:pt x="17557" y="1014283"/>
                  <a:pt x="0" y="865746"/>
                </a:cubicBezTo>
                <a:cubicBezTo>
                  <a:pt x="-17557" y="717209"/>
                  <a:pt x="-7495" y="460405"/>
                  <a:pt x="0" y="25353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roundRect">
                    <a:avLst>
                      <a:gd name="adj" fmla="val 54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081547" y="294967"/>
            <a:ext cx="655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대양의 위치와 범위를 살펴봅시다</a:t>
            </a:r>
            <a:r>
              <a:rPr lang="en-US" altLang="ko-KR" sz="3200" b="1" dirty="0" smtClean="0"/>
              <a:t>.</a:t>
            </a:r>
            <a:endParaRPr lang="ko-KR" altLang="en-US" sz="3200" b="1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07DD9B70-FE5B-4472-A18C-B1660CF476CB}"/>
              </a:ext>
            </a:extLst>
          </p:cNvPr>
          <p:cNvSpPr/>
          <p:nvPr/>
        </p:nvSpPr>
        <p:spPr>
          <a:xfrm>
            <a:off x="1081546" y="928902"/>
            <a:ext cx="7091985" cy="73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9508B54-B801-4F8C-A02C-9EFCD48CD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78961" r="89225" b="2779"/>
          <a:stretch/>
        </p:blipFill>
        <p:spPr>
          <a:xfrm>
            <a:off x="625748" y="5464912"/>
            <a:ext cx="837763" cy="122254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F3C6818-4B41-4512-9D37-0E67C8AF2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78961" r="81795" b="2779"/>
          <a:stretch/>
        </p:blipFill>
        <p:spPr>
          <a:xfrm>
            <a:off x="10510887" y="5508824"/>
            <a:ext cx="974481" cy="1226502"/>
          </a:xfrm>
          <a:prstGeom prst="rect">
            <a:avLst/>
          </a:prstGeom>
        </p:spPr>
      </p:pic>
      <p:grpSp>
        <p:nvGrpSpPr>
          <p:cNvPr id="40" name="그룹 39"/>
          <p:cNvGrpSpPr/>
          <p:nvPr/>
        </p:nvGrpSpPr>
        <p:grpSpPr>
          <a:xfrm>
            <a:off x="1163649" y="1260319"/>
            <a:ext cx="9493564" cy="4595743"/>
            <a:chOff x="1163649" y="1260319"/>
            <a:chExt cx="9493564" cy="4595743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019" y="1358073"/>
              <a:ext cx="8878686" cy="4497989"/>
            </a:xfrm>
            <a:prstGeom prst="rect">
              <a:avLst/>
            </a:prstGeom>
          </p:spPr>
        </p:pic>
        <p:grpSp>
          <p:nvGrpSpPr>
            <p:cNvPr id="11" name="그룹 10"/>
            <p:cNvGrpSpPr/>
            <p:nvPr/>
          </p:nvGrpSpPr>
          <p:grpSpPr>
            <a:xfrm>
              <a:off x="1163649" y="3647154"/>
              <a:ext cx="1491940" cy="613573"/>
              <a:chOff x="5839364" y="3203557"/>
              <a:chExt cx="1492134" cy="613653"/>
            </a:xfrm>
          </p:grpSpPr>
          <p:sp>
            <p:nvSpPr>
              <p:cNvPr id="24" name="사각형: 둥근 모서리 3">
                <a:extLst>
                  <a:ext uri="{FF2B5EF4-FFF2-40B4-BE49-F238E27FC236}">
                    <a16:creationId xmlns:a16="http://schemas.microsoft.com/office/drawing/2014/main" id="{B8A2843A-6ADB-4000-90B5-17B87DE181B3}"/>
                  </a:ext>
                </a:extLst>
              </p:cNvPr>
              <p:cNvSpPr/>
              <p:nvPr/>
            </p:nvSpPr>
            <p:spPr>
              <a:xfrm>
                <a:off x="5878670" y="3203557"/>
                <a:ext cx="1413523" cy="613653"/>
              </a:xfrm>
              <a:custGeom>
                <a:avLst/>
                <a:gdLst>
                  <a:gd name="connsiteX0" fmla="*/ 0 w 10922456"/>
                  <a:gd name="connsiteY0" fmla="*/ 253536 h 4681234"/>
                  <a:gd name="connsiteX1" fmla="*/ 253536 w 10922456"/>
                  <a:gd name="connsiteY1" fmla="*/ 0 h 4681234"/>
                  <a:gd name="connsiteX2" fmla="*/ 843741 w 10922456"/>
                  <a:gd name="connsiteY2" fmla="*/ 0 h 4681234"/>
                  <a:gd name="connsiteX3" fmla="*/ 1538100 w 10922456"/>
                  <a:gd name="connsiteY3" fmla="*/ 0 h 4681234"/>
                  <a:gd name="connsiteX4" fmla="*/ 1919997 w 10922456"/>
                  <a:gd name="connsiteY4" fmla="*/ 0 h 4681234"/>
                  <a:gd name="connsiteX5" fmla="*/ 2718510 w 10922456"/>
                  <a:gd name="connsiteY5" fmla="*/ 0 h 4681234"/>
                  <a:gd name="connsiteX6" fmla="*/ 3412869 w 10922456"/>
                  <a:gd name="connsiteY6" fmla="*/ 0 h 4681234"/>
                  <a:gd name="connsiteX7" fmla="*/ 4107228 w 10922456"/>
                  <a:gd name="connsiteY7" fmla="*/ 0 h 4681234"/>
                  <a:gd name="connsiteX8" fmla="*/ 4801587 w 10922456"/>
                  <a:gd name="connsiteY8" fmla="*/ 0 h 4681234"/>
                  <a:gd name="connsiteX9" fmla="*/ 5495946 w 10922456"/>
                  <a:gd name="connsiteY9" fmla="*/ 0 h 4681234"/>
                  <a:gd name="connsiteX10" fmla="*/ 6190305 w 10922456"/>
                  <a:gd name="connsiteY10" fmla="*/ 0 h 4681234"/>
                  <a:gd name="connsiteX11" fmla="*/ 6988818 w 10922456"/>
                  <a:gd name="connsiteY11" fmla="*/ 0 h 4681234"/>
                  <a:gd name="connsiteX12" fmla="*/ 7579023 w 10922456"/>
                  <a:gd name="connsiteY12" fmla="*/ 0 h 4681234"/>
                  <a:gd name="connsiteX13" fmla="*/ 8065074 w 10922456"/>
                  <a:gd name="connsiteY13" fmla="*/ 0 h 4681234"/>
                  <a:gd name="connsiteX14" fmla="*/ 8446971 w 10922456"/>
                  <a:gd name="connsiteY14" fmla="*/ 0 h 4681234"/>
                  <a:gd name="connsiteX15" fmla="*/ 8933023 w 10922456"/>
                  <a:gd name="connsiteY15" fmla="*/ 0 h 4681234"/>
                  <a:gd name="connsiteX16" fmla="*/ 9314920 w 10922456"/>
                  <a:gd name="connsiteY16" fmla="*/ 0 h 4681234"/>
                  <a:gd name="connsiteX17" fmla="*/ 10009279 w 10922456"/>
                  <a:gd name="connsiteY17" fmla="*/ 0 h 4681234"/>
                  <a:gd name="connsiteX18" fmla="*/ 10668920 w 10922456"/>
                  <a:gd name="connsiteY18" fmla="*/ 0 h 4681234"/>
                  <a:gd name="connsiteX19" fmla="*/ 10922456 w 10922456"/>
                  <a:gd name="connsiteY19" fmla="*/ 253536 h 4681234"/>
                  <a:gd name="connsiteX20" fmla="*/ 10922456 w 10922456"/>
                  <a:gd name="connsiteY20" fmla="*/ 949230 h 4681234"/>
                  <a:gd name="connsiteX21" fmla="*/ 10922456 w 10922456"/>
                  <a:gd name="connsiteY21" fmla="*/ 1519698 h 4681234"/>
                  <a:gd name="connsiteX22" fmla="*/ 10922456 w 10922456"/>
                  <a:gd name="connsiteY22" fmla="*/ 2173651 h 4681234"/>
                  <a:gd name="connsiteX23" fmla="*/ 10922456 w 10922456"/>
                  <a:gd name="connsiteY23" fmla="*/ 2952827 h 4681234"/>
                  <a:gd name="connsiteX24" fmla="*/ 10922456 w 10922456"/>
                  <a:gd name="connsiteY24" fmla="*/ 3565038 h 4681234"/>
                  <a:gd name="connsiteX25" fmla="*/ 10922456 w 10922456"/>
                  <a:gd name="connsiteY25" fmla="*/ 4427698 h 4681234"/>
                  <a:gd name="connsiteX26" fmla="*/ 10668920 w 10922456"/>
                  <a:gd name="connsiteY26" fmla="*/ 4681234 h 4681234"/>
                  <a:gd name="connsiteX27" fmla="*/ 10182869 w 10922456"/>
                  <a:gd name="connsiteY27" fmla="*/ 4681234 h 4681234"/>
                  <a:gd name="connsiteX28" fmla="*/ 9280202 w 10922456"/>
                  <a:gd name="connsiteY28" fmla="*/ 4681234 h 4681234"/>
                  <a:gd name="connsiteX29" fmla="*/ 8481689 w 10922456"/>
                  <a:gd name="connsiteY29" fmla="*/ 4681234 h 4681234"/>
                  <a:gd name="connsiteX30" fmla="*/ 7891484 w 10922456"/>
                  <a:gd name="connsiteY30" fmla="*/ 4681234 h 4681234"/>
                  <a:gd name="connsiteX31" fmla="*/ 7301279 w 10922456"/>
                  <a:gd name="connsiteY31" fmla="*/ 4681234 h 4681234"/>
                  <a:gd name="connsiteX32" fmla="*/ 6398613 w 10922456"/>
                  <a:gd name="connsiteY32" fmla="*/ 4681234 h 4681234"/>
                  <a:gd name="connsiteX33" fmla="*/ 5808407 w 10922456"/>
                  <a:gd name="connsiteY33" fmla="*/ 4681234 h 4681234"/>
                  <a:gd name="connsiteX34" fmla="*/ 5218202 w 10922456"/>
                  <a:gd name="connsiteY34" fmla="*/ 4681234 h 4681234"/>
                  <a:gd name="connsiteX35" fmla="*/ 4836305 w 10922456"/>
                  <a:gd name="connsiteY35" fmla="*/ 4681234 h 4681234"/>
                  <a:gd name="connsiteX36" fmla="*/ 4141946 w 10922456"/>
                  <a:gd name="connsiteY36" fmla="*/ 4681234 h 4681234"/>
                  <a:gd name="connsiteX37" fmla="*/ 3343433 w 10922456"/>
                  <a:gd name="connsiteY37" fmla="*/ 4681234 h 4681234"/>
                  <a:gd name="connsiteX38" fmla="*/ 2440767 w 10922456"/>
                  <a:gd name="connsiteY38" fmla="*/ 4681234 h 4681234"/>
                  <a:gd name="connsiteX39" fmla="*/ 1538100 w 10922456"/>
                  <a:gd name="connsiteY39" fmla="*/ 4681234 h 4681234"/>
                  <a:gd name="connsiteX40" fmla="*/ 843741 w 10922456"/>
                  <a:gd name="connsiteY40" fmla="*/ 4681234 h 4681234"/>
                  <a:gd name="connsiteX41" fmla="*/ 253536 w 10922456"/>
                  <a:gd name="connsiteY41" fmla="*/ 4681234 h 4681234"/>
                  <a:gd name="connsiteX42" fmla="*/ 0 w 10922456"/>
                  <a:gd name="connsiteY42" fmla="*/ 4427698 h 4681234"/>
                  <a:gd name="connsiteX43" fmla="*/ 0 w 10922456"/>
                  <a:gd name="connsiteY43" fmla="*/ 3648521 h 4681234"/>
                  <a:gd name="connsiteX44" fmla="*/ 0 w 10922456"/>
                  <a:gd name="connsiteY44" fmla="*/ 2952827 h 4681234"/>
                  <a:gd name="connsiteX45" fmla="*/ 0 w 10922456"/>
                  <a:gd name="connsiteY45" fmla="*/ 2382359 h 4681234"/>
                  <a:gd name="connsiteX46" fmla="*/ 0 w 10922456"/>
                  <a:gd name="connsiteY46" fmla="*/ 1728407 h 4681234"/>
                  <a:gd name="connsiteX47" fmla="*/ 0 w 10922456"/>
                  <a:gd name="connsiteY47" fmla="*/ 949230 h 4681234"/>
                  <a:gd name="connsiteX48" fmla="*/ 0 w 10922456"/>
                  <a:gd name="connsiteY48" fmla="*/ 253536 h 468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922456" h="4681234" fill="none" extrusionOk="0">
                    <a:moveTo>
                      <a:pt x="0" y="253536"/>
                    </a:moveTo>
                    <a:cubicBezTo>
                      <a:pt x="6446" y="101748"/>
                      <a:pt x="133381" y="14067"/>
                      <a:pt x="253536" y="0"/>
                    </a:cubicBezTo>
                    <a:cubicBezTo>
                      <a:pt x="466034" y="4615"/>
                      <a:pt x="664551" y="8322"/>
                      <a:pt x="843741" y="0"/>
                    </a:cubicBezTo>
                    <a:cubicBezTo>
                      <a:pt x="1022932" y="-8322"/>
                      <a:pt x="1340015" y="-9617"/>
                      <a:pt x="1538100" y="0"/>
                    </a:cubicBezTo>
                    <a:cubicBezTo>
                      <a:pt x="1736185" y="9617"/>
                      <a:pt x="1775930" y="4280"/>
                      <a:pt x="1919997" y="0"/>
                    </a:cubicBezTo>
                    <a:cubicBezTo>
                      <a:pt x="2064064" y="-4280"/>
                      <a:pt x="2423910" y="18903"/>
                      <a:pt x="2718510" y="0"/>
                    </a:cubicBezTo>
                    <a:cubicBezTo>
                      <a:pt x="3013110" y="-18903"/>
                      <a:pt x="3186734" y="23662"/>
                      <a:pt x="3412869" y="0"/>
                    </a:cubicBezTo>
                    <a:cubicBezTo>
                      <a:pt x="3639004" y="-23662"/>
                      <a:pt x="3792241" y="24607"/>
                      <a:pt x="4107228" y="0"/>
                    </a:cubicBezTo>
                    <a:cubicBezTo>
                      <a:pt x="4422215" y="-24607"/>
                      <a:pt x="4509678" y="-33836"/>
                      <a:pt x="4801587" y="0"/>
                    </a:cubicBezTo>
                    <a:cubicBezTo>
                      <a:pt x="5093496" y="33836"/>
                      <a:pt x="5155207" y="29190"/>
                      <a:pt x="5495946" y="0"/>
                    </a:cubicBezTo>
                    <a:cubicBezTo>
                      <a:pt x="5836685" y="-29190"/>
                      <a:pt x="5876203" y="30034"/>
                      <a:pt x="6190305" y="0"/>
                    </a:cubicBezTo>
                    <a:cubicBezTo>
                      <a:pt x="6504407" y="-30034"/>
                      <a:pt x="6676674" y="13338"/>
                      <a:pt x="6988818" y="0"/>
                    </a:cubicBezTo>
                    <a:cubicBezTo>
                      <a:pt x="7300962" y="-13338"/>
                      <a:pt x="7372643" y="9087"/>
                      <a:pt x="7579023" y="0"/>
                    </a:cubicBezTo>
                    <a:cubicBezTo>
                      <a:pt x="7785404" y="-9087"/>
                      <a:pt x="7866082" y="-24227"/>
                      <a:pt x="8065074" y="0"/>
                    </a:cubicBezTo>
                    <a:cubicBezTo>
                      <a:pt x="8264066" y="24227"/>
                      <a:pt x="8367428" y="-16248"/>
                      <a:pt x="8446971" y="0"/>
                    </a:cubicBezTo>
                    <a:cubicBezTo>
                      <a:pt x="8526514" y="16248"/>
                      <a:pt x="8730646" y="4553"/>
                      <a:pt x="8933023" y="0"/>
                    </a:cubicBezTo>
                    <a:cubicBezTo>
                      <a:pt x="9135400" y="-4553"/>
                      <a:pt x="9227544" y="-102"/>
                      <a:pt x="9314920" y="0"/>
                    </a:cubicBezTo>
                    <a:cubicBezTo>
                      <a:pt x="9402296" y="102"/>
                      <a:pt x="9668371" y="-28702"/>
                      <a:pt x="10009279" y="0"/>
                    </a:cubicBezTo>
                    <a:cubicBezTo>
                      <a:pt x="10350187" y="28702"/>
                      <a:pt x="10523351" y="6445"/>
                      <a:pt x="10668920" y="0"/>
                    </a:cubicBezTo>
                    <a:cubicBezTo>
                      <a:pt x="10810600" y="21612"/>
                      <a:pt x="10926082" y="112095"/>
                      <a:pt x="10922456" y="253536"/>
                    </a:cubicBezTo>
                    <a:cubicBezTo>
                      <a:pt x="10925165" y="533663"/>
                      <a:pt x="10910602" y="674802"/>
                      <a:pt x="10922456" y="949230"/>
                    </a:cubicBezTo>
                    <a:cubicBezTo>
                      <a:pt x="10934310" y="1223658"/>
                      <a:pt x="10906306" y="1366240"/>
                      <a:pt x="10922456" y="1519698"/>
                    </a:cubicBezTo>
                    <a:cubicBezTo>
                      <a:pt x="10938606" y="1673156"/>
                      <a:pt x="10931848" y="1871856"/>
                      <a:pt x="10922456" y="2173651"/>
                    </a:cubicBezTo>
                    <a:cubicBezTo>
                      <a:pt x="10913064" y="2475446"/>
                      <a:pt x="10885015" y="2763470"/>
                      <a:pt x="10922456" y="2952827"/>
                    </a:cubicBezTo>
                    <a:cubicBezTo>
                      <a:pt x="10959897" y="3142184"/>
                      <a:pt x="10944689" y="3412672"/>
                      <a:pt x="10922456" y="3565038"/>
                    </a:cubicBezTo>
                    <a:cubicBezTo>
                      <a:pt x="10900223" y="3717404"/>
                      <a:pt x="10934203" y="4113567"/>
                      <a:pt x="10922456" y="4427698"/>
                    </a:cubicBezTo>
                    <a:cubicBezTo>
                      <a:pt x="10901461" y="4576454"/>
                      <a:pt x="10823540" y="4682312"/>
                      <a:pt x="10668920" y="4681234"/>
                    </a:cubicBezTo>
                    <a:cubicBezTo>
                      <a:pt x="10463841" y="4661440"/>
                      <a:pt x="10401919" y="4669444"/>
                      <a:pt x="10182869" y="4681234"/>
                    </a:cubicBezTo>
                    <a:cubicBezTo>
                      <a:pt x="9963819" y="4693024"/>
                      <a:pt x="9645025" y="4706825"/>
                      <a:pt x="9280202" y="4681234"/>
                    </a:cubicBezTo>
                    <a:cubicBezTo>
                      <a:pt x="8915379" y="4655643"/>
                      <a:pt x="8691103" y="4686609"/>
                      <a:pt x="8481689" y="4681234"/>
                    </a:cubicBezTo>
                    <a:cubicBezTo>
                      <a:pt x="8272275" y="4675859"/>
                      <a:pt x="8073013" y="4702770"/>
                      <a:pt x="7891484" y="4681234"/>
                    </a:cubicBezTo>
                    <a:cubicBezTo>
                      <a:pt x="7709955" y="4659698"/>
                      <a:pt x="7536625" y="4685795"/>
                      <a:pt x="7301279" y="4681234"/>
                    </a:cubicBezTo>
                    <a:cubicBezTo>
                      <a:pt x="7065934" y="4676673"/>
                      <a:pt x="6757987" y="4682775"/>
                      <a:pt x="6398613" y="4681234"/>
                    </a:cubicBezTo>
                    <a:cubicBezTo>
                      <a:pt x="6039239" y="4679693"/>
                      <a:pt x="6080043" y="4678059"/>
                      <a:pt x="5808407" y="4681234"/>
                    </a:cubicBezTo>
                    <a:cubicBezTo>
                      <a:pt x="5536771" y="4684409"/>
                      <a:pt x="5361685" y="4656041"/>
                      <a:pt x="5218202" y="4681234"/>
                    </a:cubicBezTo>
                    <a:cubicBezTo>
                      <a:pt x="5074719" y="4706427"/>
                      <a:pt x="4923992" y="4679503"/>
                      <a:pt x="4836305" y="4681234"/>
                    </a:cubicBezTo>
                    <a:cubicBezTo>
                      <a:pt x="4748618" y="4682965"/>
                      <a:pt x="4288020" y="4666790"/>
                      <a:pt x="4141946" y="4681234"/>
                    </a:cubicBezTo>
                    <a:cubicBezTo>
                      <a:pt x="3995872" y="4695678"/>
                      <a:pt x="3741338" y="4670379"/>
                      <a:pt x="3343433" y="4681234"/>
                    </a:cubicBezTo>
                    <a:cubicBezTo>
                      <a:pt x="2945528" y="4692089"/>
                      <a:pt x="2822023" y="4646703"/>
                      <a:pt x="2440767" y="4681234"/>
                    </a:cubicBezTo>
                    <a:cubicBezTo>
                      <a:pt x="2059511" y="4715765"/>
                      <a:pt x="1796477" y="4641228"/>
                      <a:pt x="1538100" y="4681234"/>
                    </a:cubicBezTo>
                    <a:cubicBezTo>
                      <a:pt x="1279723" y="4721240"/>
                      <a:pt x="1037759" y="4664752"/>
                      <a:pt x="843741" y="4681234"/>
                    </a:cubicBezTo>
                    <a:cubicBezTo>
                      <a:pt x="649723" y="4697716"/>
                      <a:pt x="503260" y="4709929"/>
                      <a:pt x="253536" y="4681234"/>
                    </a:cubicBezTo>
                    <a:cubicBezTo>
                      <a:pt x="104586" y="4685435"/>
                      <a:pt x="1561" y="4563091"/>
                      <a:pt x="0" y="4427698"/>
                    </a:cubicBezTo>
                    <a:cubicBezTo>
                      <a:pt x="16292" y="4219901"/>
                      <a:pt x="-9568" y="3909721"/>
                      <a:pt x="0" y="3648521"/>
                    </a:cubicBezTo>
                    <a:cubicBezTo>
                      <a:pt x="9568" y="3387321"/>
                      <a:pt x="-6966" y="3172554"/>
                      <a:pt x="0" y="2952827"/>
                    </a:cubicBezTo>
                    <a:cubicBezTo>
                      <a:pt x="6966" y="2733100"/>
                      <a:pt x="-27542" y="2657632"/>
                      <a:pt x="0" y="2382359"/>
                    </a:cubicBezTo>
                    <a:cubicBezTo>
                      <a:pt x="27542" y="2107086"/>
                      <a:pt x="20398" y="2044374"/>
                      <a:pt x="0" y="1728407"/>
                    </a:cubicBezTo>
                    <a:cubicBezTo>
                      <a:pt x="-20398" y="1412440"/>
                      <a:pt x="2419" y="1120904"/>
                      <a:pt x="0" y="949230"/>
                    </a:cubicBezTo>
                    <a:cubicBezTo>
                      <a:pt x="-2419" y="777556"/>
                      <a:pt x="29169" y="568548"/>
                      <a:pt x="0" y="253536"/>
                    </a:cubicBezTo>
                    <a:close/>
                  </a:path>
                  <a:path w="10922456" h="4681234" stroke="0" extrusionOk="0">
                    <a:moveTo>
                      <a:pt x="0" y="253536"/>
                    </a:moveTo>
                    <a:cubicBezTo>
                      <a:pt x="6333" y="115607"/>
                      <a:pt x="124210" y="-32651"/>
                      <a:pt x="253536" y="0"/>
                    </a:cubicBezTo>
                    <a:cubicBezTo>
                      <a:pt x="369383" y="-353"/>
                      <a:pt x="539335" y="10665"/>
                      <a:pt x="635433" y="0"/>
                    </a:cubicBezTo>
                    <a:cubicBezTo>
                      <a:pt x="731531" y="-10665"/>
                      <a:pt x="894222" y="-8278"/>
                      <a:pt x="1121485" y="0"/>
                    </a:cubicBezTo>
                    <a:cubicBezTo>
                      <a:pt x="1348748" y="8278"/>
                      <a:pt x="1522218" y="19325"/>
                      <a:pt x="1711690" y="0"/>
                    </a:cubicBezTo>
                    <a:cubicBezTo>
                      <a:pt x="1901163" y="-19325"/>
                      <a:pt x="2130241" y="-21785"/>
                      <a:pt x="2406049" y="0"/>
                    </a:cubicBezTo>
                    <a:cubicBezTo>
                      <a:pt x="2681857" y="21785"/>
                      <a:pt x="2794937" y="-7819"/>
                      <a:pt x="2996254" y="0"/>
                    </a:cubicBezTo>
                    <a:cubicBezTo>
                      <a:pt x="3197571" y="7819"/>
                      <a:pt x="3291401" y="-1907"/>
                      <a:pt x="3378151" y="0"/>
                    </a:cubicBezTo>
                    <a:cubicBezTo>
                      <a:pt x="3464901" y="1907"/>
                      <a:pt x="4013338" y="28818"/>
                      <a:pt x="4176664" y="0"/>
                    </a:cubicBezTo>
                    <a:cubicBezTo>
                      <a:pt x="4339990" y="-28818"/>
                      <a:pt x="4810160" y="-11694"/>
                      <a:pt x="4975177" y="0"/>
                    </a:cubicBezTo>
                    <a:cubicBezTo>
                      <a:pt x="5140194" y="11694"/>
                      <a:pt x="5396576" y="20791"/>
                      <a:pt x="5773690" y="0"/>
                    </a:cubicBezTo>
                    <a:cubicBezTo>
                      <a:pt x="6150804" y="-20791"/>
                      <a:pt x="6294795" y="6869"/>
                      <a:pt x="6676356" y="0"/>
                    </a:cubicBezTo>
                    <a:cubicBezTo>
                      <a:pt x="7057917" y="-6869"/>
                      <a:pt x="7089996" y="-32324"/>
                      <a:pt x="7370715" y="0"/>
                    </a:cubicBezTo>
                    <a:cubicBezTo>
                      <a:pt x="7651434" y="32324"/>
                      <a:pt x="8043428" y="-32007"/>
                      <a:pt x="8273382" y="0"/>
                    </a:cubicBezTo>
                    <a:cubicBezTo>
                      <a:pt x="8503336" y="32007"/>
                      <a:pt x="8678791" y="-27263"/>
                      <a:pt x="9071894" y="0"/>
                    </a:cubicBezTo>
                    <a:cubicBezTo>
                      <a:pt x="9464997" y="27263"/>
                      <a:pt x="9539999" y="20013"/>
                      <a:pt x="9766253" y="0"/>
                    </a:cubicBezTo>
                    <a:cubicBezTo>
                      <a:pt x="9992507" y="-20013"/>
                      <a:pt x="10243908" y="-10030"/>
                      <a:pt x="10668920" y="0"/>
                    </a:cubicBezTo>
                    <a:cubicBezTo>
                      <a:pt x="10826805" y="-5008"/>
                      <a:pt x="10925194" y="109852"/>
                      <a:pt x="10922456" y="253536"/>
                    </a:cubicBezTo>
                    <a:cubicBezTo>
                      <a:pt x="10905016" y="478826"/>
                      <a:pt x="10893038" y="619162"/>
                      <a:pt x="10922456" y="865746"/>
                    </a:cubicBezTo>
                    <a:cubicBezTo>
                      <a:pt x="10951875" y="1112330"/>
                      <a:pt x="10919347" y="1216073"/>
                      <a:pt x="10922456" y="1477957"/>
                    </a:cubicBezTo>
                    <a:cubicBezTo>
                      <a:pt x="10925565" y="1739841"/>
                      <a:pt x="10921933" y="1835104"/>
                      <a:pt x="10922456" y="2131909"/>
                    </a:cubicBezTo>
                    <a:cubicBezTo>
                      <a:pt x="10922979" y="2428714"/>
                      <a:pt x="10894258" y="2548423"/>
                      <a:pt x="10922456" y="2869344"/>
                    </a:cubicBezTo>
                    <a:cubicBezTo>
                      <a:pt x="10950654" y="3190266"/>
                      <a:pt x="10894404" y="3246893"/>
                      <a:pt x="10922456" y="3481555"/>
                    </a:cubicBezTo>
                    <a:cubicBezTo>
                      <a:pt x="10950508" y="3716217"/>
                      <a:pt x="10951668" y="4132627"/>
                      <a:pt x="10922456" y="4427698"/>
                    </a:cubicBezTo>
                    <a:cubicBezTo>
                      <a:pt x="10908810" y="4537967"/>
                      <a:pt x="10796617" y="4680011"/>
                      <a:pt x="10668920" y="4681234"/>
                    </a:cubicBezTo>
                    <a:cubicBezTo>
                      <a:pt x="10552403" y="4681352"/>
                      <a:pt x="10375248" y="4691399"/>
                      <a:pt x="10287023" y="4681234"/>
                    </a:cubicBezTo>
                    <a:cubicBezTo>
                      <a:pt x="10198798" y="4671069"/>
                      <a:pt x="9588999" y="4671244"/>
                      <a:pt x="9384356" y="4681234"/>
                    </a:cubicBezTo>
                    <a:cubicBezTo>
                      <a:pt x="9179713" y="4691224"/>
                      <a:pt x="9092294" y="4664855"/>
                      <a:pt x="9002459" y="4681234"/>
                    </a:cubicBezTo>
                    <a:cubicBezTo>
                      <a:pt x="8912624" y="4697613"/>
                      <a:pt x="8509176" y="4695254"/>
                      <a:pt x="8203946" y="4681234"/>
                    </a:cubicBezTo>
                    <a:cubicBezTo>
                      <a:pt x="7898716" y="4667214"/>
                      <a:pt x="7652785" y="4686672"/>
                      <a:pt x="7405433" y="4681234"/>
                    </a:cubicBezTo>
                    <a:cubicBezTo>
                      <a:pt x="7158081" y="4675796"/>
                      <a:pt x="6958104" y="4661555"/>
                      <a:pt x="6606920" y="4681234"/>
                    </a:cubicBezTo>
                    <a:cubicBezTo>
                      <a:pt x="6255736" y="4700913"/>
                      <a:pt x="6362288" y="4681249"/>
                      <a:pt x="6120869" y="4681234"/>
                    </a:cubicBezTo>
                    <a:cubicBezTo>
                      <a:pt x="5879450" y="4681219"/>
                      <a:pt x="5684158" y="4672265"/>
                      <a:pt x="5426510" y="4681234"/>
                    </a:cubicBezTo>
                    <a:cubicBezTo>
                      <a:pt x="5168862" y="4690203"/>
                      <a:pt x="4831656" y="4671975"/>
                      <a:pt x="4627997" y="4681234"/>
                    </a:cubicBezTo>
                    <a:cubicBezTo>
                      <a:pt x="4424338" y="4690493"/>
                      <a:pt x="4168996" y="4660111"/>
                      <a:pt x="4037792" y="4681234"/>
                    </a:cubicBezTo>
                    <a:cubicBezTo>
                      <a:pt x="3906588" y="4702357"/>
                      <a:pt x="3424667" y="4723128"/>
                      <a:pt x="3135126" y="4681234"/>
                    </a:cubicBezTo>
                    <a:cubicBezTo>
                      <a:pt x="2845585" y="4639340"/>
                      <a:pt x="2774287" y="4695599"/>
                      <a:pt x="2649074" y="4681234"/>
                    </a:cubicBezTo>
                    <a:cubicBezTo>
                      <a:pt x="2523861" y="4666869"/>
                      <a:pt x="2174520" y="4712684"/>
                      <a:pt x="1746408" y="4681234"/>
                    </a:cubicBezTo>
                    <a:cubicBezTo>
                      <a:pt x="1318296" y="4649784"/>
                      <a:pt x="1149756" y="4676357"/>
                      <a:pt x="843741" y="4681234"/>
                    </a:cubicBezTo>
                    <a:cubicBezTo>
                      <a:pt x="537726" y="4686111"/>
                      <a:pt x="546833" y="4666011"/>
                      <a:pt x="253536" y="4681234"/>
                    </a:cubicBezTo>
                    <a:cubicBezTo>
                      <a:pt x="101963" y="4684371"/>
                      <a:pt x="3321" y="4567742"/>
                      <a:pt x="0" y="4427698"/>
                    </a:cubicBezTo>
                    <a:cubicBezTo>
                      <a:pt x="2681" y="4192633"/>
                      <a:pt x="22253" y="3980821"/>
                      <a:pt x="0" y="3648521"/>
                    </a:cubicBezTo>
                    <a:cubicBezTo>
                      <a:pt x="-22253" y="3316221"/>
                      <a:pt x="7960" y="3095377"/>
                      <a:pt x="0" y="2869344"/>
                    </a:cubicBezTo>
                    <a:cubicBezTo>
                      <a:pt x="-7960" y="2643311"/>
                      <a:pt x="1842" y="2478009"/>
                      <a:pt x="0" y="2173651"/>
                    </a:cubicBezTo>
                    <a:cubicBezTo>
                      <a:pt x="-1842" y="1869293"/>
                      <a:pt x="-20985" y="1796776"/>
                      <a:pt x="0" y="1561440"/>
                    </a:cubicBezTo>
                    <a:cubicBezTo>
                      <a:pt x="20985" y="1326104"/>
                      <a:pt x="17557" y="1014283"/>
                      <a:pt x="0" y="865746"/>
                    </a:cubicBezTo>
                    <a:cubicBezTo>
                      <a:pt x="-17557" y="717209"/>
                      <a:pt x="-7495" y="460405"/>
                      <a:pt x="0" y="253536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="" xmlns:ask="http://schemas.microsoft.com/office/drawing/2018/sketchyshapes" sd="1752748507">
                      <a:prstGeom prst="roundRect">
                        <a:avLst>
                          <a:gd name="adj" fmla="val 5416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B6C057-CCAC-4C4B-80CF-2B70A2DA32D9}"/>
                  </a:ext>
                </a:extLst>
              </p:cNvPr>
              <p:cNvSpPr txBox="1"/>
              <p:nvPr/>
            </p:nvSpPr>
            <p:spPr>
              <a:xfrm>
                <a:off x="5839364" y="3248739"/>
                <a:ext cx="1492134" cy="523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800" b="1" dirty="0" smtClean="0"/>
                  <a:t>대서양</a:t>
                </a:r>
                <a:endParaRPr lang="en-US" altLang="ko-KR" sz="2800" b="1" dirty="0"/>
              </a:p>
            </p:txBody>
          </p:sp>
        </p:grpSp>
        <p:sp>
          <p:nvSpPr>
            <p:cNvPr id="28" name="사각형: 둥근 모서리 3">
              <a:extLst>
                <a:ext uri="{FF2B5EF4-FFF2-40B4-BE49-F238E27FC236}">
                  <a16:creationId xmlns:a16="http://schemas.microsoft.com/office/drawing/2014/main" id="{B8A2843A-6ADB-4000-90B5-17B87DE181B3}"/>
                </a:ext>
              </a:extLst>
            </p:cNvPr>
            <p:cNvSpPr/>
            <p:nvPr/>
          </p:nvSpPr>
          <p:spPr>
            <a:xfrm>
              <a:off x="5999959" y="1260319"/>
              <a:ext cx="1413339" cy="613573"/>
            </a:xfrm>
            <a:custGeom>
              <a:avLst/>
              <a:gdLst>
                <a:gd name="connsiteX0" fmla="*/ 0 w 10922456"/>
                <a:gd name="connsiteY0" fmla="*/ 253536 h 4681234"/>
                <a:gd name="connsiteX1" fmla="*/ 253536 w 10922456"/>
                <a:gd name="connsiteY1" fmla="*/ 0 h 4681234"/>
                <a:gd name="connsiteX2" fmla="*/ 843741 w 10922456"/>
                <a:gd name="connsiteY2" fmla="*/ 0 h 4681234"/>
                <a:gd name="connsiteX3" fmla="*/ 1538100 w 10922456"/>
                <a:gd name="connsiteY3" fmla="*/ 0 h 4681234"/>
                <a:gd name="connsiteX4" fmla="*/ 1919997 w 10922456"/>
                <a:gd name="connsiteY4" fmla="*/ 0 h 4681234"/>
                <a:gd name="connsiteX5" fmla="*/ 2718510 w 10922456"/>
                <a:gd name="connsiteY5" fmla="*/ 0 h 4681234"/>
                <a:gd name="connsiteX6" fmla="*/ 3412869 w 10922456"/>
                <a:gd name="connsiteY6" fmla="*/ 0 h 4681234"/>
                <a:gd name="connsiteX7" fmla="*/ 4107228 w 10922456"/>
                <a:gd name="connsiteY7" fmla="*/ 0 h 4681234"/>
                <a:gd name="connsiteX8" fmla="*/ 4801587 w 10922456"/>
                <a:gd name="connsiteY8" fmla="*/ 0 h 4681234"/>
                <a:gd name="connsiteX9" fmla="*/ 5495946 w 10922456"/>
                <a:gd name="connsiteY9" fmla="*/ 0 h 4681234"/>
                <a:gd name="connsiteX10" fmla="*/ 6190305 w 10922456"/>
                <a:gd name="connsiteY10" fmla="*/ 0 h 4681234"/>
                <a:gd name="connsiteX11" fmla="*/ 6988818 w 10922456"/>
                <a:gd name="connsiteY11" fmla="*/ 0 h 4681234"/>
                <a:gd name="connsiteX12" fmla="*/ 7579023 w 10922456"/>
                <a:gd name="connsiteY12" fmla="*/ 0 h 4681234"/>
                <a:gd name="connsiteX13" fmla="*/ 8065074 w 10922456"/>
                <a:gd name="connsiteY13" fmla="*/ 0 h 4681234"/>
                <a:gd name="connsiteX14" fmla="*/ 8446971 w 10922456"/>
                <a:gd name="connsiteY14" fmla="*/ 0 h 4681234"/>
                <a:gd name="connsiteX15" fmla="*/ 8933023 w 10922456"/>
                <a:gd name="connsiteY15" fmla="*/ 0 h 4681234"/>
                <a:gd name="connsiteX16" fmla="*/ 9314920 w 10922456"/>
                <a:gd name="connsiteY16" fmla="*/ 0 h 4681234"/>
                <a:gd name="connsiteX17" fmla="*/ 10009279 w 10922456"/>
                <a:gd name="connsiteY17" fmla="*/ 0 h 4681234"/>
                <a:gd name="connsiteX18" fmla="*/ 10668920 w 10922456"/>
                <a:gd name="connsiteY18" fmla="*/ 0 h 4681234"/>
                <a:gd name="connsiteX19" fmla="*/ 10922456 w 10922456"/>
                <a:gd name="connsiteY19" fmla="*/ 253536 h 4681234"/>
                <a:gd name="connsiteX20" fmla="*/ 10922456 w 10922456"/>
                <a:gd name="connsiteY20" fmla="*/ 949230 h 4681234"/>
                <a:gd name="connsiteX21" fmla="*/ 10922456 w 10922456"/>
                <a:gd name="connsiteY21" fmla="*/ 1519698 h 4681234"/>
                <a:gd name="connsiteX22" fmla="*/ 10922456 w 10922456"/>
                <a:gd name="connsiteY22" fmla="*/ 2173651 h 4681234"/>
                <a:gd name="connsiteX23" fmla="*/ 10922456 w 10922456"/>
                <a:gd name="connsiteY23" fmla="*/ 2952827 h 4681234"/>
                <a:gd name="connsiteX24" fmla="*/ 10922456 w 10922456"/>
                <a:gd name="connsiteY24" fmla="*/ 3565038 h 4681234"/>
                <a:gd name="connsiteX25" fmla="*/ 10922456 w 10922456"/>
                <a:gd name="connsiteY25" fmla="*/ 4427698 h 4681234"/>
                <a:gd name="connsiteX26" fmla="*/ 10668920 w 10922456"/>
                <a:gd name="connsiteY26" fmla="*/ 4681234 h 4681234"/>
                <a:gd name="connsiteX27" fmla="*/ 10182869 w 10922456"/>
                <a:gd name="connsiteY27" fmla="*/ 4681234 h 4681234"/>
                <a:gd name="connsiteX28" fmla="*/ 9280202 w 10922456"/>
                <a:gd name="connsiteY28" fmla="*/ 4681234 h 4681234"/>
                <a:gd name="connsiteX29" fmla="*/ 8481689 w 10922456"/>
                <a:gd name="connsiteY29" fmla="*/ 4681234 h 4681234"/>
                <a:gd name="connsiteX30" fmla="*/ 7891484 w 10922456"/>
                <a:gd name="connsiteY30" fmla="*/ 4681234 h 4681234"/>
                <a:gd name="connsiteX31" fmla="*/ 7301279 w 10922456"/>
                <a:gd name="connsiteY31" fmla="*/ 4681234 h 4681234"/>
                <a:gd name="connsiteX32" fmla="*/ 6398613 w 10922456"/>
                <a:gd name="connsiteY32" fmla="*/ 4681234 h 4681234"/>
                <a:gd name="connsiteX33" fmla="*/ 5808407 w 10922456"/>
                <a:gd name="connsiteY33" fmla="*/ 4681234 h 4681234"/>
                <a:gd name="connsiteX34" fmla="*/ 5218202 w 10922456"/>
                <a:gd name="connsiteY34" fmla="*/ 4681234 h 4681234"/>
                <a:gd name="connsiteX35" fmla="*/ 4836305 w 10922456"/>
                <a:gd name="connsiteY35" fmla="*/ 4681234 h 4681234"/>
                <a:gd name="connsiteX36" fmla="*/ 4141946 w 10922456"/>
                <a:gd name="connsiteY36" fmla="*/ 4681234 h 4681234"/>
                <a:gd name="connsiteX37" fmla="*/ 3343433 w 10922456"/>
                <a:gd name="connsiteY37" fmla="*/ 4681234 h 4681234"/>
                <a:gd name="connsiteX38" fmla="*/ 2440767 w 10922456"/>
                <a:gd name="connsiteY38" fmla="*/ 4681234 h 4681234"/>
                <a:gd name="connsiteX39" fmla="*/ 1538100 w 10922456"/>
                <a:gd name="connsiteY39" fmla="*/ 4681234 h 4681234"/>
                <a:gd name="connsiteX40" fmla="*/ 843741 w 10922456"/>
                <a:gd name="connsiteY40" fmla="*/ 4681234 h 4681234"/>
                <a:gd name="connsiteX41" fmla="*/ 253536 w 10922456"/>
                <a:gd name="connsiteY41" fmla="*/ 4681234 h 4681234"/>
                <a:gd name="connsiteX42" fmla="*/ 0 w 10922456"/>
                <a:gd name="connsiteY42" fmla="*/ 4427698 h 4681234"/>
                <a:gd name="connsiteX43" fmla="*/ 0 w 10922456"/>
                <a:gd name="connsiteY43" fmla="*/ 3648521 h 4681234"/>
                <a:gd name="connsiteX44" fmla="*/ 0 w 10922456"/>
                <a:gd name="connsiteY44" fmla="*/ 2952827 h 4681234"/>
                <a:gd name="connsiteX45" fmla="*/ 0 w 10922456"/>
                <a:gd name="connsiteY45" fmla="*/ 2382359 h 4681234"/>
                <a:gd name="connsiteX46" fmla="*/ 0 w 10922456"/>
                <a:gd name="connsiteY46" fmla="*/ 1728407 h 4681234"/>
                <a:gd name="connsiteX47" fmla="*/ 0 w 10922456"/>
                <a:gd name="connsiteY47" fmla="*/ 949230 h 4681234"/>
                <a:gd name="connsiteX48" fmla="*/ 0 w 10922456"/>
                <a:gd name="connsiteY48" fmla="*/ 253536 h 46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922456" h="4681234" fill="none" extrusionOk="0">
                  <a:moveTo>
                    <a:pt x="0" y="253536"/>
                  </a:moveTo>
                  <a:cubicBezTo>
                    <a:pt x="6446" y="101748"/>
                    <a:pt x="133381" y="14067"/>
                    <a:pt x="253536" y="0"/>
                  </a:cubicBezTo>
                  <a:cubicBezTo>
                    <a:pt x="466034" y="4615"/>
                    <a:pt x="664551" y="8322"/>
                    <a:pt x="843741" y="0"/>
                  </a:cubicBezTo>
                  <a:cubicBezTo>
                    <a:pt x="1022932" y="-8322"/>
                    <a:pt x="1340015" y="-9617"/>
                    <a:pt x="1538100" y="0"/>
                  </a:cubicBezTo>
                  <a:cubicBezTo>
                    <a:pt x="1736185" y="9617"/>
                    <a:pt x="1775930" y="4280"/>
                    <a:pt x="1919997" y="0"/>
                  </a:cubicBezTo>
                  <a:cubicBezTo>
                    <a:pt x="2064064" y="-4280"/>
                    <a:pt x="2423910" y="18903"/>
                    <a:pt x="2718510" y="0"/>
                  </a:cubicBezTo>
                  <a:cubicBezTo>
                    <a:pt x="3013110" y="-18903"/>
                    <a:pt x="3186734" y="23662"/>
                    <a:pt x="3412869" y="0"/>
                  </a:cubicBezTo>
                  <a:cubicBezTo>
                    <a:pt x="3639004" y="-23662"/>
                    <a:pt x="3792241" y="24607"/>
                    <a:pt x="4107228" y="0"/>
                  </a:cubicBezTo>
                  <a:cubicBezTo>
                    <a:pt x="4422215" y="-24607"/>
                    <a:pt x="4509678" y="-33836"/>
                    <a:pt x="4801587" y="0"/>
                  </a:cubicBezTo>
                  <a:cubicBezTo>
                    <a:pt x="5093496" y="33836"/>
                    <a:pt x="5155207" y="29190"/>
                    <a:pt x="5495946" y="0"/>
                  </a:cubicBezTo>
                  <a:cubicBezTo>
                    <a:pt x="5836685" y="-29190"/>
                    <a:pt x="5876203" y="30034"/>
                    <a:pt x="6190305" y="0"/>
                  </a:cubicBezTo>
                  <a:cubicBezTo>
                    <a:pt x="6504407" y="-30034"/>
                    <a:pt x="6676674" y="13338"/>
                    <a:pt x="6988818" y="0"/>
                  </a:cubicBezTo>
                  <a:cubicBezTo>
                    <a:pt x="7300962" y="-13338"/>
                    <a:pt x="7372643" y="9087"/>
                    <a:pt x="7579023" y="0"/>
                  </a:cubicBezTo>
                  <a:cubicBezTo>
                    <a:pt x="7785404" y="-9087"/>
                    <a:pt x="7866082" y="-24227"/>
                    <a:pt x="8065074" y="0"/>
                  </a:cubicBezTo>
                  <a:cubicBezTo>
                    <a:pt x="8264066" y="24227"/>
                    <a:pt x="8367428" y="-16248"/>
                    <a:pt x="8446971" y="0"/>
                  </a:cubicBezTo>
                  <a:cubicBezTo>
                    <a:pt x="8526514" y="16248"/>
                    <a:pt x="8730646" y="4553"/>
                    <a:pt x="8933023" y="0"/>
                  </a:cubicBezTo>
                  <a:cubicBezTo>
                    <a:pt x="9135400" y="-4553"/>
                    <a:pt x="9227544" y="-102"/>
                    <a:pt x="9314920" y="0"/>
                  </a:cubicBezTo>
                  <a:cubicBezTo>
                    <a:pt x="9402296" y="102"/>
                    <a:pt x="9668371" y="-28702"/>
                    <a:pt x="10009279" y="0"/>
                  </a:cubicBezTo>
                  <a:cubicBezTo>
                    <a:pt x="10350187" y="28702"/>
                    <a:pt x="10523351" y="6445"/>
                    <a:pt x="10668920" y="0"/>
                  </a:cubicBezTo>
                  <a:cubicBezTo>
                    <a:pt x="10810600" y="21612"/>
                    <a:pt x="10926082" y="112095"/>
                    <a:pt x="10922456" y="253536"/>
                  </a:cubicBezTo>
                  <a:cubicBezTo>
                    <a:pt x="10925165" y="533663"/>
                    <a:pt x="10910602" y="674802"/>
                    <a:pt x="10922456" y="949230"/>
                  </a:cubicBezTo>
                  <a:cubicBezTo>
                    <a:pt x="10934310" y="1223658"/>
                    <a:pt x="10906306" y="1366240"/>
                    <a:pt x="10922456" y="1519698"/>
                  </a:cubicBezTo>
                  <a:cubicBezTo>
                    <a:pt x="10938606" y="1673156"/>
                    <a:pt x="10931848" y="1871856"/>
                    <a:pt x="10922456" y="2173651"/>
                  </a:cubicBezTo>
                  <a:cubicBezTo>
                    <a:pt x="10913064" y="2475446"/>
                    <a:pt x="10885015" y="2763470"/>
                    <a:pt x="10922456" y="2952827"/>
                  </a:cubicBezTo>
                  <a:cubicBezTo>
                    <a:pt x="10959897" y="3142184"/>
                    <a:pt x="10944689" y="3412672"/>
                    <a:pt x="10922456" y="3565038"/>
                  </a:cubicBezTo>
                  <a:cubicBezTo>
                    <a:pt x="10900223" y="3717404"/>
                    <a:pt x="10934203" y="4113567"/>
                    <a:pt x="10922456" y="4427698"/>
                  </a:cubicBezTo>
                  <a:cubicBezTo>
                    <a:pt x="10901461" y="4576454"/>
                    <a:pt x="10823540" y="4682312"/>
                    <a:pt x="10668920" y="4681234"/>
                  </a:cubicBezTo>
                  <a:cubicBezTo>
                    <a:pt x="10463841" y="4661440"/>
                    <a:pt x="10401919" y="4669444"/>
                    <a:pt x="10182869" y="4681234"/>
                  </a:cubicBezTo>
                  <a:cubicBezTo>
                    <a:pt x="9963819" y="4693024"/>
                    <a:pt x="9645025" y="4706825"/>
                    <a:pt x="9280202" y="4681234"/>
                  </a:cubicBezTo>
                  <a:cubicBezTo>
                    <a:pt x="8915379" y="4655643"/>
                    <a:pt x="8691103" y="4686609"/>
                    <a:pt x="8481689" y="4681234"/>
                  </a:cubicBezTo>
                  <a:cubicBezTo>
                    <a:pt x="8272275" y="4675859"/>
                    <a:pt x="8073013" y="4702770"/>
                    <a:pt x="7891484" y="4681234"/>
                  </a:cubicBezTo>
                  <a:cubicBezTo>
                    <a:pt x="7709955" y="4659698"/>
                    <a:pt x="7536625" y="4685795"/>
                    <a:pt x="7301279" y="4681234"/>
                  </a:cubicBezTo>
                  <a:cubicBezTo>
                    <a:pt x="7065934" y="4676673"/>
                    <a:pt x="6757987" y="4682775"/>
                    <a:pt x="6398613" y="4681234"/>
                  </a:cubicBezTo>
                  <a:cubicBezTo>
                    <a:pt x="6039239" y="4679693"/>
                    <a:pt x="6080043" y="4678059"/>
                    <a:pt x="5808407" y="4681234"/>
                  </a:cubicBezTo>
                  <a:cubicBezTo>
                    <a:pt x="5536771" y="4684409"/>
                    <a:pt x="5361685" y="4656041"/>
                    <a:pt x="5218202" y="4681234"/>
                  </a:cubicBezTo>
                  <a:cubicBezTo>
                    <a:pt x="5074719" y="4706427"/>
                    <a:pt x="4923992" y="4679503"/>
                    <a:pt x="4836305" y="4681234"/>
                  </a:cubicBezTo>
                  <a:cubicBezTo>
                    <a:pt x="4748618" y="4682965"/>
                    <a:pt x="4288020" y="4666790"/>
                    <a:pt x="4141946" y="4681234"/>
                  </a:cubicBezTo>
                  <a:cubicBezTo>
                    <a:pt x="3995872" y="4695678"/>
                    <a:pt x="3741338" y="4670379"/>
                    <a:pt x="3343433" y="4681234"/>
                  </a:cubicBezTo>
                  <a:cubicBezTo>
                    <a:pt x="2945528" y="4692089"/>
                    <a:pt x="2822023" y="4646703"/>
                    <a:pt x="2440767" y="4681234"/>
                  </a:cubicBezTo>
                  <a:cubicBezTo>
                    <a:pt x="2059511" y="4715765"/>
                    <a:pt x="1796477" y="4641228"/>
                    <a:pt x="1538100" y="4681234"/>
                  </a:cubicBezTo>
                  <a:cubicBezTo>
                    <a:pt x="1279723" y="4721240"/>
                    <a:pt x="1037759" y="4664752"/>
                    <a:pt x="843741" y="4681234"/>
                  </a:cubicBezTo>
                  <a:cubicBezTo>
                    <a:pt x="649723" y="4697716"/>
                    <a:pt x="503260" y="4709929"/>
                    <a:pt x="253536" y="4681234"/>
                  </a:cubicBezTo>
                  <a:cubicBezTo>
                    <a:pt x="104586" y="4685435"/>
                    <a:pt x="1561" y="4563091"/>
                    <a:pt x="0" y="4427698"/>
                  </a:cubicBezTo>
                  <a:cubicBezTo>
                    <a:pt x="16292" y="4219901"/>
                    <a:pt x="-9568" y="3909721"/>
                    <a:pt x="0" y="3648521"/>
                  </a:cubicBezTo>
                  <a:cubicBezTo>
                    <a:pt x="9568" y="3387321"/>
                    <a:pt x="-6966" y="3172554"/>
                    <a:pt x="0" y="2952827"/>
                  </a:cubicBezTo>
                  <a:cubicBezTo>
                    <a:pt x="6966" y="2733100"/>
                    <a:pt x="-27542" y="2657632"/>
                    <a:pt x="0" y="2382359"/>
                  </a:cubicBezTo>
                  <a:cubicBezTo>
                    <a:pt x="27542" y="2107086"/>
                    <a:pt x="20398" y="2044374"/>
                    <a:pt x="0" y="1728407"/>
                  </a:cubicBezTo>
                  <a:cubicBezTo>
                    <a:pt x="-20398" y="1412440"/>
                    <a:pt x="2419" y="1120904"/>
                    <a:pt x="0" y="949230"/>
                  </a:cubicBezTo>
                  <a:cubicBezTo>
                    <a:pt x="-2419" y="777556"/>
                    <a:pt x="29169" y="568548"/>
                    <a:pt x="0" y="253536"/>
                  </a:cubicBezTo>
                  <a:close/>
                </a:path>
                <a:path w="10922456" h="4681234" stroke="0" extrusionOk="0">
                  <a:moveTo>
                    <a:pt x="0" y="253536"/>
                  </a:moveTo>
                  <a:cubicBezTo>
                    <a:pt x="6333" y="115607"/>
                    <a:pt x="124210" y="-32651"/>
                    <a:pt x="253536" y="0"/>
                  </a:cubicBezTo>
                  <a:cubicBezTo>
                    <a:pt x="369383" y="-353"/>
                    <a:pt x="539335" y="10665"/>
                    <a:pt x="635433" y="0"/>
                  </a:cubicBezTo>
                  <a:cubicBezTo>
                    <a:pt x="731531" y="-10665"/>
                    <a:pt x="894222" y="-8278"/>
                    <a:pt x="1121485" y="0"/>
                  </a:cubicBezTo>
                  <a:cubicBezTo>
                    <a:pt x="1348748" y="8278"/>
                    <a:pt x="1522218" y="19325"/>
                    <a:pt x="1711690" y="0"/>
                  </a:cubicBezTo>
                  <a:cubicBezTo>
                    <a:pt x="1901163" y="-19325"/>
                    <a:pt x="2130241" y="-21785"/>
                    <a:pt x="2406049" y="0"/>
                  </a:cubicBezTo>
                  <a:cubicBezTo>
                    <a:pt x="2681857" y="21785"/>
                    <a:pt x="2794937" y="-7819"/>
                    <a:pt x="2996254" y="0"/>
                  </a:cubicBezTo>
                  <a:cubicBezTo>
                    <a:pt x="3197571" y="7819"/>
                    <a:pt x="3291401" y="-1907"/>
                    <a:pt x="3378151" y="0"/>
                  </a:cubicBezTo>
                  <a:cubicBezTo>
                    <a:pt x="3464901" y="1907"/>
                    <a:pt x="4013338" y="28818"/>
                    <a:pt x="4176664" y="0"/>
                  </a:cubicBezTo>
                  <a:cubicBezTo>
                    <a:pt x="4339990" y="-28818"/>
                    <a:pt x="4810160" y="-11694"/>
                    <a:pt x="4975177" y="0"/>
                  </a:cubicBezTo>
                  <a:cubicBezTo>
                    <a:pt x="5140194" y="11694"/>
                    <a:pt x="5396576" y="20791"/>
                    <a:pt x="5773690" y="0"/>
                  </a:cubicBezTo>
                  <a:cubicBezTo>
                    <a:pt x="6150804" y="-20791"/>
                    <a:pt x="6294795" y="6869"/>
                    <a:pt x="6676356" y="0"/>
                  </a:cubicBezTo>
                  <a:cubicBezTo>
                    <a:pt x="7057917" y="-6869"/>
                    <a:pt x="7089996" y="-32324"/>
                    <a:pt x="7370715" y="0"/>
                  </a:cubicBezTo>
                  <a:cubicBezTo>
                    <a:pt x="7651434" y="32324"/>
                    <a:pt x="8043428" y="-32007"/>
                    <a:pt x="8273382" y="0"/>
                  </a:cubicBezTo>
                  <a:cubicBezTo>
                    <a:pt x="8503336" y="32007"/>
                    <a:pt x="8678791" y="-27263"/>
                    <a:pt x="9071894" y="0"/>
                  </a:cubicBezTo>
                  <a:cubicBezTo>
                    <a:pt x="9464997" y="27263"/>
                    <a:pt x="9539999" y="20013"/>
                    <a:pt x="9766253" y="0"/>
                  </a:cubicBezTo>
                  <a:cubicBezTo>
                    <a:pt x="9992507" y="-20013"/>
                    <a:pt x="10243908" y="-10030"/>
                    <a:pt x="10668920" y="0"/>
                  </a:cubicBezTo>
                  <a:cubicBezTo>
                    <a:pt x="10826805" y="-5008"/>
                    <a:pt x="10925194" y="109852"/>
                    <a:pt x="10922456" y="253536"/>
                  </a:cubicBezTo>
                  <a:cubicBezTo>
                    <a:pt x="10905016" y="478826"/>
                    <a:pt x="10893038" y="619162"/>
                    <a:pt x="10922456" y="865746"/>
                  </a:cubicBezTo>
                  <a:cubicBezTo>
                    <a:pt x="10951875" y="1112330"/>
                    <a:pt x="10919347" y="1216073"/>
                    <a:pt x="10922456" y="1477957"/>
                  </a:cubicBezTo>
                  <a:cubicBezTo>
                    <a:pt x="10925565" y="1739841"/>
                    <a:pt x="10921933" y="1835104"/>
                    <a:pt x="10922456" y="2131909"/>
                  </a:cubicBezTo>
                  <a:cubicBezTo>
                    <a:pt x="10922979" y="2428714"/>
                    <a:pt x="10894258" y="2548423"/>
                    <a:pt x="10922456" y="2869344"/>
                  </a:cubicBezTo>
                  <a:cubicBezTo>
                    <a:pt x="10950654" y="3190266"/>
                    <a:pt x="10894404" y="3246893"/>
                    <a:pt x="10922456" y="3481555"/>
                  </a:cubicBezTo>
                  <a:cubicBezTo>
                    <a:pt x="10950508" y="3716217"/>
                    <a:pt x="10951668" y="4132627"/>
                    <a:pt x="10922456" y="4427698"/>
                  </a:cubicBezTo>
                  <a:cubicBezTo>
                    <a:pt x="10908810" y="4537967"/>
                    <a:pt x="10796617" y="4680011"/>
                    <a:pt x="10668920" y="4681234"/>
                  </a:cubicBezTo>
                  <a:cubicBezTo>
                    <a:pt x="10552403" y="4681352"/>
                    <a:pt x="10375248" y="4691399"/>
                    <a:pt x="10287023" y="4681234"/>
                  </a:cubicBezTo>
                  <a:cubicBezTo>
                    <a:pt x="10198798" y="4671069"/>
                    <a:pt x="9588999" y="4671244"/>
                    <a:pt x="9384356" y="4681234"/>
                  </a:cubicBezTo>
                  <a:cubicBezTo>
                    <a:pt x="9179713" y="4691224"/>
                    <a:pt x="9092294" y="4664855"/>
                    <a:pt x="9002459" y="4681234"/>
                  </a:cubicBezTo>
                  <a:cubicBezTo>
                    <a:pt x="8912624" y="4697613"/>
                    <a:pt x="8509176" y="4695254"/>
                    <a:pt x="8203946" y="4681234"/>
                  </a:cubicBezTo>
                  <a:cubicBezTo>
                    <a:pt x="7898716" y="4667214"/>
                    <a:pt x="7652785" y="4686672"/>
                    <a:pt x="7405433" y="4681234"/>
                  </a:cubicBezTo>
                  <a:cubicBezTo>
                    <a:pt x="7158081" y="4675796"/>
                    <a:pt x="6958104" y="4661555"/>
                    <a:pt x="6606920" y="4681234"/>
                  </a:cubicBezTo>
                  <a:cubicBezTo>
                    <a:pt x="6255736" y="4700913"/>
                    <a:pt x="6362288" y="4681249"/>
                    <a:pt x="6120869" y="4681234"/>
                  </a:cubicBezTo>
                  <a:cubicBezTo>
                    <a:pt x="5879450" y="4681219"/>
                    <a:pt x="5684158" y="4672265"/>
                    <a:pt x="5426510" y="4681234"/>
                  </a:cubicBezTo>
                  <a:cubicBezTo>
                    <a:pt x="5168862" y="4690203"/>
                    <a:pt x="4831656" y="4671975"/>
                    <a:pt x="4627997" y="4681234"/>
                  </a:cubicBezTo>
                  <a:cubicBezTo>
                    <a:pt x="4424338" y="4690493"/>
                    <a:pt x="4168996" y="4660111"/>
                    <a:pt x="4037792" y="4681234"/>
                  </a:cubicBezTo>
                  <a:cubicBezTo>
                    <a:pt x="3906588" y="4702357"/>
                    <a:pt x="3424667" y="4723128"/>
                    <a:pt x="3135126" y="4681234"/>
                  </a:cubicBezTo>
                  <a:cubicBezTo>
                    <a:pt x="2845585" y="4639340"/>
                    <a:pt x="2774287" y="4695599"/>
                    <a:pt x="2649074" y="4681234"/>
                  </a:cubicBezTo>
                  <a:cubicBezTo>
                    <a:pt x="2523861" y="4666869"/>
                    <a:pt x="2174520" y="4712684"/>
                    <a:pt x="1746408" y="4681234"/>
                  </a:cubicBezTo>
                  <a:cubicBezTo>
                    <a:pt x="1318296" y="4649784"/>
                    <a:pt x="1149756" y="4676357"/>
                    <a:pt x="843741" y="4681234"/>
                  </a:cubicBezTo>
                  <a:cubicBezTo>
                    <a:pt x="537726" y="4686111"/>
                    <a:pt x="546833" y="4666011"/>
                    <a:pt x="253536" y="4681234"/>
                  </a:cubicBezTo>
                  <a:cubicBezTo>
                    <a:pt x="101963" y="4684371"/>
                    <a:pt x="3321" y="4567742"/>
                    <a:pt x="0" y="4427698"/>
                  </a:cubicBezTo>
                  <a:cubicBezTo>
                    <a:pt x="2681" y="4192633"/>
                    <a:pt x="22253" y="3980821"/>
                    <a:pt x="0" y="3648521"/>
                  </a:cubicBezTo>
                  <a:cubicBezTo>
                    <a:pt x="-22253" y="3316221"/>
                    <a:pt x="7960" y="3095377"/>
                    <a:pt x="0" y="2869344"/>
                  </a:cubicBezTo>
                  <a:cubicBezTo>
                    <a:pt x="-7960" y="2643311"/>
                    <a:pt x="1842" y="2478009"/>
                    <a:pt x="0" y="2173651"/>
                  </a:cubicBezTo>
                  <a:cubicBezTo>
                    <a:pt x="-1842" y="1869293"/>
                    <a:pt x="-20985" y="1796776"/>
                    <a:pt x="0" y="1561440"/>
                  </a:cubicBezTo>
                  <a:cubicBezTo>
                    <a:pt x="20985" y="1326104"/>
                    <a:pt x="17557" y="1014283"/>
                    <a:pt x="0" y="865746"/>
                  </a:cubicBezTo>
                  <a:cubicBezTo>
                    <a:pt x="-17557" y="717209"/>
                    <a:pt x="-7495" y="460405"/>
                    <a:pt x="0" y="253536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  <a:extLst>
                <a:ext uri="{C807C97D-BFC1-408E-A445-0C87EB9F89A2}">
                  <ask:lineSketchStyleProps xmlns="" xmlns:ask="http://schemas.microsoft.com/office/drawing/2018/sketchyshapes" sd="1752748507">
                    <a:prstGeom prst="roundRect">
                      <a:avLst>
                        <a:gd name="adj" fmla="val 541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B6C057-CCAC-4C4B-80CF-2B70A2DA32D9}"/>
                </a:ext>
              </a:extLst>
            </p:cNvPr>
            <p:cNvSpPr txBox="1"/>
            <p:nvPr/>
          </p:nvSpPr>
          <p:spPr>
            <a:xfrm>
              <a:off x="5960658" y="1305495"/>
              <a:ext cx="1491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 smtClean="0"/>
                <a:t>북극해</a:t>
              </a:r>
              <a:endParaRPr lang="en-US" altLang="ko-KR" sz="2800" b="1" dirty="0"/>
            </a:p>
          </p:txBody>
        </p:sp>
        <p:sp>
          <p:nvSpPr>
            <p:cNvPr id="30" name="사각형: 둥근 모서리 3">
              <a:extLst>
                <a:ext uri="{FF2B5EF4-FFF2-40B4-BE49-F238E27FC236}">
                  <a16:creationId xmlns:a16="http://schemas.microsoft.com/office/drawing/2014/main" id="{B8A2843A-6ADB-4000-90B5-17B87DE181B3}"/>
                </a:ext>
              </a:extLst>
            </p:cNvPr>
            <p:cNvSpPr/>
            <p:nvPr/>
          </p:nvSpPr>
          <p:spPr>
            <a:xfrm>
              <a:off x="9204574" y="2228258"/>
              <a:ext cx="1413339" cy="613573"/>
            </a:xfrm>
            <a:custGeom>
              <a:avLst/>
              <a:gdLst>
                <a:gd name="connsiteX0" fmla="*/ 0 w 10922456"/>
                <a:gd name="connsiteY0" fmla="*/ 253536 h 4681234"/>
                <a:gd name="connsiteX1" fmla="*/ 253536 w 10922456"/>
                <a:gd name="connsiteY1" fmla="*/ 0 h 4681234"/>
                <a:gd name="connsiteX2" fmla="*/ 843741 w 10922456"/>
                <a:gd name="connsiteY2" fmla="*/ 0 h 4681234"/>
                <a:gd name="connsiteX3" fmla="*/ 1538100 w 10922456"/>
                <a:gd name="connsiteY3" fmla="*/ 0 h 4681234"/>
                <a:gd name="connsiteX4" fmla="*/ 1919997 w 10922456"/>
                <a:gd name="connsiteY4" fmla="*/ 0 h 4681234"/>
                <a:gd name="connsiteX5" fmla="*/ 2718510 w 10922456"/>
                <a:gd name="connsiteY5" fmla="*/ 0 h 4681234"/>
                <a:gd name="connsiteX6" fmla="*/ 3412869 w 10922456"/>
                <a:gd name="connsiteY6" fmla="*/ 0 h 4681234"/>
                <a:gd name="connsiteX7" fmla="*/ 4107228 w 10922456"/>
                <a:gd name="connsiteY7" fmla="*/ 0 h 4681234"/>
                <a:gd name="connsiteX8" fmla="*/ 4801587 w 10922456"/>
                <a:gd name="connsiteY8" fmla="*/ 0 h 4681234"/>
                <a:gd name="connsiteX9" fmla="*/ 5495946 w 10922456"/>
                <a:gd name="connsiteY9" fmla="*/ 0 h 4681234"/>
                <a:gd name="connsiteX10" fmla="*/ 6190305 w 10922456"/>
                <a:gd name="connsiteY10" fmla="*/ 0 h 4681234"/>
                <a:gd name="connsiteX11" fmla="*/ 6988818 w 10922456"/>
                <a:gd name="connsiteY11" fmla="*/ 0 h 4681234"/>
                <a:gd name="connsiteX12" fmla="*/ 7579023 w 10922456"/>
                <a:gd name="connsiteY12" fmla="*/ 0 h 4681234"/>
                <a:gd name="connsiteX13" fmla="*/ 8065074 w 10922456"/>
                <a:gd name="connsiteY13" fmla="*/ 0 h 4681234"/>
                <a:gd name="connsiteX14" fmla="*/ 8446971 w 10922456"/>
                <a:gd name="connsiteY14" fmla="*/ 0 h 4681234"/>
                <a:gd name="connsiteX15" fmla="*/ 8933023 w 10922456"/>
                <a:gd name="connsiteY15" fmla="*/ 0 h 4681234"/>
                <a:gd name="connsiteX16" fmla="*/ 9314920 w 10922456"/>
                <a:gd name="connsiteY16" fmla="*/ 0 h 4681234"/>
                <a:gd name="connsiteX17" fmla="*/ 10009279 w 10922456"/>
                <a:gd name="connsiteY17" fmla="*/ 0 h 4681234"/>
                <a:gd name="connsiteX18" fmla="*/ 10668920 w 10922456"/>
                <a:gd name="connsiteY18" fmla="*/ 0 h 4681234"/>
                <a:gd name="connsiteX19" fmla="*/ 10922456 w 10922456"/>
                <a:gd name="connsiteY19" fmla="*/ 253536 h 4681234"/>
                <a:gd name="connsiteX20" fmla="*/ 10922456 w 10922456"/>
                <a:gd name="connsiteY20" fmla="*/ 949230 h 4681234"/>
                <a:gd name="connsiteX21" fmla="*/ 10922456 w 10922456"/>
                <a:gd name="connsiteY21" fmla="*/ 1519698 h 4681234"/>
                <a:gd name="connsiteX22" fmla="*/ 10922456 w 10922456"/>
                <a:gd name="connsiteY22" fmla="*/ 2173651 h 4681234"/>
                <a:gd name="connsiteX23" fmla="*/ 10922456 w 10922456"/>
                <a:gd name="connsiteY23" fmla="*/ 2952827 h 4681234"/>
                <a:gd name="connsiteX24" fmla="*/ 10922456 w 10922456"/>
                <a:gd name="connsiteY24" fmla="*/ 3565038 h 4681234"/>
                <a:gd name="connsiteX25" fmla="*/ 10922456 w 10922456"/>
                <a:gd name="connsiteY25" fmla="*/ 4427698 h 4681234"/>
                <a:gd name="connsiteX26" fmla="*/ 10668920 w 10922456"/>
                <a:gd name="connsiteY26" fmla="*/ 4681234 h 4681234"/>
                <a:gd name="connsiteX27" fmla="*/ 10182869 w 10922456"/>
                <a:gd name="connsiteY27" fmla="*/ 4681234 h 4681234"/>
                <a:gd name="connsiteX28" fmla="*/ 9280202 w 10922456"/>
                <a:gd name="connsiteY28" fmla="*/ 4681234 h 4681234"/>
                <a:gd name="connsiteX29" fmla="*/ 8481689 w 10922456"/>
                <a:gd name="connsiteY29" fmla="*/ 4681234 h 4681234"/>
                <a:gd name="connsiteX30" fmla="*/ 7891484 w 10922456"/>
                <a:gd name="connsiteY30" fmla="*/ 4681234 h 4681234"/>
                <a:gd name="connsiteX31" fmla="*/ 7301279 w 10922456"/>
                <a:gd name="connsiteY31" fmla="*/ 4681234 h 4681234"/>
                <a:gd name="connsiteX32" fmla="*/ 6398613 w 10922456"/>
                <a:gd name="connsiteY32" fmla="*/ 4681234 h 4681234"/>
                <a:gd name="connsiteX33" fmla="*/ 5808407 w 10922456"/>
                <a:gd name="connsiteY33" fmla="*/ 4681234 h 4681234"/>
                <a:gd name="connsiteX34" fmla="*/ 5218202 w 10922456"/>
                <a:gd name="connsiteY34" fmla="*/ 4681234 h 4681234"/>
                <a:gd name="connsiteX35" fmla="*/ 4836305 w 10922456"/>
                <a:gd name="connsiteY35" fmla="*/ 4681234 h 4681234"/>
                <a:gd name="connsiteX36" fmla="*/ 4141946 w 10922456"/>
                <a:gd name="connsiteY36" fmla="*/ 4681234 h 4681234"/>
                <a:gd name="connsiteX37" fmla="*/ 3343433 w 10922456"/>
                <a:gd name="connsiteY37" fmla="*/ 4681234 h 4681234"/>
                <a:gd name="connsiteX38" fmla="*/ 2440767 w 10922456"/>
                <a:gd name="connsiteY38" fmla="*/ 4681234 h 4681234"/>
                <a:gd name="connsiteX39" fmla="*/ 1538100 w 10922456"/>
                <a:gd name="connsiteY39" fmla="*/ 4681234 h 4681234"/>
                <a:gd name="connsiteX40" fmla="*/ 843741 w 10922456"/>
                <a:gd name="connsiteY40" fmla="*/ 4681234 h 4681234"/>
                <a:gd name="connsiteX41" fmla="*/ 253536 w 10922456"/>
                <a:gd name="connsiteY41" fmla="*/ 4681234 h 4681234"/>
                <a:gd name="connsiteX42" fmla="*/ 0 w 10922456"/>
                <a:gd name="connsiteY42" fmla="*/ 4427698 h 4681234"/>
                <a:gd name="connsiteX43" fmla="*/ 0 w 10922456"/>
                <a:gd name="connsiteY43" fmla="*/ 3648521 h 4681234"/>
                <a:gd name="connsiteX44" fmla="*/ 0 w 10922456"/>
                <a:gd name="connsiteY44" fmla="*/ 2952827 h 4681234"/>
                <a:gd name="connsiteX45" fmla="*/ 0 w 10922456"/>
                <a:gd name="connsiteY45" fmla="*/ 2382359 h 4681234"/>
                <a:gd name="connsiteX46" fmla="*/ 0 w 10922456"/>
                <a:gd name="connsiteY46" fmla="*/ 1728407 h 4681234"/>
                <a:gd name="connsiteX47" fmla="*/ 0 w 10922456"/>
                <a:gd name="connsiteY47" fmla="*/ 949230 h 4681234"/>
                <a:gd name="connsiteX48" fmla="*/ 0 w 10922456"/>
                <a:gd name="connsiteY48" fmla="*/ 253536 h 46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922456" h="4681234" fill="none" extrusionOk="0">
                  <a:moveTo>
                    <a:pt x="0" y="253536"/>
                  </a:moveTo>
                  <a:cubicBezTo>
                    <a:pt x="6446" y="101748"/>
                    <a:pt x="133381" y="14067"/>
                    <a:pt x="253536" y="0"/>
                  </a:cubicBezTo>
                  <a:cubicBezTo>
                    <a:pt x="466034" y="4615"/>
                    <a:pt x="664551" y="8322"/>
                    <a:pt x="843741" y="0"/>
                  </a:cubicBezTo>
                  <a:cubicBezTo>
                    <a:pt x="1022932" y="-8322"/>
                    <a:pt x="1340015" y="-9617"/>
                    <a:pt x="1538100" y="0"/>
                  </a:cubicBezTo>
                  <a:cubicBezTo>
                    <a:pt x="1736185" y="9617"/>
                    <a:pt x="1775930" y="4280"/>
                    <a:pt x="1919997" y="0"/>
                  </a:cubicBezTo>
                  <a:cubicBezTo>
                    <a:pt x="2064064" y="-4280"/>
                    <a:pt x="2423910" y="18903"/>
                    <a:pt x="2718510" y="0"/>
                  </a:cubicBezTo>
                  <a:cubicBezTo>
                    <a:pt x="3013110" y="-18903"/>
                    <a:pt x="3186734" y="23662"/>
                    <a:pt x="3412869" y="0"/>
                  </a:cubicBezTo>
                  <a:cubicBezTo>
                    <a:pt x="3639004" y="-23662"/>
                    <a:pt x="3792241" y="24607"/>
                    <a:pt x="4107228" y="0"/>
                  </a:cubicBezTo>
                  <a:cubicBezTo>
                    <a:pt x="4422215" y="-24607"/>
                    <a:pt x="4509678" y="-33836"/>
                    <a:pt x="4801587" y="0"/>
                  </a:cubicBezTo>
                  <a:cubicBezTo>
                    <a:pt x="5093496" y="33836"/>
                    <a:pt x="5155207" y="29190"/>
                    <a:pt x="5495946" y="0"/>
                  </a:cubicBezTo>
                  <a:cubicBezTo>
                    <a:pt x="5836685" y="-29190"/>
                    <a:pt x="5876203" y="30034"/>
                    <a:pt x="6190305" y="0"/>
                  </a:cubicBezTo>
                  <a:cubicBezTo>
                    <a:pt x="6504407" y="-30034"/>
                    <a:pt x="6676674" y="13338"/>
                    <a:pt x="6988818" y="0"/>
                  </a:cubicBezTo>
                  <a:cubicBezTo>
                    <a:pt x="7300962" y="-13338"/>
                    <a:pt x="7372643" y="9087"/>
                    <a:pt x="7579023" y="0"/>
                  </a:cubicBezTo>
                  <a:cubicBezTo>
                    <a:pt x="7785404" y="-9087"/>
                    <a:pt x="7866082" y="-24227"/>
                    <a:pt x="8065074" y="0"/>
                  </a:cubicBezTo>
                  <a:cubicBezTo>
                    <a:pt x="8264066" y="24227"/>
                    <a:pt x="8367428" y="-16248"/>
                    <a:pt x="8446971" y="0"/>
                  </a:cubicBezTo>
                  <a:cubicBezTo>
                    <a:pt x="8526514" y="16248"/>
                    <a:pt x="8730646" y="4553"/>
                    <a:pt x="8933023" y="0"/>
                  </a:cubicBezTo>
                  <a:cubicBezTo>
                    <a:pt x="9135400" y="-4553"/>
                    <a:pt x="9227544" y="-102"/>
                    <a:pt x="9314920" y="0"/>
                  </a:cubicBezTo>
                  <a:cubicBezTo>
                    <a:pt x="9402296" y="102"/>
                    <a:pt x="9668371" y="-28702"/>
                    <a:pt x="10009279" y="0"/>
                  </a:cubicBezTo>
                  <a:cubicBezTo>
                    <a:pt x="10350187" y="28702"/>
                    <a:pt x="10523351" y="6445"/>
                    <a:pt x="10668920" y="0"/>
                  </a:cubicBezTo>
                  <a:cubicBezTo>
                    <a:pt x="10810600" y="21612"/>
                    <a:pt x="10926082" y="112095"/>
                    <a:pt x="10922456" y="253536"/>
                  </a:cubicBezTo>
                  <a:cubicBezTo>
                    <a:pt x="10925165" y="533663"/>
                    <a:pt x="10910602" y="674802"/>
                    <a:pt x="10922456" y="949230"/>
                  </a:cubicBezTo>
                  <a:cubicBezTo>
                    <a:pt x="10934310" y="1223658"/>
                    <a:pt x="10906306" y="1366240"/>
                    <a:pt x="10922456" y="1519698"/>
                  </a:cubicBezTo>
                  <a:cubicBezTo>
                    <a:pt x="10938606" y="1673156"/>
                    <a:pt x="10931848" y="1871856"/>
                    <a:pt x="10922456" y="2173651"/>
                  </a:cubicBezTo>
                  <a:cubicBezTo>
                    <a:pt x="10913064" y="2475446"/>
                    <a:pt x="10885015" y="2763470"/>
                    <a:pt x="10922456" y="2952827"/>
                  </a:cubicBezTo>
                  <a:cubicBezTo>
                    <a:pt x="10959897" y="3142184"/>
                    <a:pt x="10944689" y="3412672"/>
                    <a:pt x="10922456" y="3565038"/>
                  </a:cubicBezTo>
                  <a:cubicBezTo>
                    <a:pt x="10900223" y="3717404"/>
                    <a:pt x="10934203" y="4113567"/>
                    <a:pt x="10922456" y="4427698"/>
                  </a:cubicBezTo>
                  <a:cubicBezTo>
                    <a:pt x="10901461" y="4576454"/>
                    <a:pt x="10823540" y="4682312"/>
                    <a:pt x="10668920" y="4681234"/>
                  </a:cubicBezTo>
                  <a:cubicBezTo>
                    <a:pt x="10463841" y="4661440"/>
                    <a:pt x="10401919" y="4669444"/>
                    <a:pt x="10182869" y="4681234"/>
                  </a:cubicBezTo>
                  <a:cubicBezTo>
                    <a:pt x="9963819" y="4693024"/>
                    <a:pt x="9645025" y="4706825"/>
                    <a:pt x="9280202" y="4681234"/>
                  </a:cubicBezTo>
                  <a:cubicBezTo>
                    <a:pt x="8915379" y="4655643"/>
                    <a:pt x="8691103" y="4686609"/>
                    <a:pt x="8481689" y="4681234"/>
                  </a:cubicBezTo>
                  <a:cubicBezTo>
                    <a:pt x="8272275" y="4675859"/>
                    <a:pt x="8073013" y="4702770"/>
                    <a:pt x="7891484" y="4681234"/>
                  </a:cubicBezTo>
                  <a:cubicBezTo>
                    <a:pt x="7709955" y="4659698"/>
                    <a:pt x="7536625" y="4685795"/>
                    <a:pt x="7301279" y="4681234"/>
                  </a:cubicBezTo>
                  <a:cubicBezTo>
                    <a:pt x="7065934" y="4676673"/>
                    <a:pt x="6757987" y="4682775"/>
                    <a:pt x="6398613" y="4681234"/>
                  </a:cubicBezTo>
                  <a:cubicBezTo>
                    <a:pt x="6039239" y="4679693"/>
                    <a:pt x="6080043" y="4678059"/>
                    <a:pt x="5808407" y="4681234"/>
                  </a:cubicBezTo>
                  <a:cubicBezTo>
                    <a:pt x="5536771" y="4684409"/>
                    <a:pt x="5361685" y="4656041"/>
                    <a:pt x="5218202" y="4681234"/>
                  </a:cubicBezTo>
                  <a:cubicBezTo>
                    <a:pt x="5074719" y="4706427"/>
                    <a:pt x="4923992" y="4679503"/>
                    <a:pt x="4836305" y="4681234"/>
                  </a:cubicBezTo>
                  <a:cubicBezTo>
                    <a:pt x="4748618" y="4682965"/>
                    <a:pt x="4288020" y="4666790"/>
                    <a:pt x="4141946" y="4681234"/>
                  </a:cubicBezTo>
                  <a:cubicBezTo>
                    <a:pt x="3995872" y="4695678"/>
                    <a:pt x="3741338" y="4670379"/>
                    <a:pt x="3343433" y="4681234"/>
                  </a:cubicBezTo>
                  <a:cubicBezTo>
                    <a:pt x="2945528" y="4692089"/>
                    <a:pt x="2822023" y="4646703"/>
                    <a:pt x="2440767" y="4681234"/>
                  </a:cubicBezTo>
                  <a:cubicBezTo>
                    <a:pt x="2059511" y="4715765"/>
                    <a:pt x="1796477" y="4641228"/>
                    <a:pt x="1538100" y="4681234"/>
                  </a:cubicBezTo>
                  <a:cubicBezTo>
                    <a:pt x="1279723" y="4721240"/>
                    <a:pt x="1037759" y="4664752"/>
                    <a:pt x="843741" y="4681234"/>
                  </a:cubicBezTo>
                  <a:cubicBezTo>
                    <a:pt x="649723" y="4697716"/>
                    <a:pt x="503260" y="4709929"/>
                    <a:pt x="253536" y="4681234"/>
                  </a:cubicBezTo>
                  <a:cubicBezTo>
                    <a:pt x="104586" y="4685435"/>
                    <a:pt x="1561" y="4563091"/>
                    <a:pt x="0" y="4427698"/>
                  </a:cubicBezTo>
                  <a:cubicBezTo>
                    <a:pt x="16292" y="4219901"/>
                    <a:pt x="-9568" y="3909721"/>
                    <a:pt x="0" y="3648521"/>
                  </a:cubicBezTo>
                  <a:cubicBezTo>
                    <a:pt x="9568" y="3387321"/>
                    <a:pt x="-6966" y="3172554"/>
                    <a:pt x="0" y="2952827"/>
                  </a:cubicBezTo>
                  <a:cubicBezTo>
                    <a:pt x="6966" y="2733100"/>
                    <a:pt x="-27542" y="2657632"/>
                    <a:pt x="0" y="2382359"/>
                  </a:cubicBezTo>
                  <a:cubicBezTo>
                    <a:pt x="27542" y="2107086"/>
                    <a:pt x="20398" y="2044374"/>
                    <a:pt x="0" y="1728407"/>
                  </a:cubicBezTo>
                  <a:cubicBezTo>
                    <a:pt x="-20398" y="1412440"/>
                    <a:pt x="2419" y="1120904"/>
                    <a:pt x="0" y="949230"/>
                  </a:cubicBezTo>
                  <a:cubicBezTo>
                    <a:pt x="-2419" y="777556"/>
                    <a:pt x="29169" y="568548"/>
                    <a:pt x="0" y="253536"/>
                  </a:cubicBezTo>
                  <a:close/>
                </a:path>
                <a:path w="10922456" h="4681234" stroke="0" extrusionOk="0">
                  <a:moveTo>
                    <a:pt x="0" y="253536"/>
                  </a:moveTo>
                  <a:cubicBezTo>
                    <a:pt x="6333" y="115607"/>
                    <a:pt x="124210" y="-32651"/>
                    <a:pt x="253536" y="0"/>
                  </a:cubicBezTo>
                  <a:cubicBezTo>
                    <a:pt x="369383" y="-353"/>
                    <a:pt x="539335" y="10665"/>
                    <a:pt x="635433" y="0"/>
                  </a:cubicBezTo>
                  <a:cubicBezTo>
                    <a:pt x="731531" y="-10665"/>
                    <a:pt x="894222" y="-8278"/>
                    <a:pt x="1121485" y="0"/>
                  </a:cubicBezTo>
                  <a:cubicBezTo>
                    <a:pt x="1348748" y="8278"/>
                    <a:pt x="1522218" y="19325"/>
                    <a:pt x="1711690" y="0"/>
                  </a:cubicBezTo>
                  <a:cubicBezTo>
                    <a:pt x="1901163" y="-19325"/>
                    <a:pt x="2130241" y="-21785"/>
                    <a:pt x="2406049" y="0"/>
                  </a:cubicBezTo>
                  <a:cubicBezTo>
                    <a:pt x="2681857" y="21785"/>
                    <a:pt x="2794937" y="-7819"/>
                    <a:pt x="2996254" y="0"/>
                  </a:cubicBezTo>
                  <a:cubicBezTo>
                    <a:pt x="3197571" y="7819"/>
                    <a:pt x="3291401" y="-1907"/>
                    <a:pt x="3378151" y="0"/>
                  </a:cubicBezTo>
                  <a:cubicBezTo>
                    <a:pt x="3464901" y="1907"/>
                    <a:pt x="4013338" y="28818"/>
                    <a:pt x="4176664" y="0"/>
                  </a:cubicBezTo>
                  <a:cubicBezTo>
                    <a:pt x="4339990" y="-28818"/>
                    <a:pt x="4810160" y="-11694"/>
                    <a:pt x="4975177" y="0"/>
                  </a:cubicBezTo>
                  <a:cubicBezTo>
                    <a:pt x="5140194" y="11694"/>
                    <a:pt x="5396576" y="20791"/>
                    <a:pt x="5773690" y="0"/>
                  </a:cubicBezTo>
                  <a:cubicBezTo>
                    <a:pt x="6150804" y="-20791"/>
                    <a:pt x="6294795" y="6869"/>
                    <a:pt x="6676356" y="0"/>
                  </a:cubicBezTo>
                  <a:cubicBezTo>
                    <a:pt x="7057917" y="-6869"/>
                    <a:pt x="7089996" y="-32324"/>
                    <a:pt x="7370715" y="0"/>
                  </a:cubicBezTo>
                  <a:cubicBezTo>
                    <a:pt x="7651434" y="32324"/>
                    <a:pt x="8043428" y="-32007"/>
                    <a:pt x="8273382" y="0"/>
                  </a:cubicBezTo>
                  <a:cubicBezTo>
                    <a:pt x="8503336" y="32007"/>
                    <a:pt x="8678791" y="-27263"/>
                    <a:pt x="9071894" y="0"/>
                  </a:cubicBezTo>
                  <a:cubicBezTo>
                    <a:pt x="9464997" y="27263"/>
                    <a:pt x="9539999" y="20013"/>
                    <a:pt x="9766253" y="0"/>
                  </a:cubicBezTo>
                  <a:cubicBezTo>
                    <a:pt x="9992507" y="-20013"/>
                    <a:pt x="10243908" y="-10030"/>
                    <a:pt x="10668920" y="0"/>
                  </a:cubicBezTo>
                  <a:cubicBezTo>
                    <a:pt x="10826805" y="-5008"/>
                    <a:pt x="10925194" y="109852"/>
                    <a:pt x="10922456" y="253536"/>
                  </a:cubicBezTo>
                  <a:cubicBezTo>
                    <a:pt x="10905016" y="478826"/>
                    <a:pt x="10893038" y="619162"/>
                    <a:pt x="10922456" y="865746"/>
                  </a:cubicBezTo>
                  <a:cubicBezTo>
                    <a:pt x="10951875" y="1112330"/>
                    <a:pt x="10919347" y="1216073"/>
                    <a:pt x="10922456" y="1477957"/>
                  </a:cubicBezTo>
                  <a:cubicBezTo>
                    <a:pt x="10925565" y="1739841"/>
                    <a:pt x="10921933" y="1835104"/>
                    <a:pt x="10922456" y="2131909"/>
                  </a:cubicBezTo>
                  <a:cubicBezTo>
                    <a:pt x="10922979" y="2428714"/>
                    <a:pt x="10894258" y="2548423"/>
                    <a:pt x="10922456" y="2869344"/>
                  </a:cubicBezTo>
                  <a:cubicBezTo>
                    <a:pt x="10950654" y="3190266"/>
                    <a:pt x="10894404" y="3246893"/>
                    <a:pt x="10922456" y="3481555"/>
                  </a:cubicBezTo>
                  <a:cubicBezTo>
                    <a:pt x="10950508" y="3716217"/>
                    <a:pt x="10951668" y="4132627"/>
                    <a:pt x="10922456" y="4427698"/>
                  </a:cubicBezTo>
                  <a:cubicBezTo>
                    <a:pt x="10908810" y="4537967"/>
                    <a:pt x="10796617" y="4680011"/>
                    <a:pt x="10668920" y="4681234"/>
                  </a:cubicBezTo>
                  <a:cubicBezTo>
                    <a:pt x="10552403" y="4681352"/>
                    <a:pt x="10375248" y="4691399"/>
                    <a:pt x="10287023" y="4681234"/>
                  </a:cubicBezTo>
                  <a:cubicBezTo>
                    <a:pt x="10198798" y="4671069"/>
                    <a:pt x="9588999" y="4671244"/>
                    <a:pt x="9384356" y="4681234"/>
                  </a:cubicBezTo>
                  <a:cubicBezTo>
                    <a:pt x="9179713" y="4691224"/>
                    <a:pt x="9092294" y="4664855"/>
                    <a:pt x="9002459" y="4681234"/>
                  </a:cubicBezTo>
                  <a:cubicBezTo>
                    <a:pt x="8912624" y="4697613"/>
                    <a:pt x="8509176" y="4695254"/>
                    <a:pt x="8203946" y="4681234"/>
                  </a:cubicBezTo>
                  <a:cubicBezTo>
                    <a:pt x="7898716" y="4667214"/>
                    <a:pt x="7652785" y="4686672"/>
                    <a:pt x="7405433" y="4681234"/>
                  </a:cubicBezTo>
                  <a:cubicBezTo>
                    <a:pt x="7158081" y="4675796"/>
                    <a:pt x="6958104" y="4661555"/>
                    <a:pt x="6606920" y="4681234"/>
                  </a:cubicBezTo>
                  <a:cubicBezTo>
                    <a:pt x="6255736" y="4700913"/>
                    <a:pt x="6362288" y="4681249"/>
                    <a:pt x="6120869" y="4681234"/>
                  </a:cubicBezTo>
                  <a:cubicBezTo>
                    <a:pt x="5879450" y="4681219"/>
                    <a:pt x="5684158" y="4672265"/>
                    <a:pt x="5426510" y="4681234"/>
                  </a:cubicBezTo>
                  <a:cubicBezTo>
                    <a:pt x="5168862" y="4690203"/>
                    <a:pt x="4831656" y="4671975"/>
                    <a:pt x="4627997" y="4681234"/>
                  </a:cubicBezTo>
                  <a:cubicBezTo>
                    <a:pt x="4424338" y="4690493"/>
                    <a:pt x="4168996" y="4660111"/>
                    <a:pt x="4037792" y="4681234"/>
                  </a:cubicBezTo>
                  <a:cubicBezTo>
                    <a:pt x="3906588" y="4702357"/>
                    <a:pt x="3424667" y="4723128"/>
                    <a:pt x="3135126" y="4681234"/>
                  </a:cubicBezTo>
                  <a:cubicBezTo>
                    <a:pt x="2845585" y="4639340"/>
                    <a:pt x="2774287" y="4695599"/>
                    <a:pt x="2649074" y="4681234"/>
                  </a:cubicBezTo>
                  <a:cubicBezTo>
                    <a:pt x="2523861" y="4666869"/>
                    <a:pt x="2174520" y="4712684"/>
                    <a:pt x="1746408" y="4681234"/>
                  </a:cubicBezTo>
                  <a:cubicBezTo>
                    <a:pt x="1318296" y="4649784"/>
                    <a:pt x="1149756" y="4676357"/>
                    <a:pt x="843741" y="4681234"/>
                  </a:cubicBezTo>
                  <a:cubicBezTo>
                    <a:pt x="537726" y="4686111"/>
                    <a:pt x="546833" y="4666011"/>
                    <a:pt x="253536" y="4681234"/>
                  </a:cubicBezTo>
                  <a:cubicBezTo>
                    <a:pt x="101963" y="4684371"/>
                    <a:pt x="3321" y="4567742"/>
                    <a:pt x="0" y="4427698"/>
                  </a:cubicBezTo>
                  <a:cubicBezTo>
                    <a:pt x="2681" y="4192633"/>
                    <a:pt x="22253" y="3980821"/>
                    <a:pt x="0" y="3648521"/>
                  </a:cubicBezTo>
                  <a:cubicBezTo>
                    <a:pt x="-22253" y="3316221"/>
                    <a:pt x="7960" y="3095377"/>
                    <a:pt x="0" y="2869344"/>
                  </a:cubicBezTo>
                  <a:cubicBezTo>
                    <a:pt x="-7960" y="2643311"/>
                    <a:pt x="1842" y="2478009"/>
                    <a:pt x="0" y="2173651"/>
                  </a:cubicBezTo>
                  <a:cubicBezTo>
                    <a:pt x="-1842" y="1869293"/>
                    <a:pt x="-20985" y="1796776"/>
                    <a:pt x="0" y="1561440"/>
                  </a:cubicBezTo>
                  <a:cubicBezTo>
                    <a:pt x="20985" y="1326104"/>
                    <a:pt x="17557" y="1014283"/>
                    <a:pt x="0" y="865746"/>
                  </a:cubicBezTo>
                  <a:cubicBezTo>
                    <a:pt x="-17557" y="717209"/>
                    <a:pt x="-7495" y="460405"/>
                    <a:pt x="0" y="253536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  <a:extLst>
                <a:ext uri="{C807C97D-BFC1-408E-A445-0C87EB9F89A2}">
                  <ask:lineSketchStyleProps xmlns="" xmlns:ask="http://schemas.microsoft.com/office/drawing/2018/sketchyshapes" sd="1752748507">
                    <a:prstGeom prst="roundRect">
                      <a:avLst>
                        <a:gd name="adj" fmla="val 541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B6C057-CCAC-4C4B-80CF-2B70A2DA32D9}"/>
                </a:ext>
              </a:extLst>
            </p:cNvPr>
            <p:cNvSpPr txBox="1"/>
            <p:nvPr/>
          </p:nvSpPr>
          <p:spPr>
            <a:xfrm>
              <a:off x="9165273" y="2273434"/>
              <a:ext cx="1491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 smtClean="0"/>
                <a:t>대서양</a:t>
              </a:r>
              <a:endParaRPr lang="en-US" altLang="ko-KR" sz="2800" b="1" dirty="0"/>
            </a:p>
          </p:txBody>
        </p:sp>
        <p:sp>
          <p:nvSpPr>
            <p:cNvPr id="32" name="사각형: 둥근 모서리 3">
              <a:extLst>
                <a:ext uri="{FF2B5EF4-FFF2-40B4-BE49-F238E27FC236}">
                  <a16:creationId xmlns:a16="http://schemas.microsoft.com/office/drawing/2014/main" id="{B8A2843A-6ADB-4000-90B5-17B87DE181B3}"/>
                </a:ext>
              </a:extLst>
            </p:cNvPr>
            <p:cNvSpPr/>
            <p:nvPr/>
          </p:nvSpPr>
          <p:spPr>
            <a:xfrm>
              <a:off x="5866382" y="5158125"/>
              <a:ext cx="1413339" cy="613573"/>
            </a:xfrm>
            <a:custGeom>
              <a:avLst/>
              <a:gdLst>
                <a:gd name="connsiteX0" fmla="*/ 0 w 10922456"/>
                <a:gd name="connsiteY0" fmla="*/ 253536 h 4681234"/>
                <a:gd name="connsiteX1" fmla="*/ 253536 w 10922456"/>
                <a:gd name="connsiteY1" fmla="*/ 0 h 4681234"/>
                <a:gd name="connsiteX2" fmla="*/ 843741 w 10922456"/>
                <a:gd name="connsiteY2" fmla="*/ 0 h 4681234"/>
                <a:gd name="connsiteX3" fmla="*/ 1538100 w 10922456"/>
                <a:gd name="connsiteY3" fmla="*/ 0 h 4681234"/>
                <a:gd name="connsiteX4" fmla="*/ 1919997 w 10922456"/>
                <a:gd name="connsiteY4" fmla="*/ 0 h 4681234"/>
                <a:gd name="connsiteX5" fmla="*/ 2718510 w 10922456"/>
                <a:gd name="connsiteY5" fmla="*/ 0 h 4681234"/>
                <a:gd name="connsiteX6" fmla="*/ 3412869 w 10922456"/>
                <a:gd name="connsiteY6" fmla="*/ 0 h 4681234"/>
                <a:gd name="connsiteX7" fmla="*/ 4107228 w 10922456"/>
                <a:gd name="connsiteY7" fmla="*/ 0 h 4681234"/>
                <a:gd name="connsiteX8" fmla="*/ 4801587 w 10922456"/>
                <a:gd name="connsiteY8" fmla="*/ 0 h 4681234"/>
                <a:gd name="connsiteX9" fmla="*/ 5495946 w 10922456"/>
                <a:gd name="connsiteY9" fmla="*/ 0 h 4681234"/>
                <a:gd name="connsiteX10" fmla="*/ 6190305 w 10922456"/>
                <a:gd name="connsiteY10" fmla="*/ 0 h 4681234"/>
                <a:gd name="connsiteX11" fmla="*/ 6988818 w 10922456"/>
                <a:gd name="connsiteY11" fmla="*/ 0 h 4681234"/>
                <a:gd name="connsiteX12" fmla="*/ 7579023 w 10922456"/>
                <a:gd name="connsiteY12" fmla="*/ 0 h 4681234"/>
                <a:gd name="connsiteX13" fmla="*/ 8065074 w 10922456"/>
                <a:gd name="connsiteY13" fmla="*/ 0 h 4681234"/>
                <a:gd name="connsiteX14" fmla="*/ 8446971 w 10922456"/>
                <a:gd name="connsiteY14" fmla="*/ 0 h 4681234"/>
                <a:gd name="connsiteX15" fmla="*/ 8933023 w 10922456"/>
                <a:gd name="connsiteY15" fmla="*/ 0 h 4681234"/>
                <a:gd name="connsiteX16" fmla="*/ 9314920 w 10922456"/>
                <a:gd name="connsiteY16" fmla="*/ 0 h 4681234"/>
                <a:gd name="connsiteX17" fmla="*/ 10009279 w 10922456"/>
                <a:gd name="connsiteY17" fmla="*/ 0 h 4681234"/>
                <a:gd name="connsiteX18" fmla="*/ 10668920 w 10922456"/>
                <a:gd name="connsiteY18" fmla="*/ 0 h 4681234"/>
                <a:gd name="connsiteX19" fmla="*/ 10922456 w 10922456"/>
                <a:gd name="connsiteY19" fmla="*/ 253536 h 4681234"/>
                <a:gd name="connsiteX20" fmla="*/ 10922456 w 10922456"/>
                <a:gd name="connsiteY20" fmla="*/ 949230 h 4681234"/>
                <a:gd name="connsiteX21" fmla="*/ 10922456 w 10922456"/>
                <a:gd name="connsiteY21" fmla="*/ 1519698 h 4681234"/>
                <a:gd name="connsiteX22" fmla="*/ 10922456 w 10922456"/>
                <a:gd name="connsiteY22" fmla="*/ 2173651 h 4681234"/>
                <a:gd name="connsiteX23" fmla="*/ 10922456 w 10922456"/>
                <a:gd name="connsiteY23" fmla="*/ 2952827 h 4681234"/>
                <a:gd name="connsiteX24" fmla="*/ 10922456 w 10922456"/>
                <a:gd name="connsiteY24" fmla="*/ 3565038 h 4681234"/>
                <a:gd name="connsiteX25" fmla="*/ 10922456 w 10922456"/>
                <a:gd name="connsiteY25" fmla="*/ 4427698 h 4681234"/>
                <a:gd name="connsiteX26" fmla="*/ 10668920 w 10922456"/>
                <a:gd name="connsiteY26" fmla="*/ 4681234 h 4681234"/>
                <a:gd name="connsiteX27" fmla="*/ 10182869 w 10922456"/>
                <a:gd name="connsiteY27" fmla="*/ 4681234 h 4681234"/>
                <a:gd name="connsiteX28" fmla="*/ 9280202 w 10922456"/>
                <a:gd name="connsiteY28" fmla="*/ 4681234 h 4681234"/>
                <a:gd name="connsiteX29" fmla="*/ 8481689 w 10922456"/>
                <a:gd name="connsiteY29" fmla="*/ 4681234 h 4681234"/>
                <a:gd name="connsiteX30" fmla="*/ 7891484 w 10922456"/>
                <a:gd name="connsiteY30" fmla="*/ 4681234 h 4681234"/>
                <a:gd name="connsiteX31" fmla="*/ 7301279 w 10922456"/>
                <a:gd name="connsiteY31" fmla="*/ 4681234 h 4681234"/>
                <a:gd name="connsiteX32" fmla="*/ 6398613 w 10922456"/>
                <a:gd name="connsiteY32" fmla="*/ 4681234 h 4681234"/>
                <a:gd name="connsiteX33" fmla="*/ 5808407 w 10922456"/>
                <a:gd name="connsiteY33" fmla="*/ 4681234 h 4681234"/>
                <a:gd name="connsiteX34" fmla="*/ 5218202 w 10922456"/>
                <a:gd name="connsiteY34" fmla="*/ 4681234 h 4681234"/>
                <a:gd name="connsiteX35" fmla="*/ 4836305 w 10922456"/>
                <a:gd name="connsiteY35" fmla="*/ 4681234 h 4681234"/>
                <a:gd name="connsiteX36" fmla="*/ 4141946 w 10922456"/>
                <a:gd name="connsiteY36" fmla="*/ 4681234 h 4681234"/>
                <a:gd name="connsiteX37" fmla="*/ 3343433 w 10922456"/>
                <a:gd name="connsiteY37" fmla="*/ 4681234 h 4681234"/>
                <a:gd name="connsiteX38" fmla="*/ 2440767 w 10922456"/>
                <a:gd name="connsiteY38" fmla="*/ 4681234 h 4681234"/>
                <a:gd name="connsiteX39" fmla="*/ 1538100 w 10922456"/>
                <a:gd name="connsiteY39" fmla="*/ 4681234 h 4681234"/>
                <a:gd name="connsiteX40" fmla="*/ 843741 w 10922456"/>
                <a:gd name="connsiteY40" fmla="*/ 4681234 h 4681234"/>
                <a:gd name="connsiteX41" fmla="*/ 253536 w 10922456"/>
                <a:gd name="connsiteY41" fmla="*/ 4681234 h 4681234"/>
                <a:gd name="connsiteX42" fmla="*/ 0 w 10922456"/>
                <a:gd name="connsiteY42" fmla="*/ 4427698 h 4681234"/>
                <a:gd name="connsiteX43" fmla="*/ 0 w 10922456"/>
                <a:gd name="connsiteY43" fmla="*/ 3648521 h 4681234"/>
                <a:gd name="connsiteX44" fmla="*/ 0 w 10922456"/>
                <a:gd name="connsiteY44" fmla="*/ 2952827 h 4681234"/>
                <a:gd name="connsiteX45" fmla="*/ 0 w 10922456"/>
                <a:gd name="connsiteY45" fmla="*/ 2382359 h 4681234"/>
                <a:gd name="connsiteX46" fmla="*/ 0 w 10922456"/>
                <a:gd name="connsiteY46" fmla="*/ 1728407 h 4681234"/>
                <a:gd name="connsiteX47" fmla="*/ 0 w 10922456"/>
                <a:gd name="connsiteY47" fmla="*/ 949230 h 4681234"/>
                <a:gd name="connsiteX48" fmla="*/ 0 w 10922456"/>
                <a:gd name="connsiteY48" fmla="*/ 253536 h 46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922456" h="4681234" fill="none" extrusionOk="0">
                  <a:moveTo>
                    <a:pt x="0" y="253536"/>
                  </a:moveTo>
                  <a:cubicBezTo>
                    <a:pt x="6446" y="101748"/>
                    <a:pt x="133381" y="14067"/>
                    <a:pt x="253536" y="0"/>
                  </a:cubicBezTo>
                  <a:cubicBezTo>
                    <a:pt x="466034" y="4615"/>
                    <a:pt x="664551" y="8322"/>
                    <a:pt x="843741" y="0"/>
                  </a:cubicBezTo>
                  <a:cubicBezTo>
                    <a:pt x="1022932" y="-8322"/>
                    <a:pt x="1340015" y="-9617"/>
                    <a:pt x="1538100" y="0"/>
                  </a:cubicBezTo>
                  <a:cubicBezTo>
                    <a:pt x="1736185" y="9617"/>
                    <a:pt x="1775930" y="4280"/>
                    <a:pt x="1919997" y="0"/>
                  </a:cubicBezTo>
                  <a:cubicBezTo>
                    <a:pt x="2064064" y="-4280"/>
                    <a:pt x="2423910" y="18903"/>
                    <a:pt x="2718510" y="0"/>
                  </a:cubicBezTo>
                  <a:cubicBezTo>
                    <a:pt x="3013110" y="-18903"/>
                    <a:pt x="3186734" y="23662"/>
                    <a:pt x="3412869" y="0"/>
                  </a:cubicBezTo>
                  <a:cubicBezTo>
                    <a:pt x="3639004" y="-23662"/>
                    <a:pt x="3792241" y="24607"/>
                    <a:pt x="4107228" y="0"/>
                  </a:cubicBezTo>
                  <a:cubicBezTo>
                    <a:pt x="4422215" y="-24607"/>
                    <a:pt x="4509678" y="-33836"/>
                    <a:pt x="4801587" y="0"/>
                  </a:cubicBezTo>
                  <a:cubicBezTo>
                    <a:pt x="5093496" y="33836"/>
                    <a:pt x="5155207" y="29190"/>
                    <a:pt x="5495946" y="0"/>
                  </a:cubicBezTo>
                  <a:cubicBezTo>
                    <a:pt x="5836685" y="-29190"/>
                    <a:pt x="5876203" y="30034"/>
                    <a:pt x="6190305" y="0"/>
                  </a:cubicBezTo>
                  <a:cubicBezTo>
                    <a:pt x="6504407" y="-30034"/>
                    <a:pt x="6676674" y="13338"/>
                    <a:pt x="6988818" y="0"/>
                  </a:cubicBezTo>
                  <a:cubicBezTo>
                    <a:pt x="7300962" y="-13338"/>
                    <a:pt x="7372643" y="9087"/>
                    <a:pt x="7579023" y="0"/>
                  </a:cubicBezTo>
                  <a:cubicBezTo>
                    <a:pt x="7785404" y="-9087"/>
                    <a:pt x="7866082" y="-24227"/>
                    <a:pt x="8065074" y="0"/>
                  </a:cubicBezTo>
                  <a:cubicBezTo>
                    <a:pt x="8264066" y="24227"/>
                    <a:pt x="8367428" y="-16248"/>
                    <a:pt x="8446971" y="0"/>
                  </a:cubicBezTo>
                  <a:cubicBezTo>
                    <a:pt x="8526514" y="16248"/>
                    <a:pt x="8730646" y="4553"/>
                    <a:pt x="8933023" y="0"/>
                  </a:cubicBezTo>
                  <a:cubicBezTo>
                    <a:pt x="9135400" y="-4553"/>
                    <a:pt x="9227544" y="-102"/>
                    <a:pt x="9314920" y="0"/>
                  </a:cubicBezTo>
                  <a:cubicBezTo>
                    <a:pt x="9402296" y="102"/>
                    <a:pt x="9668371" y="-28702"/>
                    <a:pt x="10009279" y="0"/>
                  </a:cubicBezTo>
                  <a:cubicBezTo>
                    <a:pt x="10350187" y="28702"/>
                    <a:pt x="10523351" y="6445"/>
                    <a:pt x="10668920" y="0"/>
                  </a:cubicBezTo>
                  <a:cubicBezTo>
                    <a:pt x="10810600" y="21612"/>
                    <a:pt x="10926082" y="112095"/>
                    <a:pt x="10922456" y="253536"/>
                  </a:cubicBezTo>
                  <a:cubicBezTo>
                    <a:pt x="10925165" y="533663"/>
                    <a:pt x="10910602" y="674802"/>
                    <a:pt x="10922456" y="949230"/>
                  </a:cubicBezTo>
                  <a:cubicBezTo>
                    <a:pt x="10934310" y="1223658"/>
                    <a:pt x="10906306" y="1366240"/>
                    <a:pt x="10922456" y="1519698"/>
                  </a:cubicBezTo>
                  <a:cubicBezTo>
                    <a:pt x="10938606" y="1673156"/>
                    <a:pt x="10931848" y="1871856"/>
                    <a:pt x="10922456" y="2173651"/>
                  </a:cubicBezTo>
                  <a:cubicBezTo>
                    <a:pt x="10913064" y="2475446"/>
                    <a:pt x="10885015" y="2763470"/>
                    <a:pt x="10922456" y="2952827"/>
                  </a:cubicBezTo>
                  <a:cubicBezTo>
                    <a:pt x="10959897" y="3142184"/>
                    <a:pt x="10944689" y="3412672"/>
                    <a:pt x="10922456" y="3565038"/>
                  </a:cubicBezTo>
                  <a:cubicBezTo>
                    <a:pt x="10900223" y="3717404"/>
                    <a:pt x="10934203" y="4113567"/>
                    <a:pt x="10922456" y="4427698"/>
                  </a:cubicBezTo>
                  <a:cubicBezTo>
                    <a:pt x="10901461" y="4576454"/>
                    <a:pt x="10823540" y="4682312"/>
                    <a:pt x="10668920" y="4681234"/>
                  </a:cubicBezTo>
                  <a:cubicBezTo>
                    <a:pt x="10463841" y="4661440"/>
                    <a:pt x="10401919" y="4669444"/>
                    <a:pt x="10182869" y="4681234"/>
                  </a:cubicBezTo>
                  <a:cubicBezTo>
                    <a:pt x="9963819" y="4693024"/>
                    <a:pt x="9645025" y="4706825"/>
                    <a:pt x="9280202" y="4681234"/>
                  </a:cubicBezTo>
                  <a:cubicBezTo>
                    <a:pt x="8915379" y="4655643"/>
                    <a:pt x="8691103" y="4686609"/>
                    <a:pt x="8481689" y="4681234"/>
                  </a:cubicBezTo>
                  <a:cubicBezTo>
                    <a:pt x="8272275" y="4675859"/>
                    <a:pt x="8073013" y="4702770"/>
                    <a:pt x="7891484" y="4681234"/>
                  </a:cubicBezTo>
                  <a:cubicBezTo>
                    <a:pt x="7709955" y="4659698"/>
                    <a:pt x="7536625" y="4685795"/>
                    <a:pt x="7301279" y="4681234"/>
                  </a:cubicBezTo>
                  <a:cubicBezTo>
                    <a:pt x="7065934" y="4676673"/>
                    <a:pt x="6757987" y="4682775"/>
                    <a:pt x="6398613" y="4681234"/>
                  </a:cubicBezTo>
                  <a:cubicBezTo>
                    <a:pt x="6039239" y="4679693"/>
                    <a:pt x="6080043" y="4678059"/>
                    <a:pt x="5808407" y="4681234"/>
                  </a:cubicBezTo>
                  <a:cubicBezTo>
                    <a:pt x="5536771" y="4684409"/>
                    <a:pt x="5361685" y="4656041"/>
                    <a:pt x="5218202" y="4681234"/>
                  </a:cubicBezTo>
                  <a:cubicBezTo>
                    <a:pt x="5074719" y="4706427"/>
                    <a:pt x="4923992" y="4679503"/>
                    <a:pt x="4836305" y="4681234"/>
                  </a:cubicBezTo>
                  <a:cubicBezTo>
                    <a:pt x="4748618" y="4682965"/>
                    <a:pt x="4288020" y="4666790"/>
                    <a:pt x="4141946" y="4681234"/>
                  </a:cubicBezTo>
                  <a:cubicBezTo>
                    <a:pt x="3995872" y="4695678"/>
                    <a:pt x="3741338" y="4670379"/>
                    <a:pt x="3343433" y="4681234"/>
                  </a:cubicBezTo>
                  <a:cubicBezTo>
                    <a:pt x="2945528" y="4692089"/>
                    <a:pt x="2822023" y="4646703"/>
                    <a:pt x="2440767" y="4681234"/>
                  </a:cubicBezTo>
                  <a:cubicBezTo>
                    <a:pt x="2059511" y="4715765"/>
                    <a:pt x="1796477" y="4641228"/>
                    <a:pt x="1538100" y="4681234"/>
                  </a:cubicBezTo>
                  <a:cubicBezTo>
                    <a:pt x="1279723" y="4721240"/>
                    <a:pt x="1037759" y="4664752"/>
                    <a:pt x="843741" y="4681234"/>
                  </a:cubicBezTo>
                  <a:cubicBezTo>
                    <a:pt x="649723" y="4697716"/>
                    <a:pt x="503260" y="4709929"/>
                    <a:pt x="253536" y="4681234"/>
                  </a:cubicBezTo>
                  <a:cubicBezTo>
                    <a:pt x="104586" y="4685435"/>
                    <a:pt x="1561" y="4563091"/>
                    <a:pt x="0" y="4427698"/>
                  </a:cubicBezTo>
                  <a:cubicBezTo>
                    <a:pt x="16292" y="4219901"/>
                    <a:pt x="-9568" y="3909721"/>
                    <a:pt x="0" y="3648521"/>
                  </a:cubicBezTo>
                  <a:cubicBezTo>
                    <a:pt x="9568" y="3387321"/>
                    <a:pt x="-6966" y="3172554"/>
                    <a:pt x="0" y="2952827"/>
                  </a:cubicBezTo>
                  <a:cubicBezTo>
                    <a:pt x="6966" y="2733100"/>
                    <a:pt x="-27542" y="2657632"/>
                    <a:pt x="0" y="2382359"/>
                  </a:cubicBezTo>
                  <a:cubicBezTo>
                    <a:pt x="27542" y="2107086"/>
                    <a:pt x="20398" y="2044374"/>
                    <a:pt x="0" y="1728407"/>
                  </a:cubicBezTo>
                  <a:cubicBezTo>
                    <a:pt x="-20398" y="1412440"/>
                    <a:pt x="2419" y="1120904"/>
                    <a:pt x="0" y="949230"/>
                  </a:cubicBezTo>
                  <a:cubicBezTo>
                    <a:pt x="-2419" y="777556"/>
                    <a:pt x="29169" y="568548"/>
                    <a:pt x="0" y="253536"/>
                  </a:cubicBezTo>
                  <a:close/>
                </a:path>
                <a:path w="10922456" h="4681234" stroke="0" extrusionOk="0">
                  <a:moveTo>
                    <a:pt x="0" y="253536"/>
                  </a:moveTo>
                  <a:cubicBezTo>
                    <a:pt x="6333" y="115607"/>
                    <a:pt x="124210" y="-32651"/>
                    <a:pt x="253536" y="0"/>
                  </a:cubicBezTo>
                  <a:cubicBezTo>
                    <a:pt x="369383" y="-353"/>
                    <a:pt x="539335" y="10665"/>
                    <a:pt x="635433" y="0"/>
                  </a:cubicBezTo>
                  <a:cubicBezTo>
                    <a:pt x="731531" y="-10665"/>
                    <a:pt x="894222" y="-8278"/>
                    <a:pt x="1121485" y="0"/>
                  </a:cubicBezTo>
                  <a:cubicBezTo>
                    <a:pt x="1348748" y="8278"/>
                    <a:pt x="1522218" y="19325"/>
                    <a:pt x="1711690" y="0"/>
                  </a:cubicBezTo>
                  <a:cubicBezTo>
                    <a:pt x="1901163" y="-19325"/>
                    <a:pt x="2130241" y="-21785"/>
                    <a:pt x="2406049" y="0"/>
                  </a:cubicBezTo>
                  <a:cubicBezTo>
                    <a:pt x="2681857" y="21785"/>
                    <a:pt x="2794937" y="-7819"/>
                    <a:pt x="2996254" y="0"/>
                  </a:cubicBezTo>
                  <a:cubicBezTo>
                    <a:pt x="3197571" y="7819"/>
                    <a:pt x="3291401" y="-1907"/>
                    <a:pt x="3378151" y="0"/>
                  </a:cubicBezTo>
                  <a:cubicBezTo>
                    <a:pt x="3464901" y="1907"/>
                    <a:pt x="4013338" y="28818"/>
                    <a:pt x="4176664" y="0"/>
                  </a:cubicBezTo>
                  <a:cubicBezTo>
                    <a:pt x="4339990" y="-28818"/>
                    <a:pt x="4810160" y="-11694"/>
                    <a:pt x="4975177" y="0"/>
                  </a:cubicBezTo>
                  <a:cubicBezTo>
                    <a:pt x="5140194" y="11694"/>
                    <a:pt x="5396576" y="20791"/>
                    <a:pt x="5773690" y="0"/>
                  </a:cubicBezTo>
                  <a:cubicBezTo>
                    <a:pt x="6150804" y="-20791"/>
                    <a:pt x="6294795" y="6869"/>
                    <a:pt x="6676356" y="0"/>
                  </a:cubicBezTo>
                  <a:cubicBezTo>
                    <a:pt x="7057917" y="-6869"/>
                    <a:pt x="7089996" y="-32324"/>
                    <a:pt x="7370715" y="0"/>
                  </a:cubicBezTo>
                  <a:cubicBezTo>
                    <a:pt x="7651434" y="32324"/>
                    <a:pt x="8043428" y="-32007"/>
                    <a:pt x="8273382" y="0"/>
                  </a:cubicBezTo>
                  <a:cubicBezTo>
                    <a:pt x="8503336" y="32007"/>
                    <a:pt x="8678791" y="-27263"/>
                    <a:pt x="9071894" y="0"/>
                  </a:cubicBezTo>
                  <a:cubicBezTo>
                    <a:pt x="9464997" y="27263"/>
                    <a:pt x="9539999" y="20013"/>
                    <a:pt x="9766253" y="0"/>
                  </a:cubicBezTo>
                  <a:cubicBezTo>
                    <a:pt x="9992507" y="-20013"/>
                    <a:pt x="10243908" y="-10030"/>
                    <a:pt x="10668920" y="0"/>
                  </a:cubicBezTo>
                  <a:cubicBezTo>
                    <a:pt x="10826805" y="-5008"/>
                    <a:pt x="10925194" y="109852"/>
                    <a:pt x="10922456" y="253536"/>
                  </a:cubicBezTo>
                  <a:cubicBezTo>
                    <a:pt x="10905016" y="478826"/>
                    <a:pt x="10893038" y="619162"/>
                    <a:pt x="10922456" y="865746"/>
                  </a:cubicBezTo>
                  <a:cubicBezTo>
                    <a:pt x="10951875" y="1112330"/>
                    <a:pt x="10919347" y="1216073"/>
                    <a:pt x="10922456" y="1477957"/>
                  </a:cubicBezTo>
                  <a:cubicBezTo>
                    <a:pt x="10925565" y="1739841"/>
                    <a:pt x="10921933" y="1835104"/>
                    <a:pt x="10922456" y="2131909"/>
                  </a:cubicBezTo>
                  <a:cubicBezTo>
                    <a:pt x="10922979" y="2428714"/>
                    <a:pt x="10894258" y="2548423"/>
                    <a:pt x="10922456" y="2869344"/>
                  </a:cubicBezTo>
                  <a:cubicBezTo>
                    <a:pt x="10950654" y="3190266"/>
                    <a:pt x="10894404" y="3246893"/>
                    <a:pt x="10922456" y="3481555"/>
                  </a:cubicBezTo>
                  <a:cubicBezTo>
                    <a:pt x="10950508" y="3716217"/>
                    <a:pt x="10951668" y="4132627"/>
                    <a:pt x="10922456" y="4427698"/>
                  </a:cubicBezTo>
                  <a:cubicBezTo>
                    <a:pt x="10908810" y="4537967"/>
                    <a:pt x="10796617" y="4680011"/>
                    <a:pt x="10668920" y="4681234"/>
                  </a:cubicBezTo>
                  <a:cubicBezTo>
                    <a:pt x="10552403" y="4681352"/>
                    <a:pt x="10375248" y="4691399"/>
                    <a:pt x="10287023" y="4681234"/>
                  </a:cubicBezTo>
                  <a:cubicBezTo>
                    <a:pt x="10198798" y="4671069"/>
                    <a:pt x="9588999" y="4671244"/>
                    <a:pt x="9384356" y="4681234"/>
                  </a:cubicBezTo>
                  <a:cubicBezTo>
                    <a:pt x="9179713" y="4691224"/>
                    <a:pt x="9092294" y="4664855"/>
                    <a:pt x="9002459" y="4681234"/>
                  </a:cubicBezTo>
                  <a:cubicBezTo>
                    <a:pt x="8912624" y="4697613"/>
                    <a:pt x="8509176" y="4695254"/>
                    <a:pt x="8203946" y="4681234"/>
                  </a:cubicBezTo>
                  <a:cubicBezTo>
                    <a:pt x="7898716" y="4667214"/>
                    <a:pt x="7652785" y="4686672"/>
                    <a:pt x="7405433" y="4681234"/>
                  </a:cubicBezTo>
                  <a:cubicBezTo>
                    <a:pt x="7158081" y="4675796"/>
                    <a:pt x="6958104" y="4661555"/>
                    <a:pt x="6606920" y="4681234"/>
                  </a:cubicBezTo>
                  <a:cubicBezTo>
                    <a:pt x="6255736" y="4700913"/>
                    <a:pt x="6362288" y="4681249"/>
                    <a:pt x="6120869" y="4681234"/>
                  </a:cubicBezTo>
                  <a:cubicBezTo>
                    <a:pt x="5879450" y="4681219"/>
                    <a:pt x="5684158" y="4672265"/>
                    <a:pt x="5426510" y="4681234"/>
                  </a:cubicBezTo>
                  <a:cubicBezTo>
                    <a:pt x="5168862" y="4690203"/>
                    <a:pt x="4831656" y="4671975"/>
                    <a:pt x="4627997" y="4681234"/>
                  </a:cubicBezTo>
                  <a:cubicBezTo>
                    <a:pt x="4424338" y="4690493"/>
                    <a:pt x="4168996" y="4660111"/>
                    <a:pt x="4037792" y="4681234"/>
                  </a:cubicBezTo>
                  <a:cubicBezTo>
                    <a:pt x="3906588" y="4702357"/>
                    <a:pt x="3424667" y="4723128"/>
                    <a:pt x="3135126" y="4681234"/>
                  </a:cubicBezTo>
                  <a:cubicBezTo>
                    <a:pt x="2845585" y="4639340"/>
                    <a:pt x="2774287" y="4695599"/>
                    <a:pt x="2649074" y="4681234"/>
                  </a:cubicBezTo>
                  <a:cubicBezTo>
                    <a:pt x="2523861" y="4666869"/>
                    <a:pt x="2174520" y="4712684"/>
                    <a:pt x="1746408" y="4681234"/>
                  </a:cubicBezTo>
                  <a:cubicBezTo>
                    <a:pt x="1318296" y="4649784"/>
                    <a:pt x="1149756" y="4676357"/>
                    <a:pt x="843741" y="4681234"/>
                  </a:cubicBezTo>
                  <a:cubicBezTo>
                    <a:pt x="537726" y="4686111"/>
                    <a:pt x="546833" y="4666011"/>
                    <a:pt x="253536" y="4681234"/>
                  </a:cubicBezTo>
                  <a:cubicBezTo>
                    <a:pt x="101963" y="4684371"/>
                    <a:pt x="3321" y="4567742"/>
                    <a:pt x="0" y="4427698"/>
                  </a:cubicBezTo>
                  <a:cubicBezTo>
                    <a:pt x="2681" y="4192633"/>
                    <a:pt x="22253" y="3980821"/>
                    <a:pt x="0" y="3648521"/>
                  </a:cubicBezTo>
                  <a:cubicBezTo>
                    <a:pt x="-22253" y="3316221"/>
                    <a:pt x="7960" y="3095377"/>
                    <a:pt x="0" y="2869344"/>
                  </a:cubicBezTo>
                  <a:cubicBezTo>
                    <a:pt x="-7960" y="2643311"/>
                    <a:pt x="1842" y="2478009"/>
                    <a:pt x="0" y="2173651"/>
                  </a:cubicBezTo>
                  <a:cubicBezTo>
                    <a:pt x="-1842" y="1869293"/>
                    <a:pt x="-20985" y="1796776"/>
                    <a:pt x="0" y="1561440"/>
                  </a:cubicBezTo>
                  <a:cubicBezTo>
                    <a:pt x="20985" y="1326104"/>
                    <a:pt x="17557" y="1014283"/>
                    <a:pt x="0" y="865746"/>
                  </a:cubicBezTo>
                  <a:cubicBezTo>
                    <a:pt x="-17557" y="717209"/>
                    <a:pt x="-7495" y="460405"/>
                    <a:pt x="0" y="253536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  <a:extLst>
                <a:ext uri="{C807C97D-BFC1-408E-A445-0C87EB9F89A2}">
                  <ask:lineSketchStyleProps xmlns="" xmlns:ask="http://schemas.microsoft.com/office/drawing/2018/sketchyshapes" sd="1752748507">
                    <a:prstGeom prst="roundRect">
                      <a:avLst>
                        <a:gd name="adj" fmla="val 541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8B6C057-CCAC-4C4B-80CF-2B70A2DA32D9}"/>
                </a:ext>
              </a:extLst>
            </p:cNvPr>
            <p:cNvSpPr txBox="1"/>
            <p:nvPr/>
          </p:nvSpPr>
          <p:spPr>
            <a:xfrm>
              <a:off x="5827081" y="5203301"/>
              <a:ext cx="1491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 err="1" smtClean="0"/>
                <a:t>남대양</a:t>
              </a:r>
              <a:endParaRPr lang="en-US" altLang="ko-KR" sz="2800" b="1" dirty="0"/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3596467" y="3600131"/>
              <a:ext cx="1491940" cy="613573"/>
              <a:chOff x="5839364" y="3203557"/>
              <a:chExt cx="1492134" cy="613653"/>
            </a:xfrm>
          </p:grpSpPr>
          <p:sp>
            <p:nvSpPr>
              <p:cNvPr id="35" name="사각형: 둥근 모서리 3">
                <a:extLst>
                  <a:ext uri="{FF2B5EF4-FFF2-40B4-BE49-F238E27FC236}">
                    <a16:creationId xmlns:a16="http://schemas.microsoft.com/office/drawing/2014/main" id="{B8A2843A-6ADB-4000-90B5-17B87DE181B3}"/>
                  </a:ext>
                </a:extLst>
              </p:cNvPr>
              <p:cNvSpPr/>
              <p:nvPr/>
            </p:nvSpPr>
            <p:spPr>
              <a:xfrm>
                <a:off x="5878670" y="3203557"/>
                <a:ext cx="1413523" cy="613653"/>
              </a:xfrm>
              <a:custGeom>
                <a:avLst/>
                <a:gdLst>
                  <a:gd name="connsiteX0" fmla="*/ 0 w 10922456"/>
                  <a:gd name="connsiteY0" fmla="*/ 253536 h 4681234"/>
                  <a:gd name="connsiteX1" fmla="*/ 253536 w 10922456"/>
                  <a:gd name="connsiteY1" fmla="*/ 0 h 4681234"/>
                  <a:gd name="connsiteX2" fmla="*/ 843741 w 10922456"/>
                  <a:gd name="connsiteY2" fmla="*/ 0 h 4681234"/>
                  <a:gd name="connsiteX3" fmla="*/ 1538100 w 10922456"/>
                  <a:gd name="connsiteY3" fmla="*/ 0 h 4681234"/>
                  <a:gd name="connsiteX4" fmla="*/ 1919997 w 10922456"/>
                  <a:gd name="connsiteY4" fmla="*/ 0 h 4681234"/>
                  <a:gd name="connsiteX5" fmla="*/ 2718510 w 10922456"/>
                  <a:gd name="connsiteY5" fmla="*/ 0 h 4681234"/>
                  <a:gd name="connsiteX6" fmla="*/ 3412869 w 10922456"/>
                  <a:gd name="connsiteY6" fmla="*/ 0 h 4681234"/>
                  <a:gd name="connsiteX7" fmla="*/ 4107228 w 10922456"/>
                  <a:gd name="connsiteY7" fmla="*/ 0 h 4681234"/>
                  <a:gd name="connsiteX8" fmla="*/ 4801587 w 10922456"/>
                  <a:gd name="connsiteY8" fmla="*/ 0 h 4681234"/>
                  <a:gd name="connsiteX9" fmla="*/ 5495946 w 10922456"/>
                  <a:gd name="connsiteY9" fmla="*/ 0 h 4681234"/>
                  <a:gd name="connsiteX10" fmla="*/ 6190305 w 10922456"/>
                  <a:gd name="connsiteY10" fmla="*/ 0 h 4681234"/>
                  <a:gd name="connsiteX11" fmla="*/ 6988818 w 10922456"/>
                  <a:gd name="connsiteY11" fmla="*/ 0 h 4681234"/>
                  <a:gd name="connsiteX12" fmla="*/ 7579023 w 10922456"/>
                  <a:gd name="connsiteY12" fmla="*/ 0 h 4681234"/>
                  <a:gd name="connsiteX13" fmla="*/ 8065074 w 10922456"/>
                  <a:gd name="connsiteY13" fmla="*/ 0 h 4681234"/>
                  <a:gd name="connsiteX14" fmla="*/ 8446971 w 10922456"/>
                  <a:gd name="connsiteY14" fmla="*/ 0 h 4681234"/>
                  <a:gd name="connsiteX15" fmla="*/ 8933023 w 10922456"/>
                  <a:gd name="connsiteY15" fmla="*/ 0 h 4681234"/>
                  <a:gd name="connsiteX16" fmla="*/ 9314920 w 10922456"/>
                  <a:gd name="connsiteY16" fmla="*/ 0 h 4681234"/>
                  <a:gd name="connsiteX17" fmla="*/ 10009279 w 10922456"/>
                  <a:gd name="connsiteY17" fmla="*/ 0 h 4681234"/>
                  <a:gd name="connsiteX18" fmla="*/ 10668920 w 10922456"/>
                  <a:gd name="connsiteY18" fmla="*/ 0 h 4681234"/>
                  <a:gd name="connsiteX19" fmla="*/ 10922456 w 10922456"/>
                  <a:gd name="connsiteY19" fmla="*/ 253536 h 4681234"/>
                  <a:gd name="connsiteX20" fmla="*/ 10922456 w 10922456"/>
                  <a:gd name="connsiteY20" fmla="*/ 949230 h 4681234"/>
                  <a:gd name="connsiteX21" fmla="*/ 10922456 w 10922456"/>
                  <a:gd name="connsiteY21" fmla="*/ 1519698 h 4681234"/>
                  <a:gd name="connsiteX22" fmla="*/ 10922456 w 10922456"/>
                  <a:gd name="connsiteY22" fmla="*/ 2173651 h 4681234"/>
                  <a:gd name="connsiteX23" fmla="*/ 10922456 w 10922456"/>
                  <a:gd name="connsiteY23" fmla="*/ 2952827 h 4681234"/>
                  <a:gd name="connsiteX24" fmla="*/ 10922456 w 10922456"/>
                  <a:gd name="connsiteY24" fmla="*/ 3565038 h 4681234"/>
                  <a:gd name="connsiteX25" fmla="*/ 10922456 w 10922456"/>
                  <a:gd name="connsiteY25" fmla="*/ 4427698 h 4681234"/>
                  <a:gd name="connsiteX26" fmla="*/ 10668920 w 10922456"/>
                  <a:gd name="connsiteY26" fmla="*/ 4681234 h 4681234"/>
                  <a:gd name="connsiteX27" fmla="*/ 10182869 w 10922456"/>
                  <a:gd name="connsiteY27" fmla="*/ 4681234 h 4681234"/>
                  <a:gd name="connsiteX28" fmla="*/ 9280202 w 10922456"/>
                  <a:gd name="connsiteY28" fmla="*/ 4681234 h 4681234"/>
                  <a:gd name="connsiteX29" fmla="*/ 8481689 w 10922456"/>
                  <a:gd name="connsiteY29" fmla="*/ 4681234 h 4681234"/>
                  <a:gd name="connsiteX30" fmla="*/ 7891484 w 10922456"/>
                  <a:gd name="connsiteY30" fmla="*/ 4681234 h 4681234"/>
                  <a:gd name="connsiteX31" fmla="*/ 7301279 w 10922456"/>
                  <a:gd name="connsiteY31" fmla="*/ 4681234 h 4681234"/>
                  <a:gd name="connsiteX32" fmla="*/ 6398613 w 10922456"/>
                  <a:gd name="connsiteY32" fmla="*/ 4681234 h 4681234"/>
                  <a:gd name="connsiteX33" fmla="*/ 5808407 w 10922456"/>
                  <a:gd name="connsiteY33" fmla="*/ 4681234 h 4681234"/>
                  <a:gd name="connsiteX34" fmla="*/ 5218202 w 10922456"/>
                  <a:gd name="connsiteY34" fmla="*/ 4681234 h 4681234"/>
                  <a:gd name="connsiteX35" fmla="*/ 4836305 w 10922456"/>
                  <a:gd name="connsiteY35" fmla="*/ 4681234 h 4681234"/>
                  <a:gd name="connsiteX36" fmla="*/ 4141946 w 10922456"/>
                  <a:gd name="connsiteY36" fmla="*/ 4681234 h 4681234"/>
                  <a:gd name="connsiteX37" fmla="*/ 3343433 w 10922456"/>
                  <a:gd name="connsiteY37" fmla="*/ 4681234 h 4681234"/>
                  <a:gd name="connsiteX38" fmla="*/ 2440767 w 10922456"/>
                  <a:gd name="connsiteY38" fmla="*/ 4681234 h 4681234"/>
                  <a:gd name="connsiteX39" fmla="*/ 1538100 w 10922456"/>
                  <a:gd name="connsiteY39" fmla="*/ 4681234 h 4681234"/>
                  <a:gd name="connsiteX40" fmla="*/ 843741 w 10922456"/>
                  <a:gd name="connsiteY40" fmla="*/ 4681234 h 4681234"/>
                  <a:gd name="connsiteX41" fmla="*/ 253536 w 10922456"/>
                  <a:gd name="connsiteY41" fmla="*/ 4681234 h 4681234"/>
                  <a:gd name="connsiteX42" fmla="*/ 0 w 10922456"/>
                  <a:gd name="connsiteY42" fmla="*/ 4427698 h 4681234"/>
                  <a:gd name="connsiteX43" fmla="*/ 0 w 10922456"/>
                  <a:gd name="connsiteY43" fmla="*/ 3648521 h 4681234"/>
                  <a:gd name="connsiteX44" fmla="*/ 0 w 10922456"/>
                  <a:gd name="connsiteY44" fmla="*/ 2952827 h 4681234"/>
                  <a:gd name="connsiteX45" fmla="*/ 0 w 10922456"/>
                  <a:gd name="connsiteY45" fmla="*/ 2382359 h 4681234"/>
                  <a:gd name="connsiteX46" fmla="*/ 0 w 10922456"/>
                  <a:gd name="connsiteY46" fmla="*/ 1728407 h 4681234"/>
                  <a:gd name="connsiteX47" fmla="*/ 0 w 10922456"/>
                  <a:gd name="connsiteY47" fmla="*/ 949230 h 4681234"/>
                  <a:gd name="connsiteX48" fmla="*/ 0 w 10922456"/>
                  <a:gd name="connsiteY48" fmla="*/ 253536 h 468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922456" h="4681234" fill="none" extrusionOk="0">
                    <a:moveTo>
                      <a:pt x="0" y="253536"/>
                    </a:moveTo>
                    <a:cubicBezTo>
                      <a:pt x="6446" y="101748"/>
                      <a:pt x="133381" y="14067"/>
                      <a:pt x="253536" y="0"/>
                    </a:cubicBezTo>
                    <a:cubicBezTo>
                      <a:pt x="466034" y="4615"/>
                      <a:pt x="664551" y="8322"/>
                      <a:pt x="843741" y="0"/>
                    </a:cubicBezTo>
                    <a:cubicBezTo>
                      <a:pt x="1022932" y="-8322"/>
                      <a:pt x="1340015" y="-9617"/>
                      <a:pt x="1538100" y="0"/>
                    </a:cubicBezTo>
                    <a:cubicBezTo>
                      <a:pt x="1736185" y="9617"/>
                      <a:pt x="1775930" y="4280"/>
                      <a:pt x="1919997" y="0"/>
                    </a:cubicBezTo>
                    <a:cubicBezTo>
                      <a:pt x="2064064" y="-4280"/>
                      <a:pt x="2423910" y="18903"/>
                      <a:pt x="2718510" y="0"/>
                    </a:cubicBezTo>
                    <a:cubicBezTo>
                      <a:pt x="3013110" y="-18903"/>
                      <a:pt x="3186734" y="23662"/>
                      <a:pt x="3412869" y="0"/>
                    </a:cubicBezTo>
                    <a:cubicBezTo>
                      <a:pt x="3639004" y="-23662"/>
                      <a:pt x="3792241" y="24607"/>
                      <a:pt x="4107228" y="0"/>
                    </a:cubicBezTo>
                    <a:cubicBezTo>
                      <a:pt x="4422215" y="-24607"/>
                      <a:pt x="4509678" y="-33836"/>
                      <a:pt x="4801587" y="0"/>
                    </a:cubicBezTo>
                    <a:cubicBezTo>
                      <a:pt x="5093496" y="33836"/>
                      <a:pt x="5155207" y="29190"/>
                      <a:pt x="5495946" y="0"/>
                    </a:cubicBezTo>
                    <a:cubicBezTo>
                      <a:pt x="5836685" y="-29190"/>
                      <a:pt x="5876203" y="30034"/>
                      <a:pt x="6190305" y="0"/>
                    </a:cubicBezTo>
                    <a:cubicBezTo>
                      <a:pt x="6504407" y="-30034"/>
                      <a:pt x="6676674" y="13338"/>
                      <a:pt x="6988818" y="0"/>
                    </a:cubicBezTo>
                    <a:cubicBezTo>
                      <a:pt x="7300962" y="-13338"/>
                      <a:pt x="7372643" y="9087"/>
                      <a:pt x="7579023" y="0"/>
                    </a:cubicBezTo>
                    <a:cubicBezTo>
                      <a:pt x="7785404" y="-9087"/>
                      <a:pt x="7866082" y="-24227"/>
                      <a:pt x="8065074" y="0"/>
                    </a:cubicBezTo>
                    <a:cubicBezTo>
                      <a:pt x="8264066" y="24227"/>
                      <a:pt x="8367428" y="-16248"/>
                      <a:pt x="8446971" y="0"/>
                    </a:cubicBezTo>
                    <a:cubicBezTo>
                      <a:pt x="8526514" y="16248"/>
                      <a:pt x="8730646" y="4553"/>
                      <a:pt x="8933023" y="0"/>
                    </a:cubicBezTo>
                    <a:cubicBezTo>
                      <a:pt x="9135400" y="-4553"/>
                      <a:pt x="9227544" y="-102"/>
                      <a:pt x="9314920" y="0"/>
                    </a:cubicBezTo>
                    <a:cubicBezTo>
                      <a:pt x="9402296" y="102"/>
                      <a:pt x="9668371" y="-28702"/>
                      <a:pt x="10009279" y="0"/>
                    </a:cubicBezTo>
                    <a:cubicBezTo>
                      <a:pt x="10350187" y="28702"/>
                      <a:pt x="10523351" y="6445"/>
                      <a:pt x="10668920" y="0"/>
                    </a:cubicBezTo>
                    <a:cubicBezTo>
                      <a:pt x="10810600" y="21612"/>
                      <a:pt x="10926082" y="112095"/>
                      <a:pt x="10922456" y="253536"/>
                    </a:cubicBezTo>
                    <a:cubicBezTo>
                      <a:pt x="10925165" y="533663"/>
                      <a:pt x="10910602" y="674802"/>
                      <a:pt x="10922456" y="949230"/>
                    </a:cubicBezTo>
                    <a:cubicBezTo>
                      <a:pt x="10934310" y="1223658"/>
                      <a:pt x="10906306" y="1366240"/>
                      <a:pt x="10922456" y="1519698"/>
                    </a:cubicBezTo>
                    <a:cubicBezTo>
                      <a:pt x="10938606" y="1673156"/>
                      <a:pt x="10931848" y="1871856"/>
                      <a:pt x="10922456" y="2173651"/>
                    </a:cubicBezTo>
                    <a:cubicBezTo>
                      <a:pt x="10913064" y="2475446"/>
                      <a:pt x="10885015" y="2763470"/>
                      <a:pt x="10922456" y="2952827"/>
                    </a:cubicBezTo>
                    <a:cubicBezTo>
                      <a:pt x="10959897" y="3142184"/>
                      <a:pt x="10944689" y="3412672"/>
                      <a:pt x="10922456" y="3565038"/>
                    </a:cubicBezTo>
                    <a:cubicBezTo>
                      <a:pt x="10900223" y="3717404"/>
                      <a:pt x="10934203" y="4113567"/>
                      <a:pt x="10922456" y="4427698"/>
                    </a:cubicBezTo>
                    <a:cubicBezTo>
                      <a:pt x="10901461" y="4576454"/>
                      <a:pt x="10823540" y="4682312"/>
                      <a:pt x="10668920" y="4681234"/>
                    </a:cubicBezTo>
                    <a:cubicBezTo>
                      <a:pt x="10463841" y="4661440"/>
                      <a:pt x="10401919" y="4669444"/>
                      <a:pt x="10182869" y="4681234"/>
                    </a:cubicBezTo>
                    <a:cubicBezTo>
                      <a:pt x="9963819" y="4693024"/>
                      <a:pt x="9645025" y="4706825"/>
                      <a:pt x="9280202" y="4681234"/>
                    </a:cubicBezTo>
                    <a:cubicBezTo>
                      <a:pt x="8915379" y="4655643"/>
                      <a:pt x="8691103" y="4686609"/>
                      <a:pt x="8481689" y="4681234"/>
                    </a:cubicBezTo>
                    <a:cubicBezTo>
                      <a:pt x="8272275" y="4675859"/>
                      <a:pt x="8073013" y="4702770"/>
                      <a:pt x="7891484" y="4681234"/>
                    </a:cubicBezTo>
                    <a:cubicBezTo>
                      <a:pt x="7709955" y="4659698"/>
                      <a:pt x="7536625" y="4685795"/>
                      <a:pt x="7301279" y="4681234"/>
                    </a:cubicBezTo>
                    <a:cubicBezTo>
                      <a:pt x="7065934" y="4676673"/>
                      <a:pt x="6757987" y="4682775"/>
                      <a:pt x="6398613" y="4681234"/>
                    </a:cubicBezTo>
                    <a:cubicBezTo>
                      <a:pt x="6039239" y="4679693"/>
                      <a:pt x="6080043" y="4678059"/>
                      <a:pt x="5808407" y="4681234"/>
                    </a:cubicBezTo>
                    <a:cubicBezTo>
                      <a:pt x="5536771" y="4684409"/>
                      <a:pt x="5361685" y="4656041"/>
                      <a:pt x="5218202" y="4681234"/>
                    </a:cubicBezTo>
                    <a:cubicBezTo>
                      <a:pt x="5074719" y="4706427"/>
                      <a:pt x="4923992" y="4679503"/>
                      <a:pt x="4836305" y="4681234"/>
                    </a:cubicBezTo>
                    <a:cubicBezTo>
                      <a:pt x="4748618" y="4682965"/>
                      <a:pt x="4288020" y="4666790"/>
                      <a:pt x="4141946" y="4681234"/>
                    </a:cubicBezTo>
                    <a:cubicBezTo>
                      <a:pt x="3995872" y="4695678"/>
                      <a:pt x="3741338" y="4670379"/>
                      <a:pt x="3343433" y="4681234"/>
                    </a:cubicBezTo>
                    <a:cubicBezTo>
                      <a:pt x="2945528" y="4692089"/>
                      <a:pt x="2822023" y="4646703"/>
                      <a:pt x="2440767" y="4681234"/>
                    </a:cubicBezTo>
                    <a:cubicBezTo>
                      <a:pt x="2059511" y="4715765"/>
                      <a:pt x="1796477" y="4641228"/>
                      <a:pt x="1538100" y="4681234"/>
                    </a:cubicBezTo>
                    <a:cubicBezTo>
                      <a:pt x="1279723" y="4721240"/>
                      <a:pt x="1037759" y="4664752"/>
                      <a:pt x="843741" y="4681234"/>
                    </a:cubicBezTo>
                    <a:cubicBezTo>
                      <a:pt x="649723" y="4697716"/>
                      <a:pt x="503260" y="4709929"/>
                      <a:pt x="253536" y="4681234"/>
                    </a:cubicBezTo>
                    <a:cubicBezTo>
                      <a:pt x="104586" y="4685435"/>
                      <a:pt x="1561" y="4563091"/>
                      <a:pt x="0" y="4427698"/>
                    </a:cubicBezTo>
                    <a:cubicBezTo>
                      <a:pt x="16292" y="4219901"/>
                      <a:pt x="-9568" y="3909721"/>
                      <a:pt x="0" y="3648521"/>
                    </a:cubicBezTo>
                    <a:cubicBezTo>
                      <a:pt x="9568" y="3387321"/>
                      <a:pt x="-6966" y="3172554"/>
                      <a:pt x="0" y="2952827"/>
                    </a:cubicBezTo>
                    <a:cubicBezTo>
                      <a:pt x="6966" y="2733100"/>
                      <a:pt x="-27542" y="2657632"/>
                      <a:pt x="0" y="2382359"/>
                    </a:cubicBezTo>
                    <a:cubicBezTo>
                      <a:pt x="27542" y="2107086"/>
                      <a:pt x="20398" y="2044374"/>
                      <a:pt x="0" y="1728407"/>
                    </a:cubicBezTo>
                    <a:cubicBezTo>
                      <a:pt x="-20398" y="1412440"/>
                      <a:pt x="2419" y="1120904"/>
                      <a:pt x="0" y="949230"/>
                    </a:cubicBezTo>
                    <a:cubicBezTo>
                      <a:pt x="-2419" y="777556"/>
                      <a:pt x="29169" y="568548"/>
                      <a:pt x="0" y="253536"/>
                    </a:cubicBezTo>
                    <a:close/>
                  </a:path>
                  <a:path w="10922456" h="4681234" stroke="0" extrusionOk="0">
                    <a:moveTo>
                      <a:pt x="0" y="253536"/>
                    </a:moveTo>
                    <a:cubicBezTo>
                      <a:pt x="6333" y="115607"/>
                      <a:pt x="124210" y="-32651"/>
                      <a:pt x="253536" y="0"/>
                    </a:cubicBezTo>
                    <a:cubicBezTo>
                      <a:pt x="369383" y="-353"/>
                      <a:pt x="539335" y="10665"/>
                      <a:pt x="635433" y="0"/>
                    </a:cubicBezTo>
                    <a:cubicBezTo>
                      <a:pt x="731531" y="-10665"/>
                      <a:pt x="894222" y="-8278"/>
                      <a:pt x="1121485" y="0"/>
                    </a:cubicBezTo>
                    <a:cubicBezTo>
                      <a:pt x="1348748" y="8278"/>
                      <a:pt x="1522218" y="19325"/>
                      <a:pt x="1711690" y="0"/>
                    </a:cubicBezTo>
                    <a:cubicBezTo>
                      <a:pt x="1901163" y="-19325"/>
                      <a:pt x="2130241" y="-21785"/>
                      <a:pt x="2406049" y="0"/>
                    </a:cubicBezTo>
                    <a:cubicBezTo>
                      <a:pt x="2681857" y="21785"/>
                      <a:pt x="2794937" y="-7819"/>
                      <a:pt x="2996254" y="0"/>
                    </a:cubicBezTo>
                    <a:cubicBezTo>
                      <a:pt x="3197571" y="7819"/>
                      <a:pt x="3291401" y="-1907"/>
                      <a:pt x="3378151" y="0"/>
                    </a:cubicBezTo>
                    <a:cubicBezTo>
                      <a:pt x="3464901" y="1907"/>
                      <a:pt x="4013338" y="28818"/>
                      <a:pt x="4176664" y="0"/>
                    </a:cubicBezTo>
                    <a:cubicBezTo>
                      <a:pt x="4339990" y="-28818"/>
                      <a:pt x="4810160" y="-11694"/>
                      <a:pt x="4975177" y="0"/>
                    </a:cubicBezTo>
                    <a:cubicBezTo>
                      <a:pt x="5140194" y="11694"/>
                      <a:pt x="5396576" y="20791"/>
                      <a:pt x="5773690" y="0"/>
                    </a:cubicBezTo>
                    <a:cubicBezTo>
                      <a:pt x="6150804" y="-20791"/>
                      <a:pt x="6294795" y="6869"/>
                      <a:pt x="6676356" y="0"/>
                    </a:cubicBezTo>
                    <a:cubicBezTo>
                      <a:pt x="7057917" y="-6869"/>
                      <a:pt x="7089996" y="-32324"/>
                      <a:pt x="7370715" y="0"/>
                    </a:cubicBezTo>
                    <a:cubicBezTo>
                      <a:pt x="7651434" y="32324"/>
                      <a:pt x="8043428" y="-32007"/>
                      <a:pt x="8273382" y="0"/>
                    </a:cubicBezTo>
                    <a:cubicBezTo>
                      <a:pt x="8503336" y="32007"/>
                      <a:pt x="8678791" y="-27263"/>
                      <a:pt x="9071894" y="0"/>
                    </a:cubicBezTo>
                    <a:cubicBezTo>
                      <a:pt x="9464997" y="27263"/>
                      <a:pt x="9539999" y="20013"/>
                      <a:pt x="9766253" y="0"/>
                    </a:cubicBezTo>
                    <a:cubicBezTo>
                      <a:pt x="9992507" y="-20013"/>
                      <a:pt x="10243908" y="-10030"/>
                      <a:pt x="10668920" y="0"/>
                    </a:cubicBezTo>
                    <a:cubicBezTo>
                      <a:pt x="10826805" y="-5008"/>
                      <a:pt x="10925194" y="109852"/>
                      <a:pt x="10922456" y="253536"/>
                    </a:cubicBezTo>
                    <a:cubicBezTo>
                      <a:pt x="10905016" y="478826"/>
                      <a:pt x="10893038" y="619162"/>
                      <a:pt x="10922456" y="865746"/>
                    </a:cubicBezTo>
                    <a:cubicBezTo>
                      <a:pt x="10951875" y="1112330"/>
                      <a:pt x="10919347" y="1216073"/>
                      <a:pt x="10922456" y="1477957"/>
                    </a:cubicBezTo>
                    <a:cubicBezTo>
                      <a:pt x="10925565" y="1739841"/>
                      <a:pt x="10921933" y="1835104"/>
                      <a:pt x="10922456" y="2131909"/>
                    </a:cubicBezTo>
                    <a:cubicBezTo>
                      <a:pt x="10922979" y="2428714"/>
                      <a:pt x="10894258" y="2548423"/>
                      <a:pt x="10922456" y="2869344"/>
                    </a:cubicBezTo>
                    <a:cubicBezTo>
                      <a:pt x="10950654" y="3190266"/>
                      <a:pt x="10894404" y="3246893"/>
                      <a:pt x="10922456" y="3481555"/>
                    </a:cubicBezTo>
                    <a:cubicBezTo>
                      <a:pt x="10950508" y="3716217"/>
                      <a:pt x="10951668" y="4132627"/>
                      <a:pt x="10922456" y="4427698"/>
                    </a:cubicBezTo>
                    <a:cubicBezTo>
                      <a:pt x="10908810" y="4537967"/>
                      <a:pt x="10796617" y="4680011"/>
                      <a:pt x="10668920" y="4681234"/>
                    </a:cubicBezTo>
                    <a:cubicBezTo>
                      <a:pt x="10552403" y="4681352"/>
                      <a:pt x="10375248" y="4691399"/>
                      <a:pt x="10287023" y="4681234"/>
                    </a:cubicBezTo>
                    <a:cubicBezTo>
                      <a:pt x="10198798" y="4671069"/>
                      <a:pt x="9588999" y="4671244"/>
                      <a:pt x="9384356" y="4681234"/>
                    </a:cubicBezTo>
                    <a:cubicBezTo>
                      <a:pt x="9179713" y="4691224"/>
                      <a:pt x="9092294" y="4664855"/>
                      <a:pt x="9002459" y="4681234"/>
                    </a:cubicBezTo>
                    <a:cubicBezTo>
                      <a:pt x="8912624" y="4697613"/>
                      <a:pt x="8509176" y="4695254"/>
                      <a:pt x="8203946" y="4681234"/>
                    </a:cubicBezTo>
                    <a:cubicBezTo>
                      <a:pt x="7898716" y="4667214"/>
                      <a:pt x="7652785" y="4686672"/>
                      <a:pt x="7405433" y="4681234"/>
                    </a:cubicBezTo>
                    <a:cubicBezTo>
                      <a:pt x="7158081" y="4675796"/>
                      <a:pt x="6958104" y="4661555"/>
                      <a:pt x="6606920" y="4681234"/>
                    </a:cubicBezTo>
                    <a:cubicBezTo>
                      <a:pt x="6255736" y="4700913"/>
                      <a:pt x="6362288" y="4681249"/>
                      <a:pt x="6120869" y="4681234"/>
                    </a:cubicBezTo>
                    <a:cubicBezTo>
                      <a:pt x="5879450" y="4681219"/>
                      <a:pt x="5684158" y="4672265"/>
                      <a:pt x="5426510" y="4681234"/>
                    </a:cubicBezTo>
                    <a:cubicBezTo>
                      <a:pt x="5168862" y="4690203"/>
                      <a:pt x="4831656" y="4671975"/>
                      <a:pt x="4627997" y="4681234"/>
                    </a:cubicBezTo>
                    <a:cubicBezTo>
                      <a:pt x="4424338" y="4690493"/>
                      <a:pt x="4168996" y="4660111"/>
                      <a:pt x="4037792" y="4681234"/>
                    </a:cubicBezTo>
                    <a:cubicBezTo>
                      <a:pt x="3906588" y="4702357"/>
                      <a:pt x="3424667" y="4723128"/>
                      <a:pt x="3135126" y="4681234"/>
                    </a:cubicBezTo>
                    <a:cubicBezTo>
                      <a:pt x="2845585" y="4639340"/>
                      <a:pt x="2774287" y="4695599"/>
                      <a:pt x="2649074" y="4681234"/>
                    </a:cubicBezTo>
                    <a:cubicBezTo>
                      <a:pt x="2523861" y="4666869"/>
                      <a:pt x="2174520" y="4712684"/>
                      <a:pt x="1746408" y="4681234"/>
                    </a:cubicBezTo>
                    <a:cubicBezTo>
                      <a:pt x="1318296" y="4649784"/>
                      <a:pt x="1149756" y="4676357"/>
                      <a:pt x="843741" y="4681234"/>
                    </a:cubicBezTo>
                    <a:cubicBezTo>
                      <a:pt x="537726" y="4686111"/>
                      <a:pt x="546833" y="4666011"/>
                      <a:pt x="253536" y="4681234"/>
                    </a:cubicBezTo>
                    <a:cubicBezTo>
                      <a:pt x="101963" y="4684371"/>
                      <a:pt x="3321" y="4567742"/>
                      <a:pt x="0" y="4427698"/>
                    </a:cubicBezTo>
                    <a:cubicBezTo>
                      <a:pt x="2681" y="4192633"/>
                      <a:pt x="22253" y="3980821"/>
                      <a:pt x="0" y="3648521"/>
                    </a:cubicBezTo>
                    <a:cubicBezTo>
                      <a:pt x="-22253" y="3316221"/>
                      <a:pt x="7960" y="3095377"/>
                      <a:pt x="0" y="2869344"/>
                    </a:cubicBezTo>
                    <a:cubicBezTo>
                      <a:pt x="-7960" y="2643311"/>
                      <a:pt x="1842" y="2478009"/>
                      <a:pt x="0" y="2173651"/>
                    </a:cubicBezTo>
                    <a:cubicBezTo>
                      <a:pt x="-1842" y="1869293"/>
                      <a:pt x="-20985" y="1796776"/>
                      <a:pt x="0" y="1561440"/>
                    </a:cubicBezTo>
                    <a:cubicBezTo>
                      <a:pt x="20985" y="1326104"/>
                      <a:pt x="17557" y="1014283"/>
                      <a:pt x="0" y="865746"/>
                    </a:cubicBezTo>
                    <a:cubicBezTo>
                      <a:pt x="-17557" y="717209"/>
                      <a:pt x="-7495" y="460405"/>
                      <a:pt x="0" y="253536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="" xmlns:ask="http://schemas.microsoft.com/office/drawing/2018/sketchyshapes" sd="1752748507">
                      <a:prstGeom prst="roundRect">
                        <a:avLst>
                          <a:gd name="adj" fmla="val 5416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8B6C057-CCAC-4C4B-80CF-2B70A2DA32D9}"/>
                  </a:ext>
                </a:extLst>
              </p:cNvPr>
              <p:cNvSpPr txBox="1"/>
              <p:nvPr/>
            </p:nvSpPr>
            <p:spPr>
              <a:xfrm>
                <a:off x="5839364" y="3248739"/>
                <a:ext cx="1492134" cy="523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800" b="1" dirty="0" smtClean="0"/>
                  <a:t>인도양</a:t>
                </a:r>
                <a:endParaRPr lang="en-US" altLang="ko-KR" sz="2800" b="1" dirty="0"/>
              </a:p>
            </p:txBody>
          </p:sp>
        </p:grpSp>
        <p:grpSp>
          <p:nvGrpSpPr>
            <p:cNvPr id="37" name="그룹 36"/>
            <p:cNvGrpSpPr/>
            <p:nvPr/>
          </p:nvGrpSpPr>
          <p:grpSpPr>
            <a:xfrm>
              <a:off x="6345763" y="2909736"/>
              <a:ext cx="1491940" cy="613573"/>
              <a:chOff x="5839364" y="3203557"/>
              <a:chExt cx="1492134" cy="613653"/>
            </a:xfrm>
          </p:grpSpPr>
          <p:sp>
            <p:nvSpPr>
              <p:cNvPr id="38" name="사각형: 둥근 모서리 3">
                <a:extLst>
                  <a:ext uri="{FF2B5EF4-FFF2-40B4-BE49-F238E27FC236}">
                    <a16:creationId xmlns:a16="http://schemas.microsoft.com/office/drawing/2014/main" id="{B8A2843A-6ADB-4000-90B5-17B87DE181B3}"/>
                  </a:ext>
                </a:extLst>
              </p:cNvPr>
              <p:cNvSpPr/>
              <p:nvPr/>
            </p:nvSpPr>
            <p:spPr>
              <a:xfrm>
                <a:off x="5878670" y="3203557"/>
                <a:ext cx="1413523" cy="613653"/>
              </a:xfrm>
              <a:custGeom>
                <a:avLst/>
                <a:gdLst>
                  <a:gd name="connsiteX0" fmla="*/ 0 w 10922456"/>
                  <a:gd name="connsiteY0" fmla="*/ 253536 h 4681234"/>
                  <a:gd name="connsiteX1" fmla="*/ 253536 w 10922456"/>
                  <a:gd name="connsiteY1" fmla="*/ 0 h 4681234"/>
                  <a:gd name="connsiteX2" fmla="*/ 843741 w 10922456"/>
                  <a:gd name="connsiteY2" fmla="*/ 0 h 4681234"/>
                  <a:gd name="connsiteX3" fmla="*/ 1538100 w 10922456"/>
                  <a:gd name="connsiteY3" fmla="*/ 0 h 4681234"/>
                  <a:gd name="connsiteX4" fmla="*/ 1919997 w 10922456"/>
                  <a:gd name="connsiteY4" fmla="*/ 0 h 4681234"/>
                  <a:gd name="connsiteX5" fmla="*/ 2718510 w 10922456"/>
                  <a:gd name="connsiteY5" fmla="*/ 0 h 4681234"/>
                  <a:gd name="connsiteX6" fmla="*/ 3412869 w 10922456"/>
                  <a:gd name="connsiteY6" fmla="*/ 0 h 4681234"/>
                  <a:gd name="connsiteX7" fmla="*/ 4107228 w 10922456"/>
                  <a:gd name="connsiteY7" fmla="*/ 0 h 4681234"/>
                  <a:gd name="connsiteX8" fmla="*/ 4801587 w 10922456"/>
                  <a:gd name="connsiteY8" fmla="*/ 0 h 4681234"/>
                  <a:gd name="connsiteX9" fmla="*/ 5495946 w 10922456"/>
                  <a:gd name="connsiteY9" fmla="*/ 0 h 4681234"/>
                  <a:gd name="connsiteX10" fmla="*/ 6190305 w 10922456"/>
                  <a:gd name="connsiteY10" fmla="*/ 0 h 4681234"/>
                  <a:gd name="connsiteX11" fmla="*/ 6988818 w 10922456"/>
                  <a:gd name="connsiteY11" fmla="*/ 0 h 4681234"/>
                  <a:gd name="connsiteX12" fmla="*/ 7579023 w 10922456"/>
                  <a:gd name="connsiteY12" fmla="*/ 0 h 4681234"/>
                  <a:gd name="connsiteX13" fmla="*/ 8065074 w 10922456"/>
                  <a:gd name="connsiteY13" fmla="*/ 0 h 4681234"/>
                  <a:gd name="connsiteX14" fmla="*/ 8446971 w 10922456"/>
                  <a:gd name="connsiteY14" fmla="*/ 0 h 4681234"/>
                  <a:gd name="connsiteX15" fmla="*/ 8933023 w 10922456"/>
                  <a:gd name="connsiteY15" fmla="*/ 0 h 4681234"/>
                  <a:gd name="connsiteX16" fmla="*/ 9314920 w 10922456"/>
                  <a:gd name="connsiteY16" fmla="*/ 0 h 4681234"/>
                  <a:gd name="connsiteX17" fmla="*/ 10009279 w 10922456"/>
                  <a:gd name="connsiteY17" fmla="*/ 0 h 4681234"/>
                  <a:gd name="connsiteX18" fmla="*/ 10668920 w 10922456"/>
                  <a:gd name="connsiteY18" fmla="*/ 0 h 4681234"/>
                  <a:gd name="connsiteX19" fmla="*/ 10922456 w 10922456"/>
                  <a:gd name="connsiteY19" fmla="*/ 253536 h 4681234"/>
                  <a:gd name="connsiteX20" fmla="*/ 10922456 w 10922456"/>
                  <a:gd name="connsiteY20" fmla="*/ 949230 h 4681234"/>
                  <a:gd name="connsiteX21" fmla="*/ 10922456 w 10922456"/>
                  <a:gd name="connsiteY21" fmla="*/ 1519698 h 4681234"/>
                  <a:gd name="connsiteX22" fmla="*/ 10922456 w 10922456"/>
                  <a:gd name="connsiteY22" fmla="*/ 2173651 h 4681234"/>
                  <a:gd name="connsiteX23" fmla="*/ 10922456 w 10922456"/>
                  <a:gd name="connsiteY23" fmla="*/ 2952827 h 4681234"/>
                  <a:gd name="connsiteX24" fmla="*/ 10922456 w 10922456"/>
                  <a:gd name="connsiteY24" fmla="*/ 3565038 h 4681234"/>
                  <a:gd name="connsiteX25" fmla="*/ 10922456 w 10922456"/>
                  <a:gd name="connsiteY25" fmla="*/ 4427698 h 4681234"/>
                  <a:gd name="connsiteX26" fmla="*/ 10668920 w 10922456"/>
                  <a:gd name="connsiteY26" fmla="*/ 4681234 h 4681234"/>
                  <a:gd name="connsiteX27" fmla="*/ 10182869 w 10922456"/>
                  <a:gd name="connsiteY27" fmla="*/ 4681234 h 4681234"/>
                  <a:gd name="connsiteX28" fmla="*/ 9280202 w 10922456"/>
                  <a:gd name="connsiteY28" fmla="*/ 4681234 h 4681234"/>
                  <a:gd name="connsiteX29" fmla="*/ 8481689 w 10922456"/>
                  <a:gd name="connsiteY29" fmla="*/ 4681234 h 4681234"/>
                  <a:gd name="connsiteX30" fmla="*/ 7891484 w 10922456"/>
                  <a:gd name="connsiteY30" fmla="*/ 4681234 h 4681234"/>
                  <a:gd name="connsiteX31" fmla="*/ 7301279 w 10922456"/>
                  <a:gd name="connsiteY31" fmla="*/ 4681234 h 4681234"/>
                  <a:gd name="connsiteX32" fmla="*/ 6398613 w 10922456"/>
                  <a:gd name="connsiteY32" fmla="*/ 4681234 h 4681234"/>
                  <a:gd name="connsiteX33" fmla="*/ 5808407 w 10922456"/>
                  <a:gd name="connsiteY33" fmla="*/ 4681234 h 4681234"/>
                  <a:gd name="connsiteX34" fmla="*/ 5218202 w 10922456"/>
                  <a:gd name="connsiteY34" fmla="*/ 4681234 h 4681234"/>
                  <a:gd name="connsiteX35" fmla="*/ 4836305 w 10922456"/>
                  <a:gd name="connsiteY35" fmla="*/ 4681234 h 4681234"/>
                  <a:gd name="connsiteX36" fmla="*/ 4141946 w 10922456"/>
                  <a:gd name="connsiteY36" fmla="*/ 4681234 h 4681234"/>
                  <a:gd name="connsiteX37" fmla="*/ 3343433 w 10922456"/>
                  <a:gd name="connsiteY37" fmla="*/ 4681234 h 4681234"/>
                  <a:gd name="connsiteX38" fmla="*/ 2440767 w 10922456"/>
                  <a:gd name="connsiteY38" fmla="*/ 4681234 h 4681234"/>
                  <a:gd name="connsiteX39" fmla="*/ 1538100 w 10922456"/>
                  <a:gd name="connsiteY39" fmla="*/ 4681234 h 4681234"/>
                  <a:gd name="connsiteX40" fmla="*/ 843741 w 10922456"/>
                  <a:gd name="connsiteY40" fmla="*/ 4681234 h 4681234"/>
                  <a:gd name="connsiteX41" fmla="*/ 253536 w 10922456"/>
                  <a:gd name="connsiteY41" fmla="*/ 4681234 h 4681234"/>
                  <a:gd name="connsiteX42" fmla="*/ 0 w 10922456"/>
                  <a:gd name="connsiteY42" fmla="*/ 4427698 h 4681234"/>
                  <a:gd name="connsiteX43" fmla="*/ 0 w 10922456"/>
                  <a:gd name="connsiteY43" fmla="*/ 3648521 h 4681234"/>
                  <a:gd name="connsiteX44" fmla="*/ 0 w 10922456"/>
                  <a:gd name="connsiteY44" fmla="*/ 2952827 h 4681234"/>
                  <a:gd name="connsiteX45" fmla="*/ 0 w 10922456"/>
                  <a:gd name="connsiteY45" fmla="*/ 2382359 h 4681234"/>
                  <a:gd name="connsiteX46" fmla="*/ 0 w 10922456"/>
                  <a:gd name="connsiteY46" fmla="*/ 1728407 h 4681234"/>
                  <a:gd name="connsiteX47" fmla="*/ 0 w 10922456"/>
                  <a:gd name="connsiteY47" fmla="*/ 949230 h 4681234"/>
                  <a:gd name="connsiteX48" fmla="*/ 0 w 10922456"/>
                  <a:gd name="connsiteY48" fmla="*/ 253536 h 468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922456" h="4681234" fill="none" extrusionOk="0">
                    <a:moveTo>
                      <a:pt x="0" y="253536"/>
                    </a:moveTo>
                    <a:cubicBezTo>
                      <a:pt x="6446" y="101748"/>
                      <a:pt x="133381" y="14067"/>
                      <a:pt x="253536" y="0"/>
                    </a:cubicBezTo>
                    <a:cubicBezTo>
                      <a:pt x="466034" y="4615"/>
                      <a:pt x="664551" y="8322"/>
                      <a:pt x="843741" y="0"/>
                    </a:cubicBezTo>
                    <a:cubicBezTo>
                      <a:pt x="1022932" y="-8322"/>
                      <a:pt x="1340015" y="-9617"/>
                      <a:pt x="1538100" y="0"/>
                    </a:cubicBezTo>
                    <a:cubicBezTo>
                      <a:pt x="1736185" y="9617"/>
                      <a:pt x="1775930" y="4280"/>
                      <a:pt x="1919997" y="0"/>
                    </a:cubicBezTo>
                    <a:cubicBezTo>
                      <a:pt x="2064064" y="-4280"/>
                      <a:pt x="2423910" y="18903"/>
                      <a:pt x="2718510" y="0"/>
                    </a:cubicBezTo>
                    <a:cubicBezTo>
                      <a:pt x="3013110" y="-18903"/>
                      <a:pt x="3186734" y="23662"/>
                      <a:pt x="3412869" y="0"/>
                    </a:cubicBezTo>
                    <a:cubicBezTo>
                      <a:pt x="3639004" y="-23662"/>
                      <a:pt x="3792241" y="24607"/>
                      <a:pt x="4107228" y="0"/>
                    </a:cubicBezTo>
                    <a:cubicBezTo>
                      <a:pt x="4422215" y="-24607"/>
                      <a:pt x="4509678" y="-33836"/>
                      <a:pt x="4801587" y="0"/>
                    </a:cubicBezTo>
                    <a:cubicBezTo>
                      <a:pt x="5093496" y="33836"/>
                      <a:pt x="5155207" y="29190"/>
                      <a:pt x="5495946" y="0"/>
                    </a:cubicBezTo>
                    <a:cubicBezTo>
                      <a:pt x="5836685" y="-29190"/>
                      <a:pt x="5876203" y="30034"/>
                      <a:pt x="6190305" y="0"/>
                    </a:cubicBezTo>
                    <a:cubicBezTo>
                      <a:pt x="6504407" y="-30034"/>
                      <a:pt x="6676674" y="13338"/>
                      <a:pt x="6988818" y="0"/>
                    </a:cubicBezTo>
                    <a:cubicBezTo>
                      <a:pt x="7300962" y="-13338"/>
                      <a:pt x="7372643" y="9087"/>
                      <a:pt x="7579023" y="0"/>
                    </a:cubicBezTo>
                    <a:cubicBezTo>
                      <a:pt x="7785404" y="-9087"/>
                      <a:pt x="7866082" y="-24227"/>
                      <a:pt x="8065074" y="0"/>
                    </a:cubicBezTo>
                    <a:cubicBezTo>
                      <a:pt x="8264066" y="24227"/>
                      <a:pt x="8367428" y="-16248"/>
                      <a:pt x="8446971" y="0"/>
                    </a:cubicBezTo>
                    <a:cubicBezTo>
                      <a:pt x="8526514" y="16248"/>
                      <a:pt x="8730646" y="4553"/>
                      <a:pt x="8933023" y="0"/>
                    </a:cubicBezTo>
                    <a:cubicBezTo>
                      <a:pt x="9135400" y="-4553"/>
                      <a:pt x="9227544" y="-102"/>
                      <a:pt x="9314920" y="0"/>
                    </a:cubicBezTo>
                    <a:cubicBezTo>
                      <a:pt x="9402296" y="102"/>
                      <a:pt x="9668371" y="-28702"/>
                      <a:pt x="10009279" y="0"/>
                    </a:cubicBezTo>
                    <a:cubicBezTo>
                      <a:pt x="10350187" y="28702"/>
                      <a:pt x="10523351" y="6445"/>
                      <a:pt x="10668920" y="0"/>
                    </a:cubicBezTo>
                    <a:cubicBezTo>
                      <a:pt x="10810600" y="21612"/>
                      <a:pt x="10926082" y="112095"/>
                      <a:pt x="10922456" y="253536"/>
                    </a:cubicBezTo>
                    <a:cubicBezTo>
                      <a:pt x="10925165" y="533663"/>
                      <a:pt x="10910602" y="674802"/>
                      <a:pt x="10922456" y="949230"/>
                    </a:cubicBezTo>
                    <a:cubicBezTo>
                      <a:pt x="10934310" y="1223658"/>
                      <a:pt x="10906306" y="1366240"/>
                      <a:pt x="10922456" y="1519698"/>
                    </a:cubicBezTo>
                    <a:cubicBezTo>
                      <a:pt x="10938606" y="1673156"/>
                      <a:pt x="10931848" y="1871856"/>
                      <a:pt x="10922456" y="2173651"/>
                    </a:cubicBezTo>
                    <a:cubicBezTo>
                      <a:pt x="10913064" y="2475446"/>
                      <a:pt x="10885015" y="2763470"/>
                      <a:pt x="10922456" y="2952827"/>
                    </a:cubicBezTo>
                    <a:cubicBezTo>
                      <a:pt x="10959897" y="3142184"/>
                      <a:pt x="10944689" y="3412672"/>
                      <a:pt x="10922456" y="3565038"/>
                    </a:cubicBezTo>
                    <a:cubicBezTo>
                      <a:pt x="10900223" y="3717404"/>
                      <a:pt x="10934203" y="4113567"/>
                      <a:pt x="10922456" y="4427698"/>
                    </a:cubicBezTo>
                    <a:cubicBezTo>
                      <a:pt x="10901461" y="4576454"/>
                      <a:pt x="10823540" y="4682312"/>
                      <a:pt x="10668920" y="4681234"/>
                    </a:cubicBezTo>
                    <a:cubicBezTo>
                      <a:pt x="10463841" y="4661440"/>
                      <a:pt x="10401919" y="4669444"/>
                      <a:pt x="10182869" y="4681234"/>
                    </a:cubicBezTo>
                    <a:cubicBezTo>
                      <a:pt x="9963819" y="4693024"/>
                      <a:pt x="9645025" y="4706825"/>
                      <a:pt x="9280202" y="4681234"/>
                    </a:cubicBezTo>
                    <a:cubicBezTo>
                      <a:pt x="8915379" y="4655643"/>
                      <a:pt x="8691103" y="4686609"/>
                      <a:pt x="8481689" y="4681234"/>
                    </a:cubicBezTo>
                    <a:cubicBezTo>
                      <a:pt x="8272275" y="4675859"/>
                      <a:pt x="8073013" y="4702770"/>
                      <a:pt x="7891484" y="4681234"/>
                    </a:cubicBezTo>
                    <a:cubicBezTo>
                      <a:pt x="7709955" y="4659698"/>
                      <a:pt x="7536625" y="4685795"/>
                      <a:pt x="7301279" y="4681234"/>
                    </a:cubicBezTo>
                    <a:cubicBezTo>
                      <a:pt x="7065934" y="4676673"/>
                      <a:pt x="6757987" y="4682775"/>
                      <a:pt x="6398613" y="4681234"/>
                    </a:cubicBezTo>
                    <a:cubicBezTo>
                      <a:pt x="6039239" y="4679693"/>
                      <a:pt x="6080043" y="4678059"/>
                      <a:pt x="5808407" y="4681234"/>
                    </a:cubicBezTo>
                    <a:cubicBezTo>
                      <a:pt x="5536771" y="4684409"/>
                      <a:pt x="5361685" y="4656041"/>
                      <a:pt x="5218202" y="4681234"/>
                    </a:cubicBezTo>
                    <a:cubicBezTo>
                      <a:pt x="5074719" y="4706427"/>
                      <a:pt x="4923992" y="4679503"/>
                      <a:pt x="4836305" y="4681234"/>
                    </a:cubicBezTo>
                    <a:cubicBezTo>
                      <a:pt x="4748618" y="4682965"/>
                      <a:pt x="4288020" y="4666790"/>
                      <a:pt x="4141946" y="4681234"/>
                    </a:cubicBezTo>
                    <a:cubicBezTo>
                      <a:pt x="3995872" y="4695678"/>
                      <a:pt x="3741338" y="4670379"/>
                      <a:pt x="3343433" y="4681234"/>
                    </a:cubicBezTo>
                    <a:cubicBezTo>
                      <a:pt x="2945528" y="4692089"/>
                      <a:pt x="2822023" y="4646703"/>
                      <a:pt x="2440767" y="4681234"/>
                    </a:cubicBezTo>
                    <a:cubicBezTo>
                      <a:pt x="2059511" y="4715765"/>
                      <a:pt x="1796477" y="4641228"/>
                      <a:pt x="1538100" y="4681234"/>
                    </a:cubicBezTo>
                    <a:cubicBezTo>
                      <a:pt x="1279723" y="4721240"/>
                      <a:pt x="1037759" y="4664752"/>
                      <a:pt x="843741" y="4681234"/>
                    </a:cubicBezTo>
                    <a:cubicBezTo>
                      <a:pt x="649723" y="4697716"/>
                      <a:pt x="503260" y="4709929"/>
                      <a:pt x="253536" y="4681234"/>
                    </a:cubicBezTo>
                    <a:cubicBezTo>
                      <a:pt x="104586" y="4685435"/>
                      <a:pt x="1561" y="4563091"/>
                      <a:pt x="0" y="4427698"/>
                    </a:cubicBezTo>
                    <a:cubicBezTo>
                      <a:pt x="16292" y="4219901"/>
                      <a:pt x="-9568" y="3909721"/>
                      <a:pt x="0" y="3648521"/>
                    </a:cubicBezTo>
                    <a:cubicBezTo>
                      <a:pt x="9568" y="3387321"/>
                      <a:pt x="-6966" y="3172554"/>
                      <a:pt x="0" y="2952827"/>
                    </a:cubicBezTo>
                    <a:cubicBezTo>
                      <a:pt x="6966" y="2733100"/>
                      <a:pt x="-27542" y="2657632"/>
                      <a:pt x="0" y="2382359"/>
                    </a:cubicBezTo>
                    <a:cubicBezTo>
                      <a:pt x="27542" y="2107086"/>
                      <a:pt x="20398" y="2044374"/>
                      <a:pt x="0" y="1728407"/>
                    </a:cubicBezTo>
                    <a:cubicBezTo>
                      <a:pt x="-20398" y="1412440"/>
                      <a:pt x="2419" y="1120904"/>
                      <a:pt x="0" y="949230"/>
                    </a:cubicBezTo>
                    <a:cubicBezTo>
                      <a:pt x="-2419" y="777556"/>
                      <a:pt x="29169" y="568548"/>
                      <a:pt x="0" y="253536"/>
                    </a:cubicBezTo>
                    <a:close/>
                  </a:path>
                  <a:path w="10922456" h="4681234" stroke="0" extrusionOk="0">
                    <a:moveTo>
                      <a:pt x="0" y="253536"/>
                    </a:moveTo>
                    <a:cubicBezTo>
                      <a:pt x="6333" y="115607"/>
                      <a:pt x="124210" y="-32651"/>
                      <a:pt x="253536" y="0"/>
                    </a:cubicBezTo>
                    <a:cubicBezTo>
                      <a:pt x="369383" y="-353"/>
                      <a:pt x="539335" y="10665"/>
                      <a:pt x="635433" y="0"/>
                    </a:cubicBezTo>
                    <a:cubicBezTo>
                      <a:pt x="731531" y="-10665"/>
                      <a:pt x="894222" y="-8278"/>
                      <a:pt x="1121485" y="0"/>
                    </a:cubicBezTo>
                    <a:cubicBezTo>
                      <a:pt x="1348748" y="8278"/>
                      <a:pt x="1522218" y="19325"/>
                      <a:pt x="1711690" y="0"/>
                    </a:cubicBezTo>
                    <a:cubicBezTo>
                      <a:pt x="1901163" y="-19325"/>
                      <a:pt x="2130241" y="-21785"/>
                      <a:pt x="2406049" y="0"/>
                    </a:cubicBezTo>
                    <a:cubicBezTo>
                      <a:pt x="2681857" y="21785"/>
                      <a:pt x="2794937" y="-7819"/>
                      <a:pt x="2996254" y="0"/>
                    </a:cubicBezTo>
                    <a:cubicBezTo>
                      <a:pt x="3197571" y="7819"/>
                      <a:pt x="3291401" y="-1907"/>
                      <a:pt x="3378151" y="0"/>
                    </a:cubicBezTo>
                    <a:cubicBezTo>
                      <a:pt x="3464901" y="1907"/>
                      <a:pt x="4013338" y="28818"/>
                      <a:pt x="4176664" y="0"/>
                    </a:cubicBezTo>
                    <a:cubicBezTo>
                      <a:pt x="4339990" y="-28818"/>
                      <a:pt x="4810160" y="-11694"/>
                      <a:pt x="4975177" y="0"/>
                    </a:cubicBezTo>
                    <a:cubicBezTo>
                      <a:pt x="5140194" y="11694"/>
                      <a:pt x="5396576" y="20791"/>
                      <a:pt x="5773690" y="0"/>
                    </a:cubicBezTo>
                    <a:cubicBezTo>
                      <a:pt x="6150804" y="-20791"/>
                      <a:pt x="6294795" y="6869"/>
                      <a:pt x="6676356" y="0"/>
                    </a:cubicBezTo>
                    <a:cubicBezTo>
                      <a:pt x="7057917" y="-6869"/>
                      <a:pt x="7089996" y="-32324"/>
                      <a:pt x="7370715" y="0"/>
                    </a:cubicBezTo>
                    <a:cubicBezTo>
                      <a:pt x="7651434" y="32324"/>
                      <a:pt x="8043428" y="-32007"/>
                      <a:pt x="8273382" y="0"/>
                    </a:cubicBezTo>
                    <a:cubicBezTo>
                      <a:pt x="8503336" y="32007"/>
                      <a:pt x="8678791" y="-27263"/>
                      <a:pt x="9071894" y="0"/>
                    </a:cubicBezTo>
                    <a:cubicBezTo>
                      <a:pt x="9464997" y="27263"/>
                      <a:pt x="9539999" y="20013"/>
                      <a:pt x="9766253" y="0"/>
                    </a:cubicBezTo>
                    <a:cubicBezTo>
                      <a:pt x="9992507" y="-20013"/>
                      <a:pt x="10243908" y="-10030"/>
                      <a:pt x="10668920" y="0"/>
                    </a:cubicBezTo>
                    <a:cubicBezTo>
                      <a:pt x="10826805" y="-5008"/>
                      <a:pt x="10925194" y="109852"/>
                      <a:pt x="10922456" y="253536"/>
                    </a:cubicBezTo>
                    <a:cubicBezTo>
                      <a:pt x="10905016" y="478826"/>
                      <a:pt x="10893038" y="619162"/>
                      <a:pt x="10922456" y="865746"/>
                    </a:cubicBezTo>
                    <a:cubicBezTo>
                      <a:pt x="10951875" y="1112330"/>
                      <a:pt x="10919347" y="1216073"/>
                      <a:pt x="10922456" y="1477957"/>
                    </a:cubicBezTo>
                    <a:cubicBezTo>
                      <a:pt x="10925565" y="1739841"/>
                      <a:pt x="10921933" y="1835104"/>
                      <a:pt x="10922456" y="2131909"/>
                    </a:cubicBezTo>
                    <a:cubicBezTo>
                      <a:pt x="10922979" y="2428714"/>
                      <a:pt x="10894258" y="2548423"/>
                      <a:pt x="10922456" y="2869344"/>
                    </a:cubicBezTo>
                    <a:cubicBezTo>
                      <a:pt x="10950654" y="3190266"/>
                      <a:pt x="10894404" y="3246893"/>
                      <a:pt x="10922456" y="3481555"/>
                    </a:cubicBezTo>
                    <a:cubicBezTo>
                      <a:pt x="10950508" y="3716217"/>
                      <a:pt x="10951668" y="4132627"/>
                      <a:pt x="10922456" y="4427698"/>
                    </a:cubicBezTo>
                    <a:cubicBezTo>
                      <a:pt x="10908810" y="4537967"/>
                      <a:pt x="10796617" y="4680011"/>
                      <a:pt x="10668920" y="4681234"/>
                    </a:cubicBezTo>
                    <a:cubicBezTo>
                      <a:pt x="10552403" y="4681352"/>
                      <a:pt x="10375248" y="4691399"/>
                      <a:pt x="10287023" y="4681234"/>
                    </a:cubicBezTo>
                    <a:cubicBezTo>
                      <a:pt x="10198798" y="4671069"/>
                      <a:pt x="9588999" y="4671244"/>
                      <a:pt x="9384356" y="4681234"/>
                    </a:cubicBezTo>
                    <a:cubicBezTo>
                      <a:pt x="9179713" y="4691224"/>
                      <a:pt x="9092294" y="4664855"/>
                      <a:pt x="9002459" y="4681234"/>
                    </a:cubicBezTo>
                    <a:cubicBezTo>
                      <a:pt x="8912624" y="4697613"/>
                      <a:pt x="8509176" y="4695254"/>
                      <a:pt x="8203946" y="4681234"/>
                    </a:cubicBezTo>
                    <a:cubicBezTo>
                      <a:pt x="7898716" y="4667214"/>
                      <a:pt x="7652785" y="4686672"/>
                      <a:pt x="7405433" y="4681234"/>
                    </a:cubicBezTo>
                    <a:cubicBezTo>
                      <a:pt x="7158081" y="4675796"/>
                      <a:pt x="6958104" y="4661555"/>
                      <a:pt x="6606920" y="4681234"/>
                    </a:cubicBezTo>
                    <a:cubicBezTo>
                      <a:pt x="6255736" y="4700913"/>
                      <a:pt x="6362288" y="4681249"/>
                      <a:pt x="6120869" y="4681234"/>
                    </a:cubicBezTo>
                    <a:cubicBezTo>
                      <a:pt x="5879450" y="4681219"/>
                      <a:pt x="5684158" y="4672265"/>
                      <a:pt x="5426510" y="4681234"/>
                    </a:cubicBezTo>
                    <a:cubicBezTo>
                      <a:pt x="5168862" y="4690203"/>
                      <a:pt x="4831656" y="4671975"/>
                      <a:pt x="4627997" y="4681234"/>
                    </a:cubicBezTo>
                    <a:cubicBezTo>
                      <a:pt x="4424338" y="4690493"/>
                      <a:pt x="4168996" y="4660111"/>
                      <a:pt x="4037792" y="4681234"/>
                    </a:cubicBezTo>
                    <a:cubicBezTo>
                      <a:pt x="3906588" y="4702357"/>
                      <a:pt x="3424667" y="4723128"/>
                      <a:pt x="3135126" y="4681234"/>
                    </a:cubicBezTo>
                    <a:cubicBezTo>
                      <a:pt x="2845585" y="4639340"/>
                      <a:pt x="2774287" y="4695599"/>
                      <a:pt x="2649074" y="4681234"/>
                    </a:cubicBezTo>
                    <a:cubicBezTo>
                      <a:pt x="2523861" y="4666869"/>
                      <a:pt x="2174520" y="4712684"/>
                      <a:pt x="1746408" y="4681234"/>
                    </a:cubicBezTo>
                    <a:cubicBezTo>
                      <a:pt x="1318296" y="4649784"/>
                      <a:pt x="1149756" y="4676357"/>
                      <a:pt x="843741" y="4681234"/>
                    </a:cubicBezTo>
                    <a:cubicBezTo>
                      <a:pt x="537726" y="4686111"/>
                      <a:pt x="546833" y="4666011"/>
                      <a:pt x="253536" y="4681234"/>
                    </a:cubicBezTo>
                    <a:cubicBezTo>
                      <a:pt x="101963" y="4684371"/>
                      <a:pt x="3321" y="4567742"/>
                      <a:pt x="0" y="4427698"/>
                    </a:cubicBezTo>
                    <a:cubicBezTo>
                      <a:pt x="2681" y="4192633"/>
                      <a:pt x="22253" y="3980821"/>
                      <a:pt x="0" y="3648521"/>
                    </a:cubicBezTo>
                    <a:cubicBezTo>
                      <a:pt x="-22253" y="3316221"/>
                      <a:pt x="7960" y="3095377"/>
                      <a:pt x="0" y="2869344"/>
                    </a:cubicBezTo>
                    <a:cubicBezTo>
                      <a:pt x="-7960" y="2643311"/>
                      <a:pt x="1842" y="2478009"/>
                      <a:pt x="0" y="2173651"/>
                    </a:cubicBezTo>
                    <a:cubicBezTo>
                      <a:pt x="-1842" y="1869293"/>
                      <a:pt x="-20985" y="1796776"/>
                      <a:pt x="0" y="1561440"/>
                    </a:cubicBezTo>
                    <a:cubicBezTo>
                      <a:pt x="20985" y="1326104"/>
                      <a:pt x="17557" y="1014283"/>
                      <a:pt x="0" y="865746"/>
                    </a:cubicBezTo>
                    <a:cubicBezTo>
                      <a:pt x="-17557" y="717209"/>
                      <a:pt x="-7495" y="460405"/>
                      <a:pt x="0" y="253536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="" xmlns:ask="http://schemas.microsoft.com/office/drawing/2018/sketchyshapes" sd="1752748507">
                      <a:prstGeom prst="roundRect">
                        <a:avLst>
                          <a:gd name="adj" fmla="val 5416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8B6C057-CCAC-4C4B-80CF-2B70A2DA32D9}"/>
                  </a:ext>
                </a:extLst>
              </p:cNvPr>
              <p:cNvSpPr txBox="1"/>
              <p:nvPr/>
            </p:nvSpPr>
            <p:spPr>
              <a:xfrm>
                <a:off x="5839364" y="3248739"/>
                <a:ext cx="1492134" cy="523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800" b="1" dirty="0" smtClean="0"/>
                  <a:t>태평양</a:t>
                </a:r>
                <a:endParaRPr lang="en-US" altLang="ko-KR" sz="28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49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8A2843A-6ADB-4000-90B5-17B87DE181B3}"/>
              </a:ext>
            </a:extLst>
          </p:cNvPr>
          <p:cNvSpPr/>
          <p:nvPr/>
        </p:nvSpPr>
        <p:spPr>
          <a:xfrm>
            <a:off x="625748" y="1205170"/>
            <a:ext cx="10922456" cy="4681234"/>
          </a:xfrm>
          <a:custGeom>
            <a:avLst/>
            <a:gdLst>
              <a:gd name="connsiteX0" fmla="*/ 0 w 10922456"/>
              <a:gd name="connsiteY0" fmla="*/ 253536 h 4681234"/>
              <a:gd name="connsiteX1" fmla="*/ 253536 w 10922456"/>
              <a:gd name="connsiteY1" fmla="*/ 0 h 4681234"/>
              <a:gd name="connsiteX2" fmla="*/ 843741 w 10922456"/>
              <a:gd name="connsiteY2" fmla="*/ 0 h 4681234"/>
              <a:gd name="connsiteX3" fmla="*/ 1538100 w 10922456"/>
              <a:gd name="connsiteY3" fmla="*/ 0 h 4681234"/>
              <a:gd name="connsiteX4" fmla="*/ 1919997 w 10922456"/>
              <a:gd name="connsiteY4" fmla="*/ 0 h 4681234"/>
              <a:gd name="connsiteX5" fmla="*/ 2718510 w 10922456"/>
              <a:gd name="connsiteY5" fmla="*/ 0 h 4681234"/>
              <a:gd name="connsiteX6" fmla="*/ 3412869 w 10922456"/>
              <a:gd name="connsiteY6" fmla="*/ 0 h 4681234"/>
              <a:gd name="connsiteX7" fmla="*/ 4107228 w 10922456"/>
              <a:gd name="connsiteY7" fmla="*/ 0 h 4681234"/>
              <a:gd name="connsiteX8" fmla="*/ 4801587 w 10922456"/>
              <a:gd name="connsiteY8" fmla="*/ 0 h 4681234"/>
              <a:gd name="connsiteX9" fmla="*/ 5495946 w 10922456"/>
              <a:gd name="connsiteY9" fmla="*/ 0 h 4681234"/>
              <a:gd name="connsiteX10" fmla="*/ 6190305 w 10922456"/>
              <a:gd name="connsiteY10" fmla="*/ 0 h 4681234"/>
              <a:gd name="connsiteX11" fmla="*/ 6988818 w 10922456"/>
              <a:gd name="connsiteY11" fmla="*/ 0 h 4681234"/>
              <a:gd name="connsiteX12" fmla="*/ 7579023 w 10922456"/>
              <a:gd name="connsiteY12" fmla="*/ 0 h 4681234"/>
              <a:gd name="connsiteX13" fmla="*/ 8065074 w 10922456"/>
              <a:gd name="connsiteY13" fmla="*/ 0 h 4681234"/>
              <a:gd name="connsiteX14" fmla="*/ 8446971 w 10922456"/>
              <a:gd name="connsiteY14" fmla="*/ 0 h 4681234"/>
              <a:gd name="connsiteX15" fmla="*/ 8933023 w 10922456"/>
              <a:gd name="connsiteY15" fmla="*/ 0 h 4681234"/>
              <a:gd name="connsiteX16" fmla="*/ 9314920 w 10922456"/>
              <a:gd name="connsiteY16" fmla="*/ 0 h 4681234"/>
              <a:gd name="connsiteX17" fmla="*/ 10009279 w 10922456"/>
              <a:gd name="connsiteY17" fmla="*/ 0 h 4681234"/>
              <a:gd name="connsiteX18" fmla="*/ 10668920 w 10922456"/>
              <a:gd name="connsiteY18" fmla="*/ 0 h 4681234"/>
              <a:gd name="connsiteX19" fmla="*/ 10922456 w 10922456"/>
              <a:gd name="connsiteY19" fmla="*/ 253536 h 4681234"/>
              <a:gd name="connsiteX20" fmla="*/ 10922456 w 10922456"/>
              <a:gd name="connsiteY20" fmla="*/ 949230 h 4681234"/>
              <a:gd name="connsiteX21" fmla="*/ 10922456 w 10922456"/>
              <a:gd name="connsiteY21" fmla="*/ 1519698 h 4681234"/>
              <a:gd name="connsiteX22" fmla="*/ 10922456 w 10922456"/>
              <a:gd name="connsiteY22" fmla="*/ 2173651 h 4681234"/>
              <a:gd name="connsiteX23" fmla="*/ 10922456 w 10922456"/>
              <a:gd name="connsiteY23" fmla="*/ 2952827 h 4681234"/>
              <a:gd name="connsiteX24" fmla="*/ 10922456 w 10922456"/>
              <a:gd name="connsiteY24" fmla="*/ 3565038 h 4681234"/>
              <a:gd name="connsiteX25" fmla="*/ 10922456 w 10922456"/>
              <a:gd name="connsiteY25" fmla="*/ 4427698 h 4681234"/>
              <a:gd name="connsiteX26" fmla="*/ 10668920 w 10922456"/>
              <a:gd name="connsiteY26" fmla="*/ 4681234 h 4681234"/>
              <a:gd name="connsiteX27" fmla="*/ 10182869 w 10922456"/>
              <a:gd name="connsiteY27" fmla="*/ 4681234 h 4681234"/>
              <a:gd name="connsiteX28" fmla="*/ 9280202 w 10922456"/>
              <a:gd name="connsiteY28" fmla="*/ 4681234 h 4681234"/>
              <a:gd name="connsiteX29" fmla="*/ 8481689 w 10922456"/>
              <a:gd name="connsiteY29" fmla="*/ 4681234 h 4681234"/>
              <a:gd name="connsiteX30" fmla="*/ 7891484 w 10922456"/>
              <a:gd name="connsiteY30" fmla="*/ 4681234 h 4681234"/>
              <a:gd name="connsiteX31" fmla="*/ 7301279 w 10922456"/>
              <a:gd name="connsiteY31" fmla="*/ 4681234 h 4681234"/>
              <a:gd name="connsiteX32" fmla="*/ 6398613 w 10922456"/>
              <a:gd name="connsiteY32" fmla="*/ 4681234 h 4681234"/>
              <a:gd name="connsiteX33" fmla="*/ 5808407 w 10922456"/>
              <a:gd name="connsiteY33" fmla="*/ 4681234 h 4681234"/>
              <a:gd name="connsiteX34" fmla="*/ 5218202 w 10922456"/>
              <a:gd name="connsiteY34" fmla="*/ 4681234 h 4681234"/>
              <a:gd name="connsiteX35" fmla="*/ 4836305 w 10922456"/>
              <a:gd name="connsiteY35" fmla="*/ 4681234 h 4681234"/>
              <a:gd name="connsiteX36" fmla="*/ 4141946 w 10922456"/>
              <a:gd name="connsiteY36" fmla="*/ 4681234 h 4681234"/>
              <a:gd name="connsiteX37" fmla="*/ 3343433 w 10922456"/>
              <a:gd name="connsiteY37" fmla="*/ 4681234 h 4681234"/>
              <a:gd name="connsiteX38" fmla="*/ 2440767 w 10922456"/>
              <a:gd name="connsiteY38" fmla="*/ 4681234 h 4681234"/>
              <a:gd name="connsiteX39" fmla="*/ 1538100 w 10922456"/>
              <a:gd name="connsiteY39" fmla="*/ 4681234 h 4681234"/>
              <a:gd name="connsiteX40" fmla="*/ 843741 w 10922456"/>
              <a:gd name="connsiteY40" fmla="*/ 4681234 h 4681234"/>
              <a:gd name="connsiteX41" fmla="*/ 253536 w 10922456"/>
              <a:gd name="connsiteY41" fmla="*/ 4681234 h 4681234"/>
              <a:gd name="connsiteX42" fmla="*/ 0 w 10922456"/>
              <a:gd name="connsiteY42" fmla="*/ 4427698 h 4681234"/>
              <a:gd name="connsiteX43" fmla="*/ 0 w 10922456"/>
              <a:gd name="connsiteY43" fmla="*/ 3648521 h 4681234"/>
              <a:gd name="connsiteX44" fmla="*/ 0 w 10922456"/>
              <a:gd name="connsiteY44" fmla="*/ 2952827 h 4681234"/>
              <a:gd name="connsiteX45" fmla="*/ 0 w 10922456"/>
              <a:gd name="connsiteY45" fmla="*/ 2382359 h 4681234"/>
              <a:gd name="connsiteX46" fmla="*/ 0 w 10922456"/>
              <a:gd name="connsiteY46" fmla="*/ 1728407 h 4681234"/>
              <a:gd name="connsiteX47" fmla="*/ 0 w 10922456"/>
              <a:gd name="connsiteY47" fmla="*/ 949230 h 4681234"/>
              <a:gd name="connsiteX48" fmla="*/ 0 w 10922456"/>
              <a:gd name="connsiteY48" fmla="*/ 253536 h 46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22456" h="4681234" fill="none" extrusionOk="0">
                <a:moveTo>
                  <a:pt x="0" y="253536"/>
                </a:moveTo>
                <a:cubicBezTo>
                  <a:pt x="6446" y="101748"/>
                  <a:pt x="133381" y="14067"/>
                  <a:pt x="253536" y="0"/>
                </a:cubicBezTo>
                <a:cubicBezTo>
                  <a:pt x="466034" y="4615"/>
                  <a:pt x="664551" y="8322"/>
                  <a:pt x="843741" y="0"/>
                </a:cubicBezTo>
                <a:cubicBezTo>
                  <a:pt x="1022932" y="-8322"/>
                  <a:pt x="1340015" y="-9617"/>
                  <a:pt x="1538100" y="0"/>
                </a:cubicBezTo>
                <a:cubicBezTo>
                  <a:pt x="1736185" y="9617"/>
                  <a:pt x="1775930" y="4280"/>
                  <a:pt x="1919997" y="0"/>
                </a:cubicBezTo>
                <a:cubicBezTo>
                  <a:pt x="2064064" y="-4280"/>
                  <a:pt x="2423910" y="18903"/>
                  <a:pt x="2718510" y="0"/>
                </a:cubicBezTo>
                <a:cubicBezTo>
                  <a:pt x="3013110" y="-18903"/>
                  <a:pt x="3186734" y="23662"/>
                  <a:pt x="3412869" y="0"/>
                </a:cubicBezTo>
                <a:cubicBezTo>
                  <a:pt x="3639004" y="-23662"/>
                  <a:pt x="3792241" y="24607"/>
                  <a:pt x="4107228" y="0"/>
                </a:cubicBezTo>
                <a:cubicBezTo>
                  <a:pt x="4422215" y="-24607"/>
                  <a:pt x="4509678" y="-33836"/>
                  <a:pt x="4801587" y="0"/>
                </a:cubicBezTo>
                <a:cubicBezTo>
                  <a:pt x="5093496" y="33836"/>
                  <a:pt x="5155207" y="29190"/>
                  <a:pt x="5495946" y="0"/>
                </a:cubicBezTo>
                <a:cubicBezTo>
                  <a:pt x="5836685" y="-29190"/>
                  <a:pt x="5876203" y="30034"/>
                  <a:pt x="6190305" y="0"/>
                </a:cubicBezTo>
                <a:cubicBezTo>
                  <a:pt x="6504407" y="-30034"/>
                  <a:pt x="6676674" y="13338"/>
                  <a:pt x="6988818" y="0"/>
                </a:cubicBezTo>
                <a:cubicBezTo>
                  <a:pt x="7300962" y="-13338"/>
                  <a:pt x="7372643" y="9087"/>
                  <a:pt x="7579023" y="0"/>
                </a:cubicBezTo>
                <a:cubicBezTo>
                  <a:pt x="7785404" y="-9087"/>
                  <a:pt x="7866082" y="-24227"/>
                  <a:pt x="8065074" y="0"/>
                </a:cubicBezTo>
                <a:cubicBezTo>
                  <a:pt x="8264066" y="24227"/>
                  <a:pt x="8367428" y="-16248"/>
                  <a:pt x="8446971" y="0"/>
                </a:cubicBezTo>
                <a:cubicBezTo>
                  <a:pt x="8526514" y="16248"/>
                  <a:pt x="8730646" y="4553"/>
                  <a:pt x="8933023" y="0"/>
                </a:cubicBezTo>
                <a:cubicBezTo>
                  <a:pt x="9135400" y="-4553"/>
                  <a:pt x="9227544" y="-102"/>
                  <a:pt x="9314920" y="0"/>
                </a:cubicBezTo>
                <a:cubicBezTo>
                  <a:pt x="9402296" y="102"/>
                  <a:pt x="9668371" y="-28702"/>
                  <a:pt x="10009279" y="0"/>
                </a:cubicBezTo>
                <a:cubicBezTo>
                  <a:pt x="10350187" y="28702"/>
                  <a:pt x="10523351" y="6445"/>
                  <a:pt x="10668920" y="0"/>
                </a:cubicBezTo>
                <a:cubicBezTo>
                  <a:pt x="10810600" y="21612"/>
                  <a:pt x="10926082" y="112095"/>
                  <a:pt x="10922456" y="253536"/>
                </a:cubicBezTo>
                <a:cubicBezTo>
                  <a:pt x="10925165" y="533663"/>
                  <a:pt x="10910602" y="674802"/>
                  <a:pt x="10922456" y="949230"/>
                </a:cubicBezTo>
                <a:cubicBezTo>
                  <a:pt x="10934310" y="1223658"/>
                  <a:pt x="10906306" y="1366240"/>
                  <a:pt x="10922456" y="1519698"/>
                </a:cubicBezTo>
                <a:cubicBezTo>
                  <a:pt x="10938606" y="1673156"/>
                  <a:pt x="10931848" y="1871856"/>
                  <a:pt x="10922456" y="2173651"/>
                </a:cubicBezTo>
                <a:cubicBezTo>
                  <a:pt x="10913064" y="2475446"/>
                  <a:pt x="10885015" y="2763470"/>
                  <a:pt x="10922456" y="2952827"/>
                </a:cubicBezTo>
                <a:cubicBezTo>
                  <a:pt x="10959897" y="3142184"/>
                  <a:pt x="10944689" y="3412672"/>
                  <a:pt x="10922456" y="3565038"/>
                </a:cubicBezTo>
                <a:cubicBezTo>
                  <a:pt x="10900223" y="3717404"/>
                  <a:pt x="10934203" y="4113567"/>
                  <a:pt x="10922456" y="4427698"/>
                </a:cubicBezTo>
                <a:cubicBezTo>
                  <a:pt x="10901461" y="4576454"/>
                  <a:pt x="10823540" y="4682312"/>
                  <a:pt x="10668920" y="4681234"/>
                </a:cubicBezTo>
                <a:cubicBezTo>
                  <a:pt x="10463841" y="4661440"/>
                  <a:pt x="10401919" y="4669444"/>
                  <a:pt x="10182869" y="4681234"/>
                </a:cubicBezTo>
                <a:cubicBezTo>
                  <a:pt x="9963819" y="4693024"/>
                  <a:pt x="9645025" y="4706825"/>
                  <a:pt x="9280202" y="4681234"/>
                </a:cubicBezTo>
                <a:cubicBezTo>
                  <a:pt x="8915379" y="4655643"/>
                  <a:pt x="8691103" y="4686609"/>
                  <a:pt x="8481689" y="4681234"/>
                </a:cubicBezTo>
                <a:cubicBezTo>
                  <a:pt x="8272275" y="4675859"/>
                  <a:pt x="8073013" y="4702770"/>
                  <a:pt x="7891484" y="4681234"/>
                </a:cubicBezTo>
                <a:cubicBezTo>
                  <a:pt x="7709955" y="4659698"/>
                  <a:pt x="7536625" y="4685795"/>
                  <a:pt x="7301279" y="4681234"/>
                </a:cubicBezTo>
                <a:cubicBezTo>
                  <a:pt x="7065934" y="4676673"/>
                  <a:pt x="6757987" y="4682775"/>
                  <a:pt x="6398613" y="4681234"/>
                </a:cubicBezTo>
                <a:cubicBezTo>
                  <a:pt x="6039239" y="4679693"/>
                  <a:pt x="6080043" y="4678059"/>
                  <a:pt x="5808407" y="4681234"/>
                </a:cubicBezTo>
                <a:cubicBezTo>
                  <a:pt x="5536771" y="4684409"/>
                  <a:pt x="5361685" y="4656041"/>
                  <a:pt x="5218202" y="4681234"/>
                </a:cubicBezTo>
                <a:cubicBezTo>
                  <a:pt x="5074719" y="4706427"/>
                  <a:pt x="4923992" y="4679503"/>
                  <a:pt x="4836305" y="4681234"/>
                </a:cubicBezTo>
                <a:cubicBezTo>
                  <a:pt x="4748618" y="4682965"/>
                  <a:pt x="4288020" y="4666790"/>
                  <a:pt x="4141946" y="4681234"/>
                </a:cubicBezTo>
                <a:cubicBezTo>
                  <a:pt x="3995872" y="4695678"/>
                  <a:pt x="3741338" y="4670379"/>
                  <a:pt x="3343433" y="4681234"/>
                </a:cubicBezTo>
                <a:cubicBezTo>
                  <a:pt x="2945528" y="4692089"/>
                  <a:pt x="2822023" y="4646703"/>
                  <a:pt x="2440767" y="4681234"/>
                </a:cubicBezTo>
                <a:cubicBezTo>
                  <a:pt x="2059511" y="4715765"/>
                  <a:pt x="1796477" y="4641228"/>
                  <a:pt x="1538100" y="4681234"/>
                </a:cubicBezTo>
                <a:cubicBezTo>
                  <a:pt x="1279723" y="4721240"/>
                  <a:pt x="1037759" y="4664752"/>
                  <a:pt x="843741" y="4681234"/>
                </a:cubicBezTo>
                <a:cubicBezTo>
                  <a:pt x="649723" y="4697716"/>
                  <a:pt x="503260" y="4709929"/>
                  <a:pt x="253536" y="4681234"/>
                </a:cubicBezTo>
                <a:cubicBezTo>
                  <a:pt x="104586" y="4685435"/>
                  <a:pt x="1561" y="4563091"/>
                  <a:pt x="0" y="4427698"/>
                </a:cubicBezTo>
                <a:cubicBezTo>
                  <a:pt x="16292" y="4219901"/>
                  <a:pt x="-9568" y="3909721"/>
                  <a:pt x="0" y="3648521"/>
                </a:cubicBezTo>
                <a:cubicBezTo>
                  <a:pt x="9568" y="3387321"/>
                  <a:pt x="-6966" y="3172554"/>
                  <a:pt x="0" y="2952827"/>
                </a:cubicBezTo>
                <a:cubicBezTo>
                  <a:pt x="6966" y="2733100"/>
                  <a:pt x="-27542" y="2657632"/>
                  <a:pt x="0" y="2382359"/>
                </a:cubicBezTo>
                <a:cubicBezTo>
                  <a:pt x="27542" y="2107086"/>
                  <a:pt x="20398" y="2044374"/>
                  <a:pt x="0" y="1728407"/>
                </a:cubicBezTo>
                <a:cubicBezTo>
                  <a:pt x="-20398" y="1412440"/>
                  <a:pt x="2419" y="1120904"/>
                  <a:pt x="0" y="949230"/>
                </a:cubicBezTo>
                <a:cubicBezTo>
                  <a:pt x="-2419" y="777556"/>
                  <a:pt x="29169" y="568548"/>
                  <a:pt x="0" y="253536"/>
                </a:cubicBezTo>
                <a:close/>
              </a:path>
              <a:path w="10922456" h="4681234" stroke="0" extrusionOk="0">
                <a:moveTo>
                  <a:pt x="0" y="253536"/>
                </a:moveTo>
                <a:cubicBezTo>
                  <a:pt x="6333" y="115607"/>
                  <a:pt x="124210" y="-32651"/>
                  <a:pt x="253536" y="0"/>
                </a:cubicBezTo>
                <a:cubicBezTo>
                  <a:pt x="369383" y="-353"/>
                  <a:pt x="539335" y="10665"/>
                  <a:pt x="635433" y="0"/>
                </a:cubicBezTo>
                <a:cubicBezTo>
                  <a:pt x="731531" y="-10665"/>
                  <a:pt x="894222" y="-8278"/>
                  <a:pt x="1121485" y="0"/>
                </a:cubicBezTo>
                <a:cubicBezTo>
                  <a:pt x="1348748" y="8278"/>
                  <a:pt x="1522218" y="19325"/>
                  <a:pt x="1711690" y="0"/>
                </a:cubicBezTo>
                <a:cubicBezTo>
                  <a:pt x="1901163" y="-19325"/>
                  <a:pt x="2130241" y="-21785"/>
                  <a:pt x="2406049" y="0"/>
                </a:cubicBezTo>
                <a:cubicBezTo>
                  <a:pt x="2681857" y="21785"/>
                  <a:pt x="2794937" y="-7819"/>
                  <a:pt x="2996254" y="0"/>
                </a:cubicBezTo>
                <a:cubicBezTo>
                  <a:pt x="3197571" y="7819"/>
                  <a:pt x="3291401" y="-1907"/>
                  <a:pt x="3378151" y="0"/>
                </a:cubicBezTo>
                <a:cubicBezTo>
                  <a:pt x="3464901" y="1907"/>
                  <a:pt x="4013338" y="28818"/>
                  <a:pt x="4176664" y="0"/>
                </a:cubicBezTo>
                <a:cubicBezTo>
                  <a:pt x="4339990" y="-28818"/>
                  <a:pt x="4810160" y="-11694"/>
                  <a:pt x="4975177" y="0"/>
                </a:cubicBezTo>
                <a:cubicBezTo>
                  <a:pt x="5140194" y="11694"/>
                  <a:pt x="5396576" y="20791"/>
                  <a:pt x="5773690" y="0"/>
                </a:cubicBezTo>
                <a:cubicBezTo>
                  <a:pt x="6150804" y="-20791"/>
                  <a:pt x="6294795" y="6869"/>
                  <a:pt x="6676356" y="0"/>
                </a:cubicBezTo>
                <a:cubicBezTo>
                  <a:pt x="7057917" y="-6869"/>
                  <a:pt x="7089996" y="-32324"/>
                  <a:pt x="7370715" y="0"/>
                </a:cubicBezTo>
                <a:cubicBezTo>
                  <a:pt x="7651434" y="32324"/>
                  <a:pt x="8043428" y="-32007"/>
                  <a:pt x="8273382" y="0"/>
                </a:cubicBezTo>
                <a:cubicBezTo>
                  <a:pt x="8503336" y="32007"/>
                  <a:pt x="8678791" y="-27263"/>
                  <a:pt x="9071894" y="0"/>
                </a:cubicBezTo>
                <a:cubicBezTo>
                  <a:pt x="9464997" y="27263"/>
                  <a:pt x="9539999" y="20013"/>
                  <a:pt x="9766253" y="0"/>
                </a:cubicBezTo>
                <a:cubicBezTo>
                  <a:pt x="9992507" y="-20013"/>
                  <a:pt x="10243908" y="-10030"/>
                  <a:pt x="10668920" y="0"/>
                </a:cubicBezTo>
                <a:cubicBezTo>
                  <a:pt x="10826805" y="-5008"/>
                  <a:pt x="10925194" y="109852"/>
                  <a:pt x="10922456" y="253536"/>
                </a:cubicBezTo>
                <a:cubicBezTo>
                  <a:pt x="10905016" y="478826"/>
                  <a:pt x="10893038" y="619162"/>
                  <a:pt x="10922456" y="865746"/>
                </a:cubicBezTo>
                <a:cubicBezTo>
                  <a:pt x="10951875" y="1112330"/>
                  <a:pt x="10919347" y="1216073"/>
                  <a:pt x="10922456" y="1477957"/>
                </a:cubicBezTo>
                <a:cubicBezTo>
                  <a:pt x="10925565" y="1739841"/>
                  <a:pt x="10921933" y="1835104"/>
                  <a:pt x="10922456" y="2131909"/>
                </a:cubicBezTo>
                <a:cubicBezTo>
                  <a:pt x="10922979" y="2428714"/>
                  <a:pt x="10894258" y="2548423"/>
                  <a:pt x="10922456" y="2869344"/>
                </a:cubicBezTo>
                <a:cubicBezTo>
                  <a:pt x="10950654" y="3190266"/>
                  <a:pt x="10894404" y="3246893"/>
                  <a:pt x="10922456" y="3481555"/>
                </a:cubicBezTo>
                <a:cubicBezTo>
                  <a:pt x="10950508" y="3716217"/>
                  <a:pt x="10951668" y="4132627"/>
                  <a:pt x="10922456" y="4427698"/>
                </a:cubicBezTo>
                <a:cubicBezTo>
                  <a:pt x="10908810" y="4537967"/>
                  <a:pt x="10796617" y="4680011"/>
                  <a:pt x="10668920" y="4681234"/>
                </a:cubicBezTo>
                <a:cubicBezTo>
                  <a:pt x="10552403" y="4681352"/>
                  <a:pt x="10375248" y="4691399"/>
                  <a:pt x="10287023" y="4681234"/>
                </a:cubicBezTo>
                <a:cubicBezTo>
                  <a:pt x="10198798" y="4671069"/>
                  <a:pt x="9588999" y="4671244"/>
                  <a:pt x="9384356" y="4681234"/>
                </a:cubicBezTo>
                <a:cubicBezTo>
                  <a:pt x="9179713" y="4691224"/>
                  <a:pt x="9092294" y="4664855"/>
                  <a:pt x="9002459" y="4681234"/>
                </a:cubicBezTo>
                <a:cubicBezTo>
                  <a:pt x="8912624" y="4697613"/>
                  <a:pt x="8509176" y="4695254"/>
                  <a:pt x="8203946" y="4681234"/>
                </a:cubicBezTo>
                <a:cubicBezTo>
                  <a:pt x="7898716" y="4667214"/>
                  <a:pt x="7652785" y="4686672"/>
                  <a:pt x="7405433" y="4681234"/>
                </a:cubicBezTo>
                <a:cubicBezTo>
                  <a:pt x="7158081" y="4675796"/>
                  <a:pt x="6958104" y="4661555"/>
                  <a:pt x="6606920" y="4681234"/>
                </a:cubicBezTo>
                <a:cubicBezTo>
                  <a:pt x="6255736" y="4700913"/>
                  <a:pt x="6362288" y="4681249"/>
                  <a:pt x="6120869" y="4681234"/>
                </a:cubicBezTo>
                <a:cubicBezTo>
                  <a:pt x="5879450" y="4681219"/>
                  <a:pt x="5684158" y="4672265"/>
                  <a:pt x="5426510" y="4681234"/>
                </a:cubicBezTo>
                <a:cubicBezTo>
                  <a:pt x="5168862" y="4690203"/>
                  <a:pt x="4831656" y="4671975"/>
                  <a:pt x="4627997" y="4681234"/>
                </a:cubicBezTo>
                <a:cubicBezTo>
                  <a:pt x="4424338" y="4690493"/>
                  <a:pt x="4168996" y="4660111"/>
                  <a:pt x="4037792" y="4681234"/>
                </a:cubicBezTo>
                <a:cubicBezTo>
                  <a:pt x="3906588" y="4702357"/>
                  <a:pt x="3424667" y="4723128"/>
                  <a:pt x="3135126" y="4681234"/>
                </a:cubicBezTo>
                <a:cubicBezTo>
                  <a:pt x="2845585" y="4639340"/>
                  <a:pt x="2774287" y="4695599"/>
                  <a:pt x="2649074" y="4681234"/>
                </a:cubicBezTo>
                <a:cubicBezTo>
                  <a:pt x="2523861" y="4666869"/>
                  <a:pt x="2174520" y="4712684"/>
                  <a:pt x="1746408" y="4681234"/>
                </a:cubicBezTo>
                <a:cubicBezTo>
                  <a:pt x="1318296" y="4649784"/>
                  <a:pt x="1149756" y="4676357"/>
                  <a:pt x="843741" y="4681234"/>
                </a:cubicBezTo>
                <a:cubicBezTo>
                  <a:pt x="537726" y="4686111"/>
                  <a:pt x="546833" y="4666011"/>
                  <a:pt x="253536" y="4681234"/>
                </a:cubicBezTo>
                <a:cubicBezTo>
                  <a:pt x="101963" y="4684371"/>
                  <a:pt x="3321" y="4567742"/>
                  <a:pt x="0" y="4427698"/>
                </a:cubicBezTo>
                <a:cubicBezTo>
                  <a:pt x="2681" y="4192633"/>
                  <a:pt x="22253" y="3980821"/>
                  <a:pt x="0" y="3648521"/>
                </a:cubicBezTo>
                <a:cubicBezTo>
                  <a:pt x="-22253" y="3316221"/>
                  <a:pt x="7960" y="3095377"/>
                  <a:pt x="0" y="2869344"/>
                </a:cubicBezTo>
                <a:cubicBezTo>
                  <a:pt x="-7960" y="2643311"/>
                  <a:pt x="1842" y="2478009"/>
                  <a:pt x="0" y="2173651"/>
                </a:cubicBezTo>
                <a:cubicBezTo>
                  <a:pt x="-1842" y="1869293"/>
                  <a:pt x="-20985" y="1796776"/>
                  <a:pt x="0" y="1561440"/>
                </a:cubicBezTo>
                <a:cubicBezTo>
                  <a:pt x="20985" y="1326104"/>
                  <a:pt x="17557" y="1014283"/>
                  <a:pt x="0" y="865746"/>
                </a:cubicBezTo>
                <a:cubicBezTo>
                  <a:pt x="-17557" y="717209"/>
                  <a:pt x="-7495" y="460405"/>
                  <a:pt x="0" y="25353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roundRect">
                    <a:avLst>
                      <a:gd name="adj" fmla="val 54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2891480" y="2272979"/>
            <a:ext cx="6044176" cy="2891283"/>
            <a:chOff x="1163649" y="1260319"/>
            <a:chExt cx="9493564" cy="4595743"/>
          </a:xfrm>
        </p:grpSpPr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019" y="1358073"/>
              <a:ext cx="8878686" cy="4497989"/>
            </a:xfrm>
            <a:prstGeom prst="rect">
              <a:avLst/>
            </a:prstGeom>
          </p:spPr>
        </p:pic>
        <p:grpSp>
          <p:nvGrpSpPr>
            <p:cNvPr id="34" name="그룹 33"/>
            <p:cNvGrpSpPr/>
            <p:nvPr/>
          </p:nvGrpSpPr>
          <p:grpSpPr>
            <a:xfrm>
              <a:off x="1163649" y="3647151"/>
              <a:ext cx="1491940" cy="632235"/>
              <a:chOff x="5839364" y="3203557"/>
              <a:chExt cx="1492134" cy="632318"/>
            </a:xfrm>
          </p:grpSpPr>
          <p:sp>
            <p:nvSpPr>
              <p:cNvPr id="47" name="사각형: 둥근 모서리 3">
                <a:extLst>
                  <a:ext uri="{FF2B5EF4-FFF2-40B4-BE49-F238E27FC236}">
                    <a16:creationId xmlns:a16="http://schemas.microsoft.com/office/drawing/2014/main" id="{B8A2843A-6ADB-4000-90B5-17B87DE181B3}"/>
                  </a:ext>
                </a:extLst>
              </p:cNvPr>
              <p:cNvSpPr/>
              <p:nvPr/>
            </p:nvSpPr>
            <p:spPr>
              <a:xfrm>
                <a:off x="5878670" y="3203557"/>
                <a:ext cx="1413523" cy="613653"/>
              </a:xfrm>
              <a:custGeom>
                <a:avLst/>
                <a:gdLst>
                  <a:gd name="connsiteX0" fmla="*/ 0 w 10922456"/>
                  <a:gd name="connsiteY0" fmla="*/ 253536 h 4681234"/>
                  <a:gd name="connsiteX1" fmla="*/ 253536 w 10922456"/>
                  <a:gd name="connsiteY1" fmla="*/ 0 h 4681234"/>
                  <a:gd name="connsiteX2" fmla="*/ 843741 w 10922456"/>
                  <a:gd name="connsiteY2" fmla="*/ 0 h 4681234"/>
                  <a:gd name="connsiteX3" fmla="*/ 1538100 w 10922456"/>
                  <a:gd name="connsiteY3" fmla="*/ 0 h 4681234"/>
                  <a:gd name="connsiteX4" fmla="*/ 1919997 w 10922456"/>
                  <a:gd name="connsiteY4" fmla="*/ 0 h 4681234"/>
                  <a:gd name="connsiteX5" fmla="*/ 2718510 w 10922456"/>
                  <a:gd name="connsiteY5" fmla="*/ 0 h 4681234"/>
                  <a:gd name="connsiteX6" fmla="*/ 3412869 w 10922456"/>
                  <a:gd name="connsiteY6" fmla="*/ 0 h 4681234"/>
                  <a:gd name="connsiteX7" fmla="*/ 4107228 w 10922456"/>
                  <a:gd name="connsiteY7" fmla="*/ 0 h 4681234"/>
                  <a:gd name="connsiteX8" fmla="*/ 4801587 w 10922456"/>
                  <a:gd name="connsiteY8" fmla="*/ 0 h 4681234"/>
                  <a:gd name="connsiteX9" fmla="*/ 5495946 w 10922456"/>
                  <a:gd name="connsiteY9" fmla="*/ 0 h 4681234"/>
                  <a:gd name="connsiteX10" fmla="*/ 6190305 w 10922456"/>
                  <a:gd name="connsiteY10" fmla="*/ 0 h 4681234"/>
                  <a:gd name="connsiteX11" fmla="*/ 6988818 w 10922456"/>
                  <a:gd name="connsiteY11" fmla="*/ 0 h 4681234"/>
                  <a:gd name="connsiteX12" fmla="*/ 7579023 w 10922456"/>
                  <a:gd name="connsiteY12" fmla="*/ 0 h 4681234"/>
                  <a:gd name="connsiteX13" fmla="*/ 8065074 w 10922456"/>
                  <a:gd name="connsiteY13" fmla="*/ 0 h 4681234"/>
                  <a:gd name="connsiteX14" fmla="*/ 8446971 w 10922456"/>
                  <a:gd name="connsiteY14" fmla="*/ 0 h 4681234"/>
                  <a:gd name="connsiteX15" fmla="*/ 8933023 w 10922456"/>
                  <a:gd name="connsiteY15" fmla="*/ 0 h 4681234"/>
                  <a:gd name="connsiteX16" fmla="*/ 9314920 w 10922456"/>
                  <a:gd name="connsiteY16" fmla="*/ 0 h 4681234"/>
                  <a:gd name="connsiteX17" fmla="*/ 10009279 w 10922456"/>
                  <a:gd name="connsiteY17" fmla="*/ 0 h 4681234"/>
                  <a:gd name="connsiteX18" fmla="*/ 10668920 w 10922456"/>
                  <a:gd name="connsiteY18" fmla="*/ 0 h 4681234"/>
                  <a:gd name="connsiteX19" fmla="*/ 10922456 w 10922456"/>
                  <a:gd name="connsiteY19" fmla="*/ 253536 h 4681234"/>
                  <a:gd name="connsiteX20" fmla="*/ 10922456 w 10922456"/>
                  <a:gd name="connsiteY20" fmla="*/ 949230 h 4681234"/>
                  <a:gd name="connsiteX21" fmla="*/ 10922456 w 10922456"/>
                  <a:gd name="connsiteY21" fmla="*/ 1519698 h 4681234"/>
                  <a:gd name="connsiteX22" fmla="*/ 10922456 w 10922456"/>
                  <a:gd name="connsiteY22" fmla="*/ 2173651 h 4681234"/>
                  <a:gd name="connsiteX23" fmla="*/ 10922456 w 10922456"/>
                  <a:gd name="connsiteY23" fmla="*/ 2952827 h 4681234"/>
                  <a:gd name="connsiteX24" fmla="*/ 10922456 w 10922456"/>
                  <a:gd name="connsiteY24" fmla="*/ 3565038 h 4681234"/>
                  <a:gd name="connsiteX25" fmla="*/ 10922456 w 10922456"/>
                  <a:gd name="connsiteY25" fmla="*/ 4427698 h 4681234"/>
                  <a:gd name="connsiteX26" fmla="*/ 10668920 w 10922456"/>
                  <a:gd name="connsiteY26" fmla="*/ 4681234 h 4681234"/>
                  <a:gd name="connsiteX27" fmla="*/ 10182869 w 10922456"/>
                  <a:gd name="connsiteY27" fmla="*/ 4681234 h 4681234"/>
                  <a:gd name="connsiteX28" fmla="*/ 9280202 w 10922456"/>
                  <a:gd name="connsiteY28" fmla="*/ 4681234 h 4681234"/>
                  <a:gd name="connsiteX29" fmla="*/ 8481689 w 10922456"/>
                  <a:gd name="connsiteY29" fmla="*/ 4681234 h 4681234"/>
                  <a:gd name="connsiteX30" fmla="*/ 7891484 w 10922456"/>
                  <a:gd name="connsiteY30" fmla="*/ 4681234 h 4681234"/>
                  <a:gd name="connsiteX31" fmla="*/ 7301279 w 10922456"/>
                  <a:gd name="connsiteY31" fmla="*/ 4681234 h 4681234"/>
                  <a:gd name="connsiteX32" fmla="*/ 6398613 w 10922456"/>
                  <a:gd name="connsiteY32" fmla="*/ 4681234 h 4681234"/>
                  <a:gd name="connsiteX33" fmla="*/ 5808407 w 10922456"/>
                  <a:gd name="connsiteY33" fmla="*/ 4681234 h 4681234"/>
                  <a:gd name="connsiteX34" fmla="*/ 5218202 w 10922456"/>
                  <a:gd name="connsiteY34" fmla="*/ 4681234 h 4681234"/>
                  <a:gd name="connsiteX35" fmla="*/ 4836305 w 10922456"/>
                  <a:gd name="connsiteY35" fmla="*/ 4681234 h 4681234"/>
                  <a:gd name="connsiteX36" fmla="*/ 4141946 w 10922456"/>
                  <a:gd name="connsiteY36" fmla="*/ 4681234 h 4681234"/>
                  <a:gd name="connsiteX37" fmla="*/ 3343433 w 10922456"/>
                  <a:gd name="connsiteY37" fmla="*/ 4681234 h 4681234"/>
                  <a:gd name="connsiteX38" fmla="*/ 2440767 w 10922456"/>
                  <a:gd name="connsiteY38" fmla="*/ 4681234 h 4681234"/>
                  <a:gd name="connsiteX39" fmla="*/ 1538100 w 10922456"/>
                  <a:gd name="connsiteY39" fmla="*/ 4681234 h 4681234"/>
                  <a:gd name="connsiteX40" fmla="*/ 843741 w 10922456"/>
                  <a:gd name="connsiteY40" fmla="*/ 4681234 h 4681234"/>
                  <a:gd name="connsiteX41" fmla="*/ 253536 w 10922456"/>
                  <a:gd name="connsiteY41" fmla="*/ 4681234 h 4681234"/>
                  <a:gd name="connsiteX42" fmla="*/ 0 w 10922456"/>
                  <a:gd name="connsiteY42" fmla="*/ 4427698 h 4681234"/>
                  <a:gd name="connsiteX43" fmla="*/ 0 w 10922456"/>
                  <a:gd name="connsiteY43" fmla="*/ 3648521 h 4681234"/>
                  <a:gd name="connsiteX44" fmla="*/ 0 w 10922456"/>
                  <a:gd name="connsiteY44" fmla="*/ 2952827 h 4681234"/>
                  <a:gd name="connsiteX45" fmla="*/ 0 w 10922456"/>
                  <a:gd name="connsiteY45" fmla="*/ 2382359 h 4681234"/>
                  <a:gd name="connsiteX46" fmla="*/ 0 w 10922456"/>
                  <a:gd name="connsiteY46" fmla="*/ 1728407 h 4681234"/>
                  <a:gd name="connsiteX47" fmla="*/ 0 w 10922456"/>
                  <a:gd name="connsiteY47" fmla="*/ 949230 h 4681234"/>
                  <a:gd name="connsiteX48" fmla="*/ 0 w 10922456"/>
                  <a:gd name="connsiteY48" fmla="*/ 253536 h 468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922456" h="4681234" fill="none" extrusionOk="0">
                    <a:moveTo>
                      <a:pt x="0" y="253536"/>
                    </a:moveTo>
                    <a:cubicBezTo>
                      <a:pt x="6446" y="101748"/>
                      <a:pt x="133381" y="14067"/>
                      <a:pt x="253536" y="0"/>
                    </a:cubicBezTo>
                    <a:cubicBezTo>
                      <a:pt x="466034" y="4615"/>
                      <a:pt x="664551" y="8322"/>
                      <a:pt x="843741" y="0"/>
                    </a:cubicBezTo>
                    <a:cubicBezTo>
                      <a:pt x="1022932" y="-8322"/>
                      <a:pt x="1340015" y="-9617"/>
                      <a:pt x="1538100" y="0"/>
                    </a:cubicBezTo>
                    <a:cubicBezTo>
                      <a:pt x="1736185" y="9617"/>
                      <a:pt x="1775930" y="4280"/>
                      <a:pt x="1919997" y="0"/>
                    </a:cubicBezTo>
                    <a:cubicBezTo>
                      <a:pt x="2064064" y="-4280"/>
                      <a:pt x="2423910" y="18903"/>
                      <a:pt x="2718510" y="0"/>
                    </a:cubicBezTo>
                    <a:cubicBezTo>
                      <a:pt x="3013110" y="-18903"/>
                      <a:pt x="3186734" y="23662"/>
                      <a:pt x="3412869" y="0"/>
                    </a:cubicBezTo>
                    <a:cubicBezTo>
                      <a:pt x="3639004" y="-23662"/>
                      <a:pt x="3792241" y="24607"/>
                      <a:pt x="4107228" y="0"/>
                    </a:cubicBezTo>
                    <a:cubicBezTo>
                      <a:pt x="4422215" y="-24607"/>
                      <a:pt x="4509678" y="-33836"/>
                      <a:pt x="4801587" y="0"/>
                    </a:cubicBezTo>
                    <a:cubicBezTo>
                      <a:pt x="5093496" y="33836"/>
                      <a:pt x="5155207" y="29190"/>
                      <a:pt x="5495946" y="0"/>
                    </a:cubicBezTo>
                    <a:cubicBezTo>
                      <a:pt x="5836685" y="-29190"/>
                      <a:pt x="5876203" y="30034"/>
                      <a:pt x="6190305" y="0"/>
                    </a:cubicBezTo>
                    <a:cubicBezTo>
                      <a:pt x="6504407" y="-30034"/>
                      <a:pt x="6676674" y="13338"/>
                      <a:pt x="6988818" y="0"/>
                    </a:cubicBezTo>
                    <a:cubicBezTo>
                      <a:pt x="7300962" y="-13338"/>
                      <a:pt x="7372643" y="9087"/>
                      <a:pt x="7579023" y="0"/>
                    </a:cubicBezTo>
                    <a:cubicBezTo>
                      <a:pt x="7785404" y="-9087"/>
                      <a:pt x="7866082" y="-24227"/>
                      <a:pt x="8065074" y="0"/>
                    </a:cubicBezTo>
                    <a:cubicBezTo>
                      <a:pt x="8264066" y="24227"/>
                      <a:pt x="8367428" y="-16248"/>
                      <a:pt x="8446971" y="0"/>
                    </a:cubicBezTo>
                    <a:cubicBezTo>
                      <a:pt x="8526514" y="16248"/>
                      <a:pt x="8730646" y="4553"/>
                      <a:pt x="8933023" y="0"/>
                    </a:cubicBezTo>
                    <a:cubicBezTo>
                      <a:pt x="9135400" y="-4553"/>
                      <a:pt x="9227544" y="-102"/>
                      <a:pt x="9314920" y="0"/>
                    </a:cubicBezTo>
                    <a:cubicBezTo>
                      <a:pt x="9402296" y="102"/>
                      <a:pt x="9668371" y="-28702"/>
                      <a:pt x="10009279" y="0"/>
                    </a:cubicBezTo>
                    <a:cubicBezTo>
                      <a:pt x="10350187" y="28702"/>
                      <a:pt x="10523351" y="6445"/>
                      <a:pt x="10668920" y="0"/>
                    </a:cubicBezTo>
                    <a:cubicBezTo>
                      <a:pt x="10810600" y="21612"/>
                      <a:pt x="10926082" y="112095"/>
                      <a:pt x="10922456" y="253536"/>
                    </a:cubicBezTo>
                    <a:cubicBezTo>
                      <a:pt x="10925165" y="533663"/>
                      <a:pt x="10910602" y="674802"/>
                      <a:pt x="10922456" y="949230"/>
                    </a:cubicBezTo>
                    <a:cubicBezTo>
                      <a:pt x="10934310" y="1223658"/>
                      <a:pt x="10906306" y="1366240"/>
                      <a:pt x="10922456" y="1519698"/>
                    </a:cubicBezTo>
                    <a:cubicBezTo>
                      <a:pt x="10938606" y="1673156"/>
                      <a:pt x="10931848" y="1871856"/>
                      <a:pt x="10922456" y="2173651"/>
                    </a:cubicBezTo>
                    <a:cubicBezTo>
                      <a:pt x="10913064" y="2475446"/>
                      <a:pt x="10885015" y="2763470"/>
                      <a:pt x="10922456" y="2952827"/>
                    </a:cubicBezTo>
                    <a:cubicBezTo>
                      <a:pt x="10959897" y="3142184"/>
                      <a:pt x="10944689" y="3412672"/>
                      <a:pt x="10922456" y="3565038"/>
                    </a:cubicBezTo>
                    <a:cubicBezTo>
                      <a:pt x="10900223" y="3717404"/>
                      <a:pt x="10934203" y="4113567"/>
                      <a:pt x="10922456" y="4427698"/>
                    </a:cubicBezTo>
                    <a:cubicBezTo>
                      <a:pt x="10901461" y="4576454"/>
                      <a:pt x="10823540" y="4682312"/>
                      <a:pt x="10668920" y="4681234"/>
                    </a:cubicBezTo>
                    <a:cubicBezTo>
                      <a:pt x="10463841" y="4661440"/>
                      <a:pt x="10401919" y="4669444"/>
                      <a:pt x="10182869" y="4681234"/>
                    </a:cubicBezTo>
                    <a:cubicBezTo>
                      <a:pt x="9963819" y="4693024"/>
                      <a:pt x="9645025" y="4706825"/>
                      <a:pt x="9280202" y="4681234"/>
                    </a:cubicBezTo>
                    <a:cubicBezTo>
                      <a:pt x="8915379" y="4655643"/>
                      <a:pt x="8691103" y="4686609"/>
                      <a:pt x="8481689" y="4681234"/>
                    </a:cubicBezTo>
                    <a:cubicBezTo>
                      <a:pt x="8272275" y="4675859"/>
                      <a:pt x="8073013" y="4702770"/>
                      <a:pt x="7891484" y="4681234"/>
                    </a:cubicBezTo>
                    <a:cubicBezTo>
                      <a:pt x="7709955" y="4659698"/>
                      <a:pt x="7536625" y="4685795"/>
                      <a:pt x="7301279" y="4681234"/>
                    </a:cubicBezTo>
                    <a:cubicBezTo>
                      <a:pt x="7065934" y="4676673"/>
                      <a:pt x="6757987" y="4682775"/>
                      <a:pt x="6398613" y="4681234"/>
                    </a:cubicBezTo>
                    <a:cubicBezTo>
                      <a:pt x="6039239" y="4679693"/>
                      <a:pt x="6080043" y="4678059"/>
                      <a:pt x="5808407" y="4681234"/>
                    </a:cubicBezTo>
                    <a:cubicBezTo>
                      <a:pt x="5536771" y="4684409"/>
                      <a:pt x="5361685" y="4656041"/>
                      <a:pt x="5218202" y="4681234"/>
                    </a:cubicBezTo>
                    <a:cubicBezTo>
                      <a:pt x="5074719" y="4706427"/>
                      <a:pt x="4923992" y="4679503"/>
                      <a:pt x="4836305" y="4681234"/>
                    </a:cubicBezTo>
                    <a:cubicBezTo>
                      <a:pt x="4748618" y="4682965"/>
                      <a:pt x="4288020" y="4666790"/>
                      <a:pt x="4141946" y="4681234"/>
                    </a:cubicBezTo>
                    <a:cubicBezTo>
                      <a:pt x="3995872" y="4695678"/>
                      <a:pt x="3741338" y="4670379"/>
                      <a:pt x="3343433" y="4681234"/>
                    </a:cubicBezTo>
                    <a:cubicBezTo>
                      <a:pt x="2945528" y="4692089"/>
                      <a:pt x="2822023" y="4646703"/>
                      <a:pt x="2440767" y="4681234"/>
                    </a:cubicBezTo>
                    <a:cubicBezTo>
                      <a:pt x="2059511" y="4715765"/>
                      <a:pt x="1796477" y="4641228"/>
                      <a:pt x="1538100" y="4681234"/>
                    </a:cubicBezTo>
                    <a:cubicBezTo>
                      <a:pt x="1279723" y="4721240"/>
                      <a:pt x="1037759" y="4664752"/>
                      <a:pt x="843741" y="4681234"/>
                    </a:cubicBezTo>
                    <a:cubicBezTo>
                      <a:pt x="649723" y="4697716"/>
                      <a:pt x="503260" y="4709929"/>
                      <a:pt x="253536" y="4681234"/>
                    </a:cubicBezTo>
                    <a:cubicBezTo>
                      <a:pt x="104586" y="4685435"/>
                      <a:pt x="1561" y="4563091"/>
                      <a:pt x="0" y="4427698"/>
                    </a:cubicBezTo>
                    <a:cubicBezTo>
                      <a:pt x="16292" y="4219901"/>
                      <a:pt x="-9568" y="3909721"/>
                      <a:pt x="0" y="3648521"/>
                    </a:cubicBezTo>
                    <a:cubicBezTo>
                      <a:pt x="9568" y="3387321"/>
                      <a:pt x="-6966" y="3172554"/>
                      <a:pt x="0" y="2952827"/>
                    </a:cubicBezTo>
                    <a:cubicBezTo>
                      <a:pt x="6966" y="2733100"/>
                      <a:pt x="-27542" y="2657632"/>
                      <a:pt x="0" y="2382359"/>
                    </a:cubicBezTo>
                    <a:cubicBezTo>
                      <a:pt x="27542" y="2107086"/>
                      <a:pt x="20398" y="2044374"/>
                      <a:pt x="0" y="1728407"/>
                    </a:cubicBezTo>
                    <a:cubicBezTo>
                      <a:pt x="-20398" y="1412440"/>
                      <a:pt x="2419" y="1120904"/>
                      <a:pt x="0" y="949230"/>
                    </a:cubicBezTo>
                    <a:cubicBezTo>
                      <a:pt x="-2419" y="777556"/>
                      <a:pt x="29169" y="568548"/>
                      <a:pt x="0" y="253536"/>
                    </a:cubicBezTo>
                    <a:close/>
                  </a:path>
                  <a:path w="10922456" h="4681234" stroke="0" extrusionOk="0">
                    <a:moveTo>
                      <a:pt x="0" y="253536"/>
                    </a:moveTo>
                    <a:cubicBezTo>
                      <a:pt x="6333" y="115607"/>
                      <a:pt x="124210" y="-32651"/>
                      <a:pt x="253536" y="0"/>
                    </a:cubicBezTo>
                    <a:cubicBezTo>
                      <a:pt x="369383" y="-353"/>
                      <a:pt x="539335" y="10665"/>
                      <a:pt x="635433" y="0"/>
                    </a:cubicBezTo>
                    <a:cubicBezTo>
                      <a:pt x="731531" y="-10665"/>
                      <a:pt x="894222" y="-8278"/>
                      <a:pt x="1121485" y="0"/>
                    </a:cubicBezTo>
                    <a:cubicBezTo>
                      <a:pt x="1348748" y="8278"/>
                      <a:pt x="1522218" y="19325"/>
                      <a:pt x="1711690" y="0"/>
                    </a:cubicBezTo>
                    <a:cubicBezTo>
                      <a:pt x="1901163" y="-19325"/>
                      <a:pt x="2130241" y="-21785"/>
                      <a:pt x="2406049" y="0"/>
                    </a:cubicBezTo>
                    <a:cubicBezTo>
                      <a:pt x="2681857" y="21785"/>
                      <a:pt x="2794937" y="-7819"/>
                      <a:pt x="2996254" y="0"/>
                    </a:cubicBezTo>
                    <a:cubicBezTo>
                      <a:pt x="3197571" y="7819"/>
                      <a:pt x="3291401" y="-1907"/>
                      <a:pt x="3378151" y="0"/>
                    </a:cubicBezTo>
                    <a:cubicBezTo>
                      <a:pt x="3464901" y="1907"/>
                      <a:pt x="4013338" y="28818"/>
                      <a:pt x="4176664" y="0"/>
                    </a:cubicBezTo>
                    <a:cubicBezTo>
                      <a:pt x="4339990" y="-28818"/>
                      <a:pt x="4810160" y="-11694"/>
                      <a:pt x="4975177" y="0"/>
                    </a:cubicBezTo>
                    <a:cubicBezTo>
                      <a:pt x="5140194" y="11694"/>
                      <a:pt x="5396576" y="20791"/>
                      <a:pt x="5773690" y="0"/>
                    </a:cubicBezTo>
                    <a:cubicBezTo>
                      <a:pt x="6150804" y="-20791"/>
                      <a:pt x="6294795" y="6869"/>
                      <a:pt x="6676356" y="0"/>
                    </a:cubicBezTo>
                    <a:cubicBezTo>
                      <a:pt x="7057917" y="-6869"/>
                      <a:pt x="7089996" y="-32324"/>
                      <a:pt x="7370715" y="0"/>
                    </a:cubicBezTo>
                    <a:cubicBezTo>
                      <a:pt x="7651434" y="32324"/>
                      <a:pt x="8043428" y="-32007"/>
                      <a:pt x="8273382" y="0"/>
                    </a:cubicBezTo>
                    <a:cubicBezTo>
                      <a:pt x="8503336" y="32007"/>
                      <a:pt x="8678791" y="-27263"/>
                      <a:pt x="9071894" y="0"/>
                    </a:cubicBezTo>
                    <a:cubicBezTo>
                      <a:pt x="9464997" y="27263"/>
                      <a:pt x="9539999" y="20013"/>
                      <a:pt x="9766253" y="0"/>
                    </a:cubicBezTo>
                    <a:cubicBezTo>
                      <a:pt x="9992507" y="-20013"/>
                      <a:pt x="10243908" y="-10030"/>
                      <a:pt x="10668920" y="0"/>
                    </a:cubicBezTo>
                    <a:cubicBezTo>
                      <a:pt x="10826805" y="-5008"/>
                      <a:pt x="10925194" y="109852"/>
                      <a:pt x="10922456" y="253536"/>
                    </a:cubicBezTo>
                    <a:cubicBezTo>
                      <a:pt x="10905016" y="478826"/>
                      <a:pt x="10893038" y="619162"/>
                      <a:pt x="10922456" y="865746"/>
                    </a:cubicBezTo>
                    <a:cubicBezTo>
                      <a:pt x="10951875" y="1112330"/>
                      <a:pt x="10919347" y="1216073"/>
                      <a:pt x="10922456" y="1477957"/>
                    </a:cubicBezTo>
                    <a:cubicBezTo>
                      <a:pt x="10925565" y="1739841"/>
                      <a:pt x="10921933" y="1835104"/>
                      <a:pt x="10922456" y="2131909"/>
                    </a:cubicBezTo>
                    <a:cubicBezTo>
                      <a:pt x="10922979" y="2428714"/>
                      <a:pt x="10894258" y="2548423"/>
                      <a:pt x="10922456" y="2869344"/>
                    </a:cubicBezTo>
                    <a:cubicBezTo>
                      <a:pt x="10950654" y="3190266"/>
                      <a:pt x="10894404" y="3246893"/>
                      <a:pt x="10922456" y="3481555"/>
                    </a:cubicBezTo>
                    <a:cubicBezTo>
                      <a:pt x="10950508" y="3716217"/>
                      <a:pt x="10951668" y="4132627"/>
                      <a:pt x="10922456" y="4427698"/>
                    </a:cubicBezTo>
                    <a:cubicBezTo>
                      <a:pt x="10908810" y="4537967"/>
                      <a:pt x="10796617" y="4680011"/>
                      <a:pt x="10668920" y="4681234"/>
                    </a:cubicBezTo>
                    <a:cubicBezTo>
                      <a:pt x="10552403" y="4681352"/>
                      <a:pt x="10375248" y="4691399"/>
                      <a:pt x="10287023" y="4681234"/>
                    </a:cubicBezTo>
                    <a:cubicBezTo>
                      <a:pt x="10198798" y="4671069"/>
                      <a:pt x="9588999" y="4671244"/>
                      <a:pt x="9384356" y="4681234"/>
                    </a:cubicBezTo>
                    <a:cubicBezTo>
                      <a:pt x="9179713" y="4691224"/>
                      <a:pt x="9092294" y="4664855"/>
                      <a:pt x="9002459" y="4681234"/>
                    </a:cubicBezTo>
                    <a:cubicBezTo>
                      <a:pt x="8912624" y="4697613"/>
                      <a:pt x="8509176" y="4695254"/>
                      <a:pt x="8203946" y="4681234"/>
                    </a:cubicBezTo>
                    <a:cubicBezTo>
                      <a:pt x="7898716" y="4667214"/>
                      <a:pt x="7652785" y="4686672"/>
                      <a:pt x="7405433" y="4681234"/>
                    </a:cubicBezTo>
                    <a:cubicBezTo>
                      <a:pt x="7158081" y="4675796"/>
                      <a:pt x="6958104" y="4661555"/>
                      <a:pt x="6606920" y="4681234"/>
                    </a:cubicBezTo>
                    <a:cubicBezTo>
                      <a:pt x="6255736" y="4700913"/>
                      <a:pt x="6362288" y="4681249"/>
                      <a:pt x="6120869" y="4681234"/>
                    </a:cubicBezTo>
                    <a:cubicBezTo>
                      <a:pt x="5879450" y="4681219"/>
                      <a:pt x="5684158" y="4672265"/>
                      <a:pt x="5426510" y="4681234"/>
                    </a:cubicBezTo>
                    <a:cubicBezTo>
                      <a:pt x="5168862" y="4690203"/>
                      <a:pt x="4831656" y="4671975"/>
                      <a:pt x="4627997" y="4681234"/>
                    </a:cubicBezTo>
                    <a:cubicBezTo>
                      <a:pt x="4424338" y="4690493"/>
                      <a:pt x="4168996" y="4660111"/>
                      <a:pt x="4037792" y="4681234"/>
                    </a:cubicBezTo>
                    <a:cubicBezTo>
                      <a:pt x="3906588" y="4702357"/>
                      <a:pt x="3424667" y="4723128"/>
                      <a:pt x="3135126" y="4681234"/>
                    </a:cubicBezTo>
                    <a:cubicBezTo>
                      <a:pt x="2845585" y="4639340"/>
                      <a:pt x="2774287" y="4695599"/>
                      <a:pt x="2649074" y="4681234"/>
                    </a:cubicBezTo>
                    <a:cubicBezTo>
                      <a:pt x="2523861" y="4666869"/>
                      <a:pt x="2174520" y="4712684"/>
                      <a:pt x="1746408" y="4681234"/>
                    </a:cubicBezTo>
                    <a:cubicBezTo>
                      <a:pt x="1318296" y="4649784"/>
                      <a:pt x="1149756" y="4676357"/>
                      <a:pt x="843741" y="4681234"/>
                    </a:cubicBezTo>
                    <a:cubicBezTo>
                      <a:pt x="537726" y="4686111"/>
                      <a:pt x="546833" y="4666011"/>
                      <a:pt x="253536" y="4681234"/>
                    </a:cubicBezTo>
                    <a:cubicBezTo>
                      <a:pt x="101963" y="4684371"/>
                      <a:pt x="3321" y="4567742"/>
                      <a:pt x="0" y="4427698"/>
                    </a:cubicBezTo>
                    <a:cubicBezTo>
                      <a:pt x="2681" y="4192633"/>
                      <a:pt x="22253" y="3980821"/>
                      <a:pt x="0" y="3648521"/>
                    </a:cubicBezTo>
                    <a:cubicBezTo>
                      <a:pt x="-22253" y="3316221"/>
                      <a:pt x="7960" y="3095377"/>
                      <a:pt x="0" y="2869344"/>
                    </a:cubicBezTo>
                    <a:cubicBezTo>
                      <a:pt x="-7960" y="2643311"/>
                      <a:pt x="1842" y="2478009"/>
                      <a:pt x="0" y="2173651"/>
                    </a:cubicBezTo>
                    <a:cubicBezTo>
                      <a:pt x="-1842" y="1869293"/>
                      <a:pt x="-20985" y="1796776"/>
                      <a:pt x="0" y="1561440"/>
                    </a:cubicBezTo>
                    <a:cubicBezTo>
                      <a:pt x="20985" y="1326104"/>
                      <a:pt x="17557" y="1014283"/>
                      <a:pt x="0" y="865746"/>
                    </a:cubicBezTo>
                    <a:cubicBezTo>
                      <a:pt x="-17557" y="717209"/>
                      <a:pt x="-7495" y="460405"/>
                      <a:pt x="0" y="253536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="" xmlns:ask="http://schemas.microsoft.com/office/drawing/2018/sketchyshapes" sd="1752748507">
                      <a:prstGeom prst="roundRect">
                        <a:avLst>
                          <a:gd name="adj" fmla="val 5416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8B6C057-CCAC-4C4B-80CF-2B70A2DA32D9}"/>
                  </a:ext>
                </a:extLst>
              </p:cNvPr>
              <p:cNvSpPr txBox="1"/>
              <p:nvPr/>
            </p:nvSpPr>
            <p:spPr>
              <a:xfrm>
                <a:off x="5839364" y="3248739"/>
                <a:ext cx="1492134" cy="58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/>
                  <a:t>대서양</a:t>
                </a:r>
                <a:endParaRPr lang="en-US" altLang="ko-KR" b="1" dirty="0"/>
              </a:p>
            </p:txBody>
          </p:sp>
        </p:grpSp>
        <p:sp>
          <p:nvSpPr>
            <p:cNvPr id="35" name="사각형: 둥근 모서리 3">
              <a:extLst>
                <a:ext uri="{FF2B5EF4-FFF2-40B4-BE49-F238E27FC236}">
                  <a16:creationId xmlns:a16="http://schemas.microsoft.com/office/drawing/2014/main" id="{B8A2843A-6ADB-4000-90B5-17B87DE181B3}"/>
                </a:ext>
              </a:extLst>
            </p:cNvPr>
            <p:cNvSpPr/>
            <p:nvPr/>
          </p:nvSpPr>
          <p:spPr>
            <a:xfrm>
              <a:off x="5999959" y="1260319"/>
              <a:ext cx="1413339" cy="613573"/>
            </a:xfrm>
            <a:custGeom>
              <a:avLst/>
              <a:gdLst>
                <a:gd name="connsiteX0" fmla="*/ 0 w 10922456"/>
                <a:gd name="connsiteY0" fmla="*/ 253536 h 4681234"/>
                <a:gd name="connsiteX1" fmla="*/ 253536 w 10922456"/>
                <a:gd name="connsiteY1" fmla="*/ 0 h 4681234"/>
                <a:gd name="connsiteX2" fmla="*/ 843741 w 10922456"/>
                <a:gd name="connsiteY2" fmla="*/ 0 h 4681234"/>
                <a:gd name="connsiteX3" fmla="*/ 1538100 w 10922456"/>
                <a:gd name="connsiteY3" fmla="*/ 0 h 4681234"/>
                <a:gd name="connsiteX4" fmla="*/ 1919997 w 10922456"/>
                <a:gd name="connsiteY4" fmla="*/ 0 h 4681234"/>
                <a:gd name="connsiteX5" fmla="*/ 2718510 w 10922456"/>
                <a:gd name="connsiteY5" fmla="*/ 0 h 4681234"/>
                <a:gd name="connsiteX6" fmla="*/ 3412869 w 10922456"/>
                <a:gd name="connsiteY6" fmla="*/ 0 h 4681234"/>
                <a:gd name="connsiteX7" fmla="*/ 4107228 w 10922456"/>
                <a:gd name="connsiteY7" fmla="*/ 0 h 4681234"/>
                <a:gd name="connsiteX8" fmla="*/ 4801587 w 10922456"/>
                <a:gd name="connsiteY8" fmla="*/ 0 h 4681234"/>
                <a:gd name="connsiteX9" fmla="*/ 5495946 w 10922456"/>
                <a:gd name="connsiteY9" fmla="*/ 0 h 4681234"/>
                <a:gd name="connsiteX10" fmla="*/ 6190305 w 10922456"/>
                <a:gd name="connsiteY10" fmla="*/ 0 h 4681234"/>
                <a:gd name="connsiteX11" fmla="*/ 6988818 w 10922456"/>
                <a:gd name="connsiteY11" fmla="*/ 0 h 4681234"/>
                <a:gd name="connsiteX12" fmla="*/ 7579023 w 10922456"/>
                <a:gd name="connsiteY12" fmla="*/ 0 h 4681234"/>
                <a:gd name="connsiteX13" fmla="*/ 8065074 w 10922456"/>
                <a:gd name="connsiteY13" fmla="*/ 0 h 4681234"/>
                <a:gd name="connsiteX14" fmla="*/ 8446971 w 10922456"/>
                <a:gd name="connsiteY14" fmla="*/ 0 h 4681234"/>
                <a:gd name="connsiteX15" fmla="*/ 8933023 w 10922456"/>
                <a:gd name="connsiteY15" fmla="*/ 0 h 4681234"/>
                <a:gd name="connsiteX16" fmla="*/ 9314920 w 10922456"/>
                <a:gd name="connsiteY16" fmla="*/ 0 h 4681234"/>
                <a:gd name="connsiteX17" fmla="*/ 10009279 w 10922456"/>
                <a:gd name="connsiteY17" fmla="*/ 0 h 4681234"/>
                <a:gd name="connsiteX18" fmla="*/ 10668920 w 10922456"/>
                <a:gd name="connsiteY18" fmla="*/ 0 h 4681234"/>
                <a:gd name="connsiteX19" fmla="*/ 10922456 w 10922456"/>
                <a:gd name="connsiteY19" fmla="*/ 253536 h 4681234"/>
                <a:gd name="connsiteX20" fmla="*/ 10922456 w 10922456"/>
                <a:gd name="connsiteY20" fmla="*/ 949230 h 4681234"/>
                <a:gd name="connsiteX21" fmla="*/ 10922456 w 10922456"/>
                <a:gd name="connsiteY21" fmla="*/ 1519698 h 4681234"/>
                <a:gd name="connsiteX22" fmla="*/ 10922456 w 10922456"/>
                <a:gd name="connsiteY22" fmla="*/ 2173651 h 4681234"/>
                <a:gd name="connsiteX23" fmla="*/ 10922456 w 10922456"/>
                <a:gd name="connsiteY23" fmla="*/ 2952827 h 4681234"/>
                <a:gd name="connsiteX24" fmla="*/ 10922456 w 10922456"/>
                <a:gd name="connsiteY24" fmla="*/ 3565038 h 4681234"/>
                <a:gd name="connsiteX25" fmla="*/ 10922456 w 10922456"/>
                <a:gd name="connsiteY25" fmla="*/ 4427698 h 4681234"/>
                <a:gd name="connsiteX26" fmla="*/ 10668920 w 10922456"/>
                <a:gd name="connsiteY26" fmla="*/ 4681234 h 4681234"/>
                <a:gd name="connsiteX27" fmla="*/ 10182869 w 10922456"/>
                <a:gd name="connsiteY27" fmla="*/ 4681234 h 4681234"/>
                <a:gd name="connsiteX28" fmla="*/ 9280202 w 10922456"/>
                <a:gd name="connsiteY28" fmla="*/ 4681234 h 4681234"/>
                <a:gd name="connsiteX29" fmla="*/ 8481689 w 10922456"/>
                <a:gd name="connsiteY29" fmla="*/ 4681234 h 4681234"/>
                <a:gd name="connsiteX30" fmla="*/ 7891484 w 10922456"/>
                <a:gd name="connsiteY30" fmla="*/ 4681234 h 4681234"/>
                <a:gd name="connsiteX31" fmla="*/ 7301279 w 10922456"/>
                <a:gd name="connsiteY31" fmla="*/ 4681234 h 4681234"/>
                <a:gd name="connsiteX32" fmla="*/ 6398613 w 10922456"/>
                <a:gd name="connsiteY32" fmla="*/ 4681234 h 4681234"/>
                <a:gd name="connsiteX33" fmla="*/ 5808407 w 10922456"/>
                <a:gd name="connsiteY33" fmla="*/ 4681234 h 4681234"/>
                <a:gd name="connsiteX34" fmla="*/ 5218202 w 10922456"/>
                <a:gd name="connsiteY34" fmla="*/ 4681234 h 4681234"/>
                <a:gd name="connsiteX35" fmla="*/ 4836305 w 10922456"/>
                <a:gd name="connsiteY35" fmla="*/ 4681234 h 4681234"/>
                <a:gd name="connsiteX36" fmla="*/ 4141946 w 10922456"/>
                <a:gd name="connsiteY36" fmla="*/ 4681234 h 4681234"/>
                <a:gd name="connsiteX37" fmla="*/ 3343433 w 10922456"/>
                <a:gd name="connsiteY37" fmla="*/ 4681234 h 4681234"/>
                <a:gd name="connsiteX38" fmla="*/ 2440767 w 10922456"/>
                <a:gd name="connsiteY38" fmla="*/ 4681234 h 4681234"/>
                <a:gd name="connsiteX39" fmla="*/ 1538100 w 10922456"/>
                <a:gd name="connsiteY39" fmla="*/ 4681234 h 4681234"/>
                <a:gd name="connsiteX40" fmla="*/ 843741 w 10922456"/>
                <a:gd name="connsiteY40" fmla="*/ 4681234 h 4681234"/>
                <a:gd name="connsiteX41" fmla="*/ 253536 w 10922456"/>
                <a:gd name="connsiteY41" fmla="*/ 4681234 h 4681234"/>
                <a:gd name="connsiteX42" fmla="*/ 0 w 10922456"/>
                <a:gd name="connsiteY42" fmla="*/ 4427698 h 4681234"/>
                <a:gd name="connsiteX43" fmla="*/ 0 w 10922456"/>
                <a:gd name="connsiteY43" fmla="*/ 3648521 h 4681234"/>
                <a:gd name="connsiteX44" fmla="*/ 0 w 10922456"/>
                <a:gd name="connsiteY44" fmla="*/ 2952827 h 4681234"/>
                <a:gd name="connsiteX45" fmla="*/ 0 w 10922456"/>
                <a:gd name="connsiteY45" fmla="*/ 2382359 h 4681234"/>
                <a:gd name="connsiteX46" fmla="*/ 0 w 10922456"/>
                <a:gd name="connsiteY46" fmla="*/ 1728407 h 4681234"/>
                <a:gd name="connsiteX47" fmla="*/ 0 w 10922456"/>
                <a:gd name="connsiteY47" fmla="*/ 949230 h 4681234"/>
                <a:gd name="connsiteX48" fmla="*/ 0 w 10922456"/>
                <a:gd name="connsiteY48" fmla="*/ 253536 h 46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922456" h="4681234" fill="none" extrusionOk="0">
                  <a:moveTo>
                    <a:pt x="0" y="253536"/>
                  </a:moveTo>
                  <a:cubicBezTo>
                    <a:pt x="6446" y="101748"/>
                    <a:pt x="133381" y="14067"/>
                    <a:pt x="253536" y="0"/>
                  </a:cubicBezTo>
                  <a:cubicBezTo>
                    <a:pt x="466034" y="4615"/>
                    <a:pt x="664551" y="8322"/>
                    <a:pt x="843741" y="0"/>
                  </a:cubicBezTo>
                  <a:cubicBezTo>
                    <a:pt x="1022932" y="-8322"/>
                    <a:pt x="1340015" y="-9617"/>
                    <a:pt x="1538100" y="0"/>
                  </a:cubicBezTo>
                  <a:cubicBezTo>
                    <a:pt x="1736185" y="9617"/>
                    <a:pt x="1775930" y="4280"/>
                    <a:pt x="1919997" y="0"/>
                  </a:cubicBezTo>
                  <a:cubicBezTo>
                    <a:pt x="2064064" y="-4280"/>
                    <a:pt x="2423910" y="18903"/>
                    <a:pt x="2718510" y="0"/>
                  </a:cubicBezTo>
                  <a:cubicBezTo>
                    <a:pt x="3013110" y="-18903"/>
                    <a:pt x="3186734" y="23662"/>
                    <a:pt x="3412869" y="0"/>
                  </a:cubicBezTo>
                  <a:cubicBezTo>
                    <a:pt x="3639004" y="-23662"/>
                    <a:pt x="3792241" y="24607"/>
                    <a:pt x="4107228" y="0"/>
                  </a:cubicBezTo>
                  <a:cubicBezTo>
                    <a:pt x="4422215" y="-24607"/>
                    <a:pt x="4509678" y="-33836"/>
                    <a:pt x="4801587" y="0"/>
                  </a:cubicBezTo>
                  <a:cubicBezTo>
                    <a:pt x="5093496" y="33836"/>
                    <a:pt x="5155207" y="29190"/>
                    <a:pt x="5495946" y="0"/>
                  </a:cubicBezTo>
                  <a:cubicBezTo>
                    <a:pt x="5836685" y="-29190"/>
                    <a:pt x="5876203" y="30034"/>
                    <a:pt x="6190305" y="0"/>
                  </a:cubicBezTo>
                  <a:cubicBezTo>
                    <a:pt x="6504407" y="-30034"/>
                    <a:pt x="6676674" y="13338"/>
                    <a:pt x="6988818" y="0"/>
                  </a:cubicBezTo>
                  <a:cubicBezTo>
                    <a:pt x="7300962" y="-13338"/>
                    <a:pt x="7372643" y="9087"/>
                    <a:pt x="7579023" y="0"/>
                  </a:cubicBezTo>
                  <a:cubicBezTo>
                    <a:pt x="7785404" y="-9087"/>
                    <a:pt x="7866082" y="-24227"/>
                    <a:pt x="8065074" y="0"/>
                  </a:cubicBezTo>
                  <a:cubicBezTo>
                    <a:pt x="8264066" y="24227"/>
                    <a:pt x="8367428" y="-16248"/>
                    <a:pt x="8446971" y="0"/>
                  </a:cubicBezTo>
                  <a:cubicBezTo>
                    <a:pt x="8526514" y="16248"/>
                    <a:pt x="8730646" y="4553"/>
                    <a:pt x="8933023" y="0"/>
                  </a:cubicBezTo>
                  <a:cubicBezTo>
                    <a:pt x="9135400" y="-4553"/>
                    <a:pt x="9227544" y="-102"/>
                    <a:pt x="9314920" y="0"/>
                  </a:cubicBezTo>
                  <a:cubicBezTo>
                    <a:pt x="9402296" y="102"/>
                    <a:pt x="9668371" y="-28702"/>
                    <a:pt x="10009279" y="0"/>
                  </a:cubicBezTo>
                  <a:cubicBezTo>
                    <a:pt x="10350187" y="28702"/>
                    <a:pt x="10523351" y="6445"/>
                    <a:pt x="10668920" y="0"/>
                  </a:cubicBezTo>
                  <a:cubicBezTo>
                    <a:pt x="10810600" y="21612"/>
                    <a:pt x="10926082" y="112095"/>
                    <a:pt x="10922456" y="253536"/>
                  </a:cubicBezTo>
                  <a:cubicBezTo>
                    <a:pt x="10925165" y="533663"/>
                    <a:pt x="10910602" y="674802"/>
                    <a:pt x="10922456" y="949230"/>
                  </a:cubicBezTo>
                  <a:cubicBezTo>
                    <a:pt x="10934310" y="1223658"/>
                    <a:pt x="10906306" y="1366240"/>
                    <a:pt x="10922456" y="1519698"/>
                  </a:cubicBezTo>
                  <a:cubicBezTo>
                    <a:pt x="10938606" y="1673156"/>
                    <a:pt x="10931848" y="1871856"/>
                    <a:pt x="10922456" y="2173651"/>
                  </a:cubicBezTo>
                  <a:cubicBezTo>
                    <a:pt x="10913064" y="2475446"/>
                    <a:pt x="10885015" y="2763470"/>
                    <a:pt x="10922456" y="2952827"/>
                  </a:cubicBezTo>
                  <a:cubicBezTo>
                    <a:pt x="10959897" y="3142184"/>
                    <a:pt x="10944689" y="3412672"/>
                    <a:pt x="10922456" y="3565038"/>
                  </a:cubicBezTo>
                  <a:cubicBezTo>
                    <a:pt x="10900223" y="3717404"/>
                    <a:pt x="10934203" y="4113567"/>
                    <a:pt x="10922456" y="4427698"/>
                  </a:cubicBezTo>
                  <a:cubicBezTo>
                    <a:pt x="10901461" y="4576454"/>
                    <a:pt x="10823540" y="4682312"/>
                    <a:pt x="10668920" y="4681234"/>
                  </a:cubicBezTo>
                  <a:cubicBezTo>
                    <a:pt x="10463841" y="4661440"/>
                    <a:pt x="10401919" y="4669444"/>
                    <a:pt x="10182869" y="4681234"/>
                  </a:cubicBezTo>
                  <a:cubicBezTo>
                    <a:pt x="9963819" y="4693024"/>
                    <a:pt x="9645025" y="4706825"/>
                    <a:pt x="9280202" y="4681234"/>
                  </a:cubicBezTo>
                  <a:cubicBezTo>
                    <a:pt x="8915379" y="4655643"/>
                    <a:pt x="8691103" y="4686609"/>
                    <a:pt x="8481689" y="4681234"/>
                  </a:cubicBezTo>
                  <a:cubicBezTo>
                    <a:pt x="8272275" y="4675859"/>
                    <a:pt x="8073013" y="4702770"/>
                    <a:pt x="7891484" y="4681234"/>
                  </a:cubicBezTo>
                  <a:cubicBezTo>
                    <a:pt x="7709955" y="4659698"/>
                    <a:pt x="7536625" y="4685795"/>
                    <a:pt x="7301279" y="4681234"/>
                  </a:cubicBezTo>
                  <a:cubicBezTo>
                    <a:pt x="7065934" y="4676673"/>
                    <a:pt x="6757987" y="4682775"/>
                    <a:pt x="6398613" y="4681234"/>
                  </a:cubicBezTo>
                  <a:cubicBezTo>
                    <a:pt x="6039239" y="4679693"/>
                    <a:pt x="6080043" y="4678059"/>
                    <a:pt x="5808407" y="4681234"/>
                  </a:cubicBezTo>
                  <a:cubicBezTo>
                    <a:pt x="5536771" y="4684409"/>
                    <a:pt x="5361685" y="4656041"/>
                    <a:pt x="5218202" y="4681234"/>
                  </a:cubicBezTo>
                  <a:cubicBezTo>
                    <a:pt x="5074719" y="4706427"/>
                    <a:pt x="4923992" y="4679503"/>
                    <a:pt x="4836305" y="4681234"/>
                  </a:cubicBezTo>
                  <a:cubicBezTo>
                    <a:pt x="4748618" y="4682965"/>
                    <a:pt x="4288020" y="4666790"/>
                    <a:pt x="4141946" y="4681234"/>
                  </a:cubicBezTo>
                  <a:cubicBezTo>
                    <a:pt x="3995872" y="4695678"/>
                    <a:pt x="3741338" y="4670379"/>
                    <a:pt x="3343433" y="4681234"/>
                  </a:cubicBezTo>
                  <a:cubicBezTo>
                    <a:pt x="2945528" y="4692089"/>
                    <a:pt x="2822023" y="4646703"/>
                    <a:pt x="2440767" y="4681234"/>
                  </a:cubicBezTo>
                  <a:cubicBezTo>
                    <a:pt x="2059511" y="4715765"/>
                    <a:pt x="1796477" y="4641228"/>
                    <a:pt x="1538100" y="4681234"/>
                  </a:cubicBezTo>
                  <a:cubicBezTo>
                    <a:pt x="1279723" y="4721240"/>
                    <a:pt x="1037759" y="4664752"/>
                    <a:pt x="843741" y="4681234"/>
                  </a:cubicBezTo>
                  <a:cubicBezTo>
                    <a:pt x="649723" y="4697716"/>
                    <a:pt x="503260" y="4709929"/>
                    <a:pt x="253536" y="4681234"/>
                  </a:cubicBezTo>
                  <a:cubicBezTo>
                    <a:pt x="104586" y="4685435"/>
                    <a:pt x="1561" y="4563091"/>
                    <a:pt x="0" y="4427698"/>
                  </a:cubicBezTo>
                  <a:cubicBezTo>
                    <a:pt x="16292" y="4219901"/>
                    <a:pt x="-9568" y="3909721"/>
                    <a:pt x="0" y="3648521"/>
                  </a:cubicBezTo>
                  <a:cubicBezTo>
                    <a:pt x="9568" y="3387321"/>
                    <a:pt x="-6966" y="3172554"/>
                    <a:pt x="0" y="2952827"/>
                  </a:cubicBezTo>
                  <a:cubicBezTo>
                    <a:pt x="6966" y="2733100"/>
                    <a:pt x="-27542" y="2657632"/>
                    <a:pt x="0" y="2382359"/>
                  </a:cubicBezTo>
                  <a:cubicBezTo>
                    <a:pt x="27542" y="2107086"/>
                    <a:pt x="20398" y="2044374"/>
                    <a:pt x="0" y="1728407"/>
                  </a:cubicBezTo>
                  <a:cubicBezTo>
                    <a:pt x="-20398" y="1412440"/>
                    <a:pt x="2419" y="1120904"/>
                    <a:pt x="0" y="949230"/>
                  </a:cubicBezTo>
                  <a:cubicBezTo>
                    <a:pt x="-2419" y="777556"/>
                    <a:pt x="29169" y="568548"/>
                    <a:pt x="0" y="253536"/>
                  </a:cubicBezTo>
                  <a:close/>
                </a:path>
                <a:path w="10922456" h="4681234" stroke="0" extrusionOk="0">
                  <a:moveTo>
                    <a:pt x="0" y="253536"/>
                  </a:moveTo>
                  <a:cubicBezTo>
                    <a:pt x="6333" y="115607"/>
                    <a:pt x="124210" y="-32651"/>
                    <a:pt x="253536" y="0"/>
                  </a:cubicBezTo>
                  <a:cubicBezTo>
                    <a:pt x="369383" y="-353"/>
                    <a:pt x="539335" y="10665"/>
                    <a:pt x="635433" y="0"/>
                  </a:cubicBezTo>
                  <a:cubicBezTo>
                    <a:pt x="731531" y="-10665"/>
                    <a:pt x="894222" y="-8278"/>
                    <a:pt x="1121485" y="0"/>
                  </a:cubicBezTo>
                  <a:cubicBezTo>
                    <a:pt x="1348748" y="8278"/>
                    <a:pt x="1522218" y="19325"/>
                    <a:pt x="1711690" y="0"/>
                  </a:cubicBezTo>
                  <a:cubicBezTo>
                    <a:pt x="1901163" y="-19325"/>
                    <a:pt x="2130241" y="-21785"/>
                    <a:pt x="2406049" y="0"/>
                  </a:cubicBezTo>
                  <a:cubicBezTo>
                    <a:pt x="2681857" y="21785"/>
                    <a:pt x="2794937" y="-7819"/>
                    <a:pt x="2996254" y="0"/>
                  </a:cubicBezTo>
                  <a:cubicBezTo>
                    <a:pt x="3197571" y="7819"/>
                    <a:pt x="3291401" y="-1907"/>
                    <a:pt x="3378151" y="0"/>
                  </a:cubicBezTo>
                  <a:cubicBezTo>
                    <a:pt x="3464901" y="1907"/>
                    <a:pt x="4013338" y="28818"/>
                    <a:pt x="4176664" y="0"/>
                  </a:cubicBezTo>
                  <a:cubicBezTo>
                    <a:pt x="4339990" y="-28818"/>
                    <a:pt x="4810160" y="-11694"/>
                    <a:pt x="4975177" y="0"/>
                  </a:cubicBezTo>
                  <a:cubicBezTo>
                    <a:pt x="5140194" y="11694"/>
                    <a:pt x="5396576" y="20791"/>
                    <a:pt x="5773690" y="0"/>
                  </a:cubicBezTo>
                  <a:cubicBezTo>
                    <a:pt x="6150804" y="-20791"/>
                    <a:pt x="6294795" y="6869"/>
                    <a:pt x="6676356" y="0"/>
                  </a:cubicBezTo>
                  <a:cubicBezTo>
                    <a:pt x="7057917" y="-6869"/>
                    <a:pt x="7089996" y="-32324"/>
                    <a:pt x="7370715" y="0"/>
                  </a:cubicBezTo>
                  <a:cubicBezTo>
                    <a:pt x="7651434" y="32324"/>
                    <a:pt x="8043428" y="-32007"/>
                    <a:pt x="8273382" y="0"/>
                  </a:cubicBezTo>
                  <a:cubicBezTo>
                    <a:pt x="8503336" y="32007"/>
                    <a:pt x="8678791" y="-27263"/>
                    <a:pt x="9071894" y="0"/>
                  </a:cubicBezTo>
                  <a:cubicBezTo>
                    <a:pt x="9464997" y="27263"/>
                    <a:pt x="9539999" y="20013"/>
                    <a:pt x="9766253" y="0"/>
                  </a:cubicBezTo>
                  <a:cubicBezTo>
                    <a:pt x="9992507" y="-20013"/>
                    <a:pt x="10243908" y="-10030"/>
                    <a:pt x="10668920" y="0"/>
                  </a:cubicBezTo>
                  <a:cubicBezTo>
                    <a:pt x="10826805" y="-5008"/>
                    <a:pt x="10925194" y="109852"/>
                    <a:pt x="10922456" y="253536"/>
                  </a:cubicBezTo>
                  <a:cubicBezTo>
                    <a:pt x="10905016" y="478826"/>
                    <a:pt x="10893038" y="619162"/>
                    <a:pt x="10922456" y="865746"/>
                  </a:cubicBezTo>
                  <a:cubicBezTo>
                    <a:pt x="10951875" y="1112330"/>
                    <a:pt x="10919347" y="1216073"/>
                    <a:pt x="10922456" y="1477957"/>
                  </a:cubicBezTo>
                  <a:cubicBezTo>
                    <a:pt x="10925565" y="1739841"/>
                    <a:pt x="10921933" y="1835104"/>
                    <a:pt x="10922456" y="2131909"/>
                  </a:cubicBezTo>
                  <a:cubicBezTo>
                    <a:pt x="10922979" y="2428714"/>
                    <a:pt x="10894258" y="2548423"/>
                    <a:pt x="10922456" y="2869344"/>
                  </a:cubicBezTo>
                  <a:cubicBezTo>
                    <a:pt x="10950654" y="3190266"/>
                    <a:pt x="10894404" y="3246893"/>
                    <a:pt x="10922456" y="3481555"/>
                  </a:cubicBezTo>
                  <a:cubicBezTo>
                    <a:pt x="10950508" y="3716217"/>
                    <a:pt x="10951668" y="4132627"/>
                    <a:pt x="10922456" y="4427698"/>
                  </a:cubicBezTo>
                  <a:cubicBezTo>
                    <a:pt x="10908810" y="4537967"/>
                    <a:pt x="10796617" y="4680011"/>
                    <a:pt x="10668920" y="4681234"/>
                  </a:cubicBezTo>
                  <a:cubicBezTo>
                    <a:pt x="10552403" y="4681352"/>
                    <a:pt x="10375248" y="4691399"/>
                    <a:pt x="10287023" y="4681234"/>
                  </a:cubicBezTo>
                  <a:cubicBezTo>
                    <a:pt x="10198798" y="4671069"/>
                    <a:pt x="9588999" y="4671244"/>
                    <a:pt x="9384356" y="4681234"/>
                  </a:cubicBezTo>
                  <a:cubicBezTo>
                    <a:pt x="9179713" y="4691224"/>
                    <a:pt x="9092294" y="4664855"/>
                    <a:pt x="9002459" y="4681234"/>
                  </a:cubicBezTo>
                  <a:cubicBezTo>
                    <a:pt x="8912624" y="4697613"/>
                    <a:pt x="8509176" y="4695254"/>
                    <a:pt x="8203946" y="4681234"/>
                  </a:cubicBezTo>
                  <a:cubicBezTo>
                    <a:pt x="7898716" y="4667214"/>
                    <a:pt x="7652785" y="4686672"/>
                    <a:pt x="7405433" y="4681234"/>
                  </a:cubicBezTo>
                  <a:cubicBezTo>
                    <a:pt x="7158081" y="4675796"/>
                    <a:pt x="6958104" y="4661555"/>
                    <a:pt x="6606920" y="4681234"/>
                  </a:cubicBezTo>
                  <a:cubicBezTo>
                    <a:pt x="6255736" y="4700913"/>
                    <a:pt x="6362288" y="4681249"/>
                    <a:pt x="6120869" y="4681234"/>
                  </a:cubicBezTo>
                  <a:cubicBezTo>
                    <a:pt x="5879450" y="4681219"/>
                    <a:pt x="5684158" y="4672265"/>
                    <a:pt x="5426510" y="4681234"/>
                  </a:cubicBezTo>
                  <a:cubicBezTo>
                    <a:pt x="5168862" y="4690203"/>
                    <a:pt x="4831656" y="4671975"/>
                    <a:pt x="4627997" y="4681234"/>
                  </a:cubicBezTo>
                  <a:cubicBezTo>
                    <a:pt x="4424338" y="4690493"/>
                    <a:pt x="4168996" y="4660111"/>
                    <a:pt x="4037792" y="4681234"/>
                  </a:cubicBezTo>
                  <a:cubicBezTo>
                    <a:pt x="3906588" y="4702357"/>
                    <a:pt x="3424667" y="4723128"/>
                    <a:pt x="3135126" y="4681234"/>
                  </a:cubicBezTo>
                  <a:cubicBezTo>
                    <a:pt x="2845585" y="4639340"/>
                    <a:pt x="2774287" y="4695599"/>
                    <a:pt x="2649074" y="4681234"/>
                  </a:cubicBezTo>
                  <a:cubicBezTo>
                    <a:pt x="2523861" y="4666869"/>
                    <a:pt x="2174520" y="4712684"/>
                    <a:pt x="1746408" y="4681234"/>
                  </a:cubicBezTo>
                  <a:cubicBezTo>
                    <a:pt x="1318296" y="4649784"/>
                    <a:pt x="1149756" y="4676357"/>
                    <a:pt x="843741" y="4681234"/>
                  </a:cubicBezTo>
                  <a:cubicBezTo>
                    <a:pt x="537726" y="4686111"/>
                    <a:pt x="546833" y="4666011"/>
                    <a:pt x="253536" y="4681234"/>
                  </a:cubicBezTo>
                  <a:cubicBezTo>
                    <a:pt x="101963" y="4684371"/>
                    <a:pt x="3321" y="4567742"/>
                    <a:pt x="0" y="4427698"/>
                  </a:cubicBezTo>
                  <a:cubicBezTo>
                    <a:pt x="2681" y="4192633"/>
                    <a:pt x="22253" y="3980821"/>
                    <a:pt x="0" y="3648521"/>
                  </a:cubicBezTo>
                  <a:cubicBezTo>
                    <a:pt x="-22253" y="3316221"/>
                    <a:pt x="7960" y="3095377"/>
                    <a:pt x="0" y="2869344"/>
                  </a:cubicBezTo>
                  <a:cubicBezTo>
                    <a:pt x="-7960" y="2643311"/>
                    <a:pt x="1842" y="2478009"/>
                    <a:pt x="0" y="2173651"/>
                  </a:cubicBezTo>
                  <a:cubicBezTo>
                    <a:pt x="-1842" y="1869293"/>
                    <a:pt x="-20985" y="1796776"/>
                    <a:pt x="0" y="1561440"/>
                  </a:cubicBezTo>
                  <a:cubicBezTo>
                    <a:pt x="20985" y="1326104"/>
                    <a:pt x="17557" y="1014283"/>
                    <a:pt x="0" y="865746"/>
                  </a:cubicBezTo>
                  <a:cubicBezTo>
                    <a:pt x="-17557" y="717209"/>
                    <a:pt x="-7495" y="460405"/>
                    <a:pt x="0" y="253536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  <a:extLst>
                <a:ext uri="{C807C97D-BFC1-408E-A445-0C87EB9F89A2}">
                  <ask:lineSketchStyleProps xmlns="" xmlns:ask="http://schemas.microsoft.com/office/drawing/2018/sketchyshapes" sd="1752748507">
                    <a:prstGeom prst="roundRect">
                      <a:avLst>
                        <a:gd name="adj" fmla="val 541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8B6C057-CCAC-4C4B-80CF-2B70A2DA32D9}"/>
                </a:ext>
              </a:extLst>
            </p:cNvPr>
            <p:cNvSpPr txBox="1"/>
            <p:nvPr/>
          </p:nvSpPr>
          <p:spPr>
            <a:xfrm>
              <a:off x="5960659" y="1305495"/>
              <a:ext cx="1491940" cy="587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/>
                <a:t>북극해</a:t>
              </a:r>
              <a:endParaRPr lang="en-US" altLang="ko-KR" b="1" dirty="0"/>
            </a:p>
          </p:txBody>
        </p:sp>
        <p:sp>
          <p:nvSpPr>
            <p:cNvPr id="37" name="사각형: 둥근 모서리 3">
              <a:extLst>
                <a:ext uri="{FF2B5EF4-FFF2-40B4-BE49-F238E27FC236}">
                  <a16:creationId xmlns:a16="http://schemas.microsoft.com/office/drawing/2014/main" id="{B8A2843A-6ADB-4000-90B5-17B87DE181B3}"/>
                </a:ext>
              </a:extLst>
            </p:cNvPr>
            <p:cNvSpPr/>
            <p:nvPr/>
          </p:nvSpPr>
          <p:spPr>
            <a:xfrm>
              <a:off x="9204574" y="2228258"/>
              <a:ext cx="1413339" cy="613573"/>
            </a:xfrm>
            <a:custGeom>
              <a:avLst/>
              <a:gdLst>
                <a:gd name="connsiteX0" fmla="*/ 0 w 10922456"/>
                <a:gd name="connsiteY0" fmla="*/ 253536 h 4681234"/>
                <a:gd name="connsiteX1" fmla="*/ 253536 w 10922456"/>
                <a:gd name="connsiteY1" fmla="*/ 0 h 4681234"/>
                <a:gd name="connsiteX2" fmla="*/ 843741 w 10922456"/>
                <a:gd name="connsiteY2" fmla="*/ 0 h 4681234"/>
                <a:gd name="connsiteX3" fmla="*/ 1538100 w 10922456"/>
                <a:gd name="connsiteY3" fmla="*/ 0 h 4681234"/>
                <a:gd name="connsiteX4" fmla="*/ 1919997 w 10922456"/>
                <a:gd name="connsiteY4" fmla="*/ 0 h 4681234"/>
                <a:gd name="connsiteX5" fmla="*/ 2718510 w 10922456"/>
                <a:gd name="connsiteY5" fmla="*/ 0 h 4681234"/>
                <a:gd name="connsiteX6" fmla="*/ 3412869 w 10922456"/>
                <a:gd name="connsiteY6" fmla="*/ 0 h 4681234"/>
                <a:gd name="connsiteX7" fmla="*/ 4107228 w 10922456"/>
                <a:gd name="connsiteY7" fmla="*/ 0 h 4681234"/>
                <a:gd name="connsiteX8" fmla="*/ 4801587 w 10922456"/>
                <a:gd name="connsiteY8" fmla="*/ 0 h 4681234"/>
                <a:gd name="connsiteX9" fmla="*/ 5495946 w 10922456"/>
                <a:gd name="connsiteY9" fmla="*/ 0 h 4681234"/>
                <a:gd name="connsiteX10" fmla="*/ 6190305 w 10922456"/>
                <a:gd name="connsiteY10" fmla="*/ 0 h 4681234"/>
                <a:gd name="connsiteX11" fmla="*/ 6988818 w 10922456"/>
                <a:gd name="connsiteY11" fmla="*/ 0 h 4681234"/>
                <a:gd name="connsiteX12" fmla="*/ 7579023 w 10922456"/>
                <a:gd name="connsiteY12" fmla="*/ 0 h 4681234"/>
                <a:gd name="connsiteX13" fmla="*/ 8065074 w 10922456"/>
                <a:gd name="connsiteY13" fmla="*/ 0 h 4681234"/>
                <a:gd name="connsiteX14" fmla="*/ 8446971 w 10922456"/>
                <a:gd name="connsiteY14" fmla="*/ 0 h 4681234"/>
                <a:gd name="connsiteX15" fmla="*/ 8933023 w 10922456"/>
                <a:gd name="connsiteY15" fmla="*/ 0 h 4681234"/>
                <a:gd name="connsiteX16" fmla="*/ 9314920 w 10922456"/>
                <a:gd name="connsiteY16" fmla="*/ 0 h 4681234"/>
                <a:gd name="connsiteX17" fmla="*/ 10009279 w 10922456"/>
                <a:gd name="connsiteY17" fmla="*/ 0 h 4681234"/>
                <a:gd name="connsiteX18" fmla="*/ 10668920 w 10922456"/>
                <a:gd name="connsiteY18" fmla="*/ 0 h 4681234"/>
                <a:gd name="connsiteX19" fmla="*/ 10922456 w 10922456"/>
                <a:gd name="connsiteY19" fmla="*/ 253536 h 4681234"/>
                <a:gd name="connsiteX20" fmla="*/ 10922456 w 10922456"/>
                <a:gd name="connsiteY20" fmla="*/ 949230 h 4681234"/>
                <a:gd name="connsiteX21" fmla="*/ 10922456 w 10922456"/>
                <a:gd name="connsiteY21" fmla="*/ 1519698 h 4681234"/>
                <a:gd name="connsiteX22" fmla="*/ 10922456 w 10922456"/>
                <a:gd name="connsiteY22" fmla="*/ 2173651 h 4681234"/>
                <a:gd name="connsiteX23" fmla="*/ 10922456 w 10922456"/>
                <a:gd name="connsiteY23" fmla="*/ 2952827 h 4681234"/>
                <a:gd name="connsiteX24" fmla="*/ 10922456 w 10922456"/>
                <a:gd name="connsiteY24" fmla="*/ 3565038 h 4681234"/>
                <a:gd name="connsiteX25" fmla="*/ 10922456 w 10922456"/>
                <a:gd name="connsiteY25" fmla="*/ 4427698 h 4681234"/>
                <a:gd name="connsiteX26" fmla="*/ 10668920 w 10922456"/>
                <a:gd name="connsiteY26" fmla="*/ 4681234 h 4681234"/>
                <a:gd name="connsiteX27" fmla="*/ 10182869 w 10922456"/>
                <a:gd name="connsiteY27" fmla="*/ 4681234 h 4681234"/>
                <a:gd name="connsiteX28" fmla="*/ 9280202 w 10922456"/>
                <a:gd name="connsiteY28" fmla="*/ 4681234 h 4681234"/>
                <a:gd name="connsiteX29" fmla="*/ 8481689 w 10922456"/>
                <a:gd name="connsiteY29" fmla="*/ 4681234 h 4681234"/>
                <a:gd name="connsiteX30" fmla="*/ 7891484 w 10922456"/>
                <a:gd name="connsiteY30" fmla="*/ 4681234 h 4681234"/>
                <a:gd name="connsiteX31" fmla="*/ 7301279 w 10922456"/>
                <a:gd name="connsiteY31" fmla="*/ 4681234 h 4681234"/>
                <a:gd name="connsiteX32" fmla="*/ 6398613 w 10922456"/>
                <a:gd name="connsiteY32" fmla="*/ 4681234 h 4681234"/>
                <a:gd name="connsiteX33" fmla="*/ 5808407 w 10922456"/>
                <a:gd name="connsiteY33" fmla="*/ 4681234 h 4681234"/>
                <a:gd name="connsiteX34" fmla="*/ 5218202 w 10922456"/>
                <a:gd name="connsiteY34" fmla="*/ 4681234 h 4681234"/>
                <a:gd name="connsiteX35" fmla="*/ 4836305 w 10922456"/>
                <a:gd name="connsiteY35" fmla="*/ 4681234 h 4681234"/>
                <a:gd name="connsiteX36" fmla="*/ 4141946 w 10922456"/>
                <a:gd name="connsiteY36" fmla="*/ 4681234 h 4681234"/>
                <a:gd name="connsiteX37" fmla="*/ 3343433 w 10922456"/>
                <a:gd name="connsiteY37" fmla="*/ 4681234 h 4681234"/>
                <a:gd name="connsiteX38" fmla="*/ 2440767 w 10922456"/>
                <a:gd name="connsiteY38" fmla="*/ 4681234 h 4681234"/>
                <a:gd name="connsiteX39" fmla="*/ 1538100 w 10922456"/>
                <a:gd name="connsiteY39" fmla="*/ 4681234 h 4681234"/>
                <a:gd name="connsiteX40" fmla="*/ 843741 w 10922456"/>
                <a:gd name="connsiteY40" fmla="*/ 4681234 h 4681234"/>
                <a:gd name="connsiteX41" fmla="*/ 253536 w 10922456"/>
                <a:gd name="connsiteY41" fmla="*/ 4681234 h 4681234"/>
                <a:gd name="connsiteX42" fmla="*/ 0 w 10922456"/>
                <a:gd name="connsiteY42" fmla="*/ 4427698 h 4681234"/>
                <a:gd name="connsiteX43" fmla="*/ 0 w 10922456"/>
                <a:gd name="connsiteY43" fmla="*/ 3648521 h 4681234"/>
                <a:gd name="connsiteX44" fmla="*/ 0 w 10922456"/>
                <a:gd name="connsiteY44" fmla="*/ 2952827 h 4681234"/>
                <a:gd name="connsiteX45" fmla="*/ 0 w 10922456"/>
                <a:gd name="connsiteY45" fmla="*/ 2382359 h 4681234"/>
                <a:gd name="connsiteX46" fmla="*/ 0 w 10922456"/>
                <a:gd name="connsiteY46" fmla="*/ 1728407 h 4681234"/>
                <a:gd name="connsiteX47" fmla="*/ 0 w 10922456"/>
                <a:gd name="connsiteY47" fmla="*/ 949230 h 4681234"/>
                <a:gd name="connsiteX48" fmla="*/ 0 w 10922456"/>
                <a:gd name="connsiteY48" fmla="*/ 253536 h 46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922456" h="4681234" fill="none" extrusionOk="0">
                  <a:moveTo>
                    <a:pt x="0" y="253536"/>
                  </a:moveTo>
                  <a:cubicBezTo>
                    <a:pt x="6446" y="101748"/>
                    <a:pt x="133381" y="14067"/>
                    <a:pt x="253536" y="0"/>
                  </a:cubicBezTo>
                  <a:cubicBezTo>
                    <a:pt x="466034" y="4615"/>
                    <a:pt x="664551" y="8322"/>
                    <a:pt x="843741" y="0"/>
                  </a:cubicBezTo>
                  <a:cubicBezTo>
                    <a:pt x="1022932" y="-8322"/>
                    <a:pt x="1340015" y="-9617"/>
                    <a:pt x="1538100" y="0"/>
                  </a:cubicBezTo>
                  <a:cubicBezTo>
                    <a:pt x="1736185" y="9617"/>
                    <a:pt x="1775930" y="4280"/>
                    <a:pt x="1919997" y="0"/>
                  </a:cubicBezTo>
                  <a:cubicBezTo>
                    <a:pt x="2064064" y="-4280"/>
                    <a:pt x="2423910" y="18903"/>
                    <a:pt x="2718510" y="0"/>
                  </a:cubicBezTo>
                  <a:cubicBezTo>
                    <a:pt x="3013110" y="-18903"/>
                    <a:pt x="3186734" y="23662"/>
                    <a:pt x="3412869" y="0"/>
                  </a:cubicBezTo>
                  <a:cubicBezTo>
                    <a:pt x="3639004" y="-23662"/>
                    <a:pt x="3792241" y="24607"/>
                    <a:pt x="4107228" y="0"/>
                  </a:cubicBezTo>
                  <a:cubicBezTo>
                    <a:pt x="4422215" y="-24607"/>
                    <a:pt x="4509678" y="-33836"/>
                    <a:pt x="4801587" y="0"/>
                  </a:cubicBezTo>
                  <a:cubicBezTo>
                    <a:pt x="5093496" y="33836"/>
                    <a:pt x="5155207" y="29190"/>
                    <a:pt x="5495946" y="0"/>
                  </a:cubicBezTo>
                  <a:cubicBezTo>
                    <a:pt x="5836685" y="-29190"/>
                    <a:pt x="5876203" y="30034"/>
                    <a:pt x="6190305" y="0"/>
                  </a:cubicBezTo>
                  <a:cubicBezTo>
                    <a:pt x="6504407" y="-30034"/>
                    <a:pt x="6676674" y="13338"/>
                    <a:pt x="6988818" y="0"/>
                  </a:cubicBezTo>
                  <a:cubicBezTo>
                    <a:pt x="7300962" y="-13338"/>
                    <a:pt x="7372643" y="9087"/>
                    <a:pt x="7579023" y="0"/>
                  </a:cubicBezTo>
                  <a:cubicBezTo>
                    <a:pt x="7785404" y="-9087"/>
                    <a:pt x="7866082" y="-24227"/>
                    <a:pt x="8065074" y="0"/>
                  </a:cubicBezTo>
                  <a:cubicBezTo>
                    <a:pt x="8264066" y="24227"/>
                    <a:pt x="8367428" y="-16248"/>
                    <a:pt x="8446971" y="0"/>
                  </a:cubicBezTo>
                  <a:cubicBezTo>
                    <a:pt x="8526514" y="16248"/>
                    <a:pt x="8730646" y="4553"/>
                    <a:pt x="8933023" y="0"/>
                  </a:cubicBezTo>
                  <a:cubicBezTo>
                    <a:pt x="9135400" y="-4553"/>
                    <a:pt x="9227544" y="-102"/>
                    <a:pt x="9314920" y="0"/>
                  </a:cubicBezTo>
                  <a:cubicBezTo>
                    <a:pt x="9402296" y="102"/>
                    <a:pt x="9668371" y="-28702"/>
                    <a:pt x="10009279" y="0"/>
                  </a:cubicBezTo>
                  <a:cubicBezTo>
                    <a:pt x="10350187" y="28702"/>
                    <a:pt x="10523351" y="6445"/>
                    <a:pt x="10668920" y="0"/>
                  </a:cubicBezTo>
                  <a:cubicBezTo>
                    <a:pt x="10810600" y="21612"/>
                    <a:pt x="10926082" y="112095"/>
                    <a:pt x="10922456" y="253536"/>
                  </a:cubicBezTo>
                  <a:cubicBezTo>
                    <a:pt x="10925165" y="533663"/>
                    <a:pt x="10910602" y="674802"/>
                    <a:pt x="10922456" y="949230"/>
                  </a:cubicBezTo>
                  <a:cubicBezTo>
                    <a:pt x="10934310" y="1223658"/>
                    <a:pt x="10906306" y="1366240"/>
                    <a:pt x="10922456" y="1519698"/>
                  </a:cubicBezTo>
                  <a:cubicBezTo>
                    <a:pt x="10938606" y="1673156"/>
                    <a:pt x="10931848" y="1871856"/>
                    <a:pt x="10922456" y="2173651"/>
                  </a:cubicBezTo>
                  <a:cubicBezTo>
                    <a:pt x="10913064" y="2475446"/>
                    <a:pt x="10885015" y="2763470"/>
                    <a:pt x="10922456" y="2952827"/>
                  </a:cubicBezTo>
                  <a:cubicBezTo>
                    <a:pt x="10959897" y="3142184"/>
                    <a:pt x="10944689" y="3412672"/>
                    <a:pt x="10922456" y="3565038"/>
                  </a:cubicBezTo>
                  <a:cubicBezTo>
                    <a:pt x="10900223" y="3717404"/>
                    <a:pt x="10934203" y="4113567"/>
                    <a:pt x="10922456" y="4427698"/>
                  </a:cubicBezTo>
                  <a:cubicBezTo>
                    <a:pt x="10901461" y="4576454"/>
                    <a:pt x="10823540" y="4682312"/>
                    <a:pt x="10668920" y="4681234"/>
                  </a:cubicBezTo>
                  <a:cubicBezTo>
                    <a:pt x="10463841" y="4661440"/>
                    <a:pt x="10401919" y="4669444"/>
                    <a:pt x="10182869" y="4681234"/>
                  </a:cubicBezTo>
                  <a:cubicBezTo>
                    <a:pt x="9963819" y="4693024"/>
                    <a:pt x="9645025" y="4706825"/>
                    <a:pt x="9280202" y="4681234"/>
                  </a:cubicBezTo>
                  <a:cubicBezTo>
                    <a:pt x="8915379" y="4655643"/>
                    <a:pt x="8691103" y="4686609"/>
                    <a:pt x="8481689" y="4681234"/>
                  </a:cubicBezTo>
                  <a:cubicBezTo>
                    <a:pt x="8272275" y="4675859"/>
                    <a:pt x="8073013" y="4702770"/>
                    <a:pt x="7891484" y="4681234"/>
                  </a:cubicBezTo>
                  <a:cubicBezTo>
                    <a:pt x="7709955" y="4659698"/>
                    <a:pt x="7536625" y="4685795"/>
                    <a:pt x="7301279" y="4681234"/>
                  </a:cubicBezTo>
                  <a:cubicBezTo>
                    <a:pt x="7065934" y="4676673"/>
                    <a:pt x="6757987" y="4682775"/>
                    <a:pt x="6398613" y="4681234"/>
                  </a:cubicBezTo>
                  <a:cubicBezTo>
                    <a:pt x="6039239" y="4679693"/>
                    <a:pt x="6080043" y="4678059"/>
                    <a:pt x="5808407" y="4681234"/>
                  </a:cubicBezTo>
                  <a:cubicBezTo>
                    <a:pt x="5536771" y="4684409"/>
                    <a:pt x="5361685" y="4656041"/>
                    <a:pt x="5218202" y="4681234"/>
                  </a:cubicBezTo>
                  <a:cubicBezTo>
                    <a:pt x="5074719" y="4706427"/>
                    <a:pt x="4923992" y="4679503"/>
                    <a:pt x="4836305" y="4681234"/>
                  </a:cubicBezTo>
                  <a:cubicBezTo>
                    <a:pt x="4748618" y="4682965"/>
                    <a:pt x="4288020" y="4666790"/>
                    <a:pt x="4141946" y="4681234"/>
                  </a:cubicBezTo>
                  <a:cubicBezTo>
                    <a:pt x="3995872" y="4695678"/>
                    <a:pt x="3741338" y="4670379"/>
                    <a:pt x="3343433" y="4681234"/>
                  </a:cubicBezTo>
                  <a:cubicBezTo>
                    <a:pt x="2945528" y="4692089"/>
                    <a:pt x="2822023" y="4646703"/>
                    <a:pt x="2440767" y="4681234"/>
                  </a:cubicBezTo>
                  <a:cubicBezTo>
                    <a:pt x="2059511" y="4715765"/>
                    <a:pt x="1796477" y="4641228"/>
                    <a:pt x="1538100" y="4681234"/>
                  </a:cubicBezTo>
                  <a:cubicBezTo>
                    <a:pt x="1279723" y="4721240"/>
                    <a:pt x="1037759" y="4664752"/>
                    <a:pt x="843741" y="4681234"/>
                  </a:cubicBezTo>
                  <a:cubicBezTo>
                    <a:pt x="649723" y="4697716"/>
                    <a:pt x="503260" y="4709929"/>
                    <a:pt x="253536" y="4681234"/>
                  </a:cubicBezTo>
                  <a:cubicBezTo>
                    <a:pt x="104586" y="4685435"/>
                    <a:pt x="1561" y="4563091"/>
                    <a:pt x="0" y="4427698"/>
                  </a:cubicBezTo>
                  <a:cubicBezTo>
                    <a:pt x="16292" y="4219901"/>
                    <a:pt x="-9568" y="3909721"/>
                    <a:pt x="0" y="3648521"/>
                  </a:cubicBezTo>
                  <a:cubicBezTo>
                    <a:pt x="9568" y="3387321"/>
                    <a:pt x="-6966" y="3172554"/>
                    <a:pt x="0" y="2952827"/>
                  </a:cubicBezTo>
                  <a:cubicBezTo>
                    <a:pt x="6966" y="2733100"/>
                    <a:pt x="-27542" y="2657632"/>
                    <a:pt x="0" y="2382359"/>
                  </a:cubicBezTo>
                  <a:cubicBezTo>
                    <a:pt x="27542" y="2107086"/>
                    <a:pt x="20398" y="2044374"/>
                    <a:pt x="0" y="1728407"/>
                  </a:cubicBezTo>
                  <a:cubicBezTo>
                    <a:pt x="-20398" y="1412440"/>
                    <a:pt x="2419" y="1120904"/>
                    <a:pt x="0" y="949230"/>
                  </a:cubicBezTo>
                  <a:cubicBezTo>
                    <a:pt x="-2419" y="777556"/>
                    <a:pt x="29169" y="568548"/>
                    <a:pt x="0" y="253536"/>
                  </a:cubicBezTo>
                  <a:close/>
                </a:path>
                <a:path w="10922456" h="4681234" stroke="0" extrusionOk="0">
                  <a:moveTo>
                    <a:pt x="0" y="253536"/>
                  </a:moveTo>
                  <a:cubicBezTo>
                    <a:pt x="6333" y="115607"/>
                    <a:pt x="124210" y="-32651"/>
                    <a:pt x="253536" y="0"/>
                  </a:cubicBezTo>
                  <a:cubicBezTo>
                    <a:pt x="369383" y="-353"/>
                    <a:pt x="539335" y="10665"/>
                    <a:pt x="635433" y="0"/>
                  </a:cubicBezTo>
                  <a:cubicBezTo>
                    <a:pt x="731531" y="-10665"/>
                    <a:pt x="894222" y="-8278"/>
                    <a:pt x="1121485" y="0"/>
                  </a:cubicBezTo>
                  <a:cubicBezTo>
                    <a:pt x="1348748" y="8278"/>
                    <a:pt x="1522218" y="19325"/>
                    <a:pt x="1711690" y="0"/>
                  </a:cubicBezTo>
                  <a:cubicBezTo>
                    <a:pt x="1901163" y="-19325"/>
                    <a:pt x="2130241" y="-21785"/>
                    <a:pt x="2406049" y="0"/>
                  </a:cubicBezTo>
                  <a:cubicBezTo>
                    <a:pt x="2681857" y="21785"/>
                    <a:pt x="2794937" y="-7819"/>
                    <a:pt x="2996254" y="0"/>
                  </a:cubicBezTo>
                  <a:cubicBezTo>
                    <a:pt x="3197571" y="7819"/>
                    <a:pt x="3291401" y="-1907"/>
                    <a:pt x="3378151" y="0"/>
                  </a:cubicBezTo>
                  <a:cubicBezTo>
                    <a:pt x="3464901" y="1907"/>
                    <a:pt x="4013338" y="28818"/>
                    <a:pt x="4176664" y="0"/>
                  </a:cubicBezTo>
                  <a:cubicBezTo>
                    <a:pt x="4339990" y="-28818"/>
                    <a:pt x="4810160" y="-11694"/>
                    <a:pt x="4975177" y="0"/>
                  </a:cubicBezTo>
                  <a:cubicBezTo>
                    <a:pt x="5140194" y="11694"/>
                    <a:pt x="5396576" y="20791"/>
                    <a:pt x="5773690" y="0"/>
                  </a:cubicBezTo>
                  <a:cubicBezTo>
                    <a:pt x="6150804" y="-20791"/>
                    <a:pt x="6294795" y="6869"/>
                    <a:pt x="6676356" y="0"/>
                  </a:cubicBezTo>
                  <a:cubicBezTo>
                    <a:pt x="7057917" y="-6869"/>
                    <a:pt x="7089996" y="-32324"/>
                    <a:pt x="7370715" y="0"/>
                  </a:cubicBezTo>
                  <a:cubicBezTo>
                    <a:pt x="7651434" y="32324"/>
                    <a:pt x="8043428" y="-32007"/>
                    <a:pt x="8273382" y="0"/>
                  </a:cubicBezTo>
                  <a:cubicBezTo>
                    <a:pt x="8503336" y="32007"/>
                    <a:pt x="8678791" y="-27263"/>
                    <a:pt x="9071894" y="0"/>
                  </a:cubicBezTo>
                  <a:cubicBezTo>
                    <a:pt x="9464997" y="27263"/>
                    <a:pt x="9539999" y="20013"/>
                    <a:pt x="9766253" y="0"/>
                  </a:cubicBezTo>
                  <a:cubicBezTo>
                    <a:pt x="9992507" y="-20013"/>
                    <a:pt x="10243908" y="-10030"/>
                    <a:pt x="10668920" y="0"/>
                  </a:cubicBezTo>
                  <a:cubicBezTo>
                    <a:pt x="10826805" y="-5008"/>
                    <a:pt x="10925194" y="109852"/>
                    <a:pt x="10922456" y="253536"/>
                  </a:cubicBezTo>
                  <a:cubicBezTo>
                    <a:pt x="10905016" y="478826"/>
                    <a:pt x="10893038" y="619162"/>
                    <a:pt x="10922456" y="865746"/>
                  </a:cubicBezTo>
                  <a:cubicBezTo>
                    <a:pt x="10951875" y="1112330"/>
                    <a:pt x="10919347" y="1216073"/>
                    <a:pt x="10922456" y="1477957"/>
                  </a:cubicBezTo>
                  <a:cubicBezTo>
                    <a:pt x="10925565" y="1739841"/>
                    <a:pt x="10921933" y="1835104"/>
                    <a:pt x="10922456" y="2131909"/>
                  </a:cubicBezTo>
                  <a:cubicBezTo>
                    <a:pt x="10922979" y="2428714"/>
                    <a:pt x="10894258" y="2548423"/>
                    <a:pt x="10922456" y="2869344"/>
                  </a:cubicBezTo>
                  <a:cubicBezTo>
                    <a:pt x="10950654" y="3190266"/>
                    <a:pt x="10894404" y="3246893"/>
                    <a:pt x="10922456" y="3481555"/>
                  </a:cubicBezTo>
                  <a:cubicBezTo>
                    <a:pt x="10950508" y="3716217"/>
                    <a:pt x="10951668" y="4132627"/>
                    <a:pt x="10922456" y="4427698"/>
                  </a:cubicBezTo>
                  <a:cubicBezTo>
                    <a:pt x="10908810" y="4537967"/>
                    <a:pt x="10796617" y="4680011"/>
                    <a:pt x="10668920" y="4681234"/>
                  </a:cubicBezTo>
                  <a:cubicBezTo>
                    <a:pt x="10552403" y="4681352"/>
                    <a:pt x="10375248" y="4691399"/>
                    <a:pt x="10287023" y="4681234"/>
                  </a:cubicBezTo>
                  <a:cubicBezTo>
                    <a:pt x="10198798" y="4671069"/>
                    <a:pt x="9588999" y="4671244"/>
                    <a:pt x="9384356" y="4681234"/>
                  </a:cubicBezTo>
                  <a:cubicBezTo>
                    <a:pt x="9179713" y="4691224"/>
                    <a:pt x="9092294" y="4664855"/>
                    <a:pt x="9002459" y="4681234"/>
                  </a:cubicBezTo>
                  <a:cubicBezTo>
                    <a:pt x="8912624" y="4697613"/>
                    <a:pt x="8509176" y="4695254"/>
                    <a:pt x="8203946" y="4681234"/>
                  </a:cubicBezTo>
                  <a:cubicBezTo>
                    <a:pt x="7898716" y="4667214"/>
                    <a:pt x="7652785" y="4686672"/>
                    <a:pt x="7405433" y="4681234"/>
                  </a:cubicBezTo>
                  <a:cubicBezTo>
                    <a:pt x="7158081" y="4675796"/>
                    <a:pt x="6958104" y="4661555"/>
                    <a:pt x="6606920" y="4681234"/>
                  </a:cubicBezTo>
                  <a:cubicBezTo>
                    <a:pt x="6255736" y="4700913"/>
                    <a:pt x="6362288" y="4681249"/>
                    <a:pt x="6120869" y="4681234"/>
                  </a:cubicBezTo>
                  <a:cubicBezTo>
                    <a:pt x="5879450" y="4681219"/>
                    <a:pt x="5684158" y="4672265"/>
                    <a:pt x="5426510" y="4681234"/>
                  </a:cubicBezTo>
                  <a:cubicBezTo>
                    <a:pt x="5168862" y="4690203"/>
                    <a:pt x="4831656" y="4671975"/>
                    <a:pt x="4627997" y="4681234"/>
                  </a:cubicBezTo>
                  <a:cubicBezTo>
                    <a:pt x="4424338" y="4690493"/>
                    <a:pt x="4168996" y="4660111"/>
                    <a:pt x="4037792" y="4681234"/>
                  </a:cubicBezTo>
                  <a:cubicBezTo>
                    <a:pt x="3906588" y="4702357"/>
                    <a:pt x="3424667" y="4723128"/>
                    <a:pt x="3135126" y="4681234"/>
                  </a:cubicBezTo>
                  <a:cubicBezTo>
                    <a:pt x="2845585" y="4639340"/>
                    <a:pt x="2774287" y="4695599"/>
                    <a:pt x="2649074" y="4681234"/>
                  </a:cubicBezTo>
                  <a:cubicBezTo>
                    <a:pt x="2523861" y="4666869"/>
                    <a:pt x="2174520" y="4712684"/>
                    <a:pt x="1746408" y="4681234"/>
                  </a:cubicBezTo>
                  <a:cubicBezTo>
                    <a:pt x="1318296" y="4649784"/>
                    <a:pt x="1149756" y="4676357"/>
                    <a:pt x="843741" y="4681234"/>
                  </a:cubicBezTo>
                  <a:cubicBezTo>
                    <a:pt x="537726" y="4686111"/>
                    <a:pt x="546833" y="4666011"/>
                    <a:pt x="253536" y="4681234"/>
                  </a:cubicBezTo>
                  <a:cubicBezTo>
                    <a:pt x="101963" y="4684371"/>
                    <a:pt x="3321" y="4567742"/>
                    <a:pt x="0" y="4427698"/>
                  </a:cubicBezTo>
                  <a:cubicBezTo>
                    <a:pt x="2681" y="4192633"/>
                    <a:pt x="22253" y="3980821"/>
                    <a:pt x="0" y="3648521"/>
                  </a:cubicBezTo>
                  <a:cubicBezTo>
                    <a:pt x="-22253" y="3316221"/>
                    <a:pt x="7960" y="3095377"/>
                    <a:pt x="0" y="2869344"/>
                  </a:cubicBezTo>
                  <a:cubicBezTo>
                    <a:pt x="-7960" y="2643311"/>
                    <a:pt x="1842" y="2478009"/>
                    <a:pt x="0" y="2173651"/>
                  </a:cubicBezTo>
                  <a:cubicBezTo>
                    <a:pt x="-1842" y="1869293"/>
                    <a:pt x="-20985" y="1796776"/>
                    <a:pt x="0" y="1561440"/>
                  </a:cubicBezTo>
                  <a:cubicBezTo>
                    <a:pt x="20985" y="1326104"/>
                    <a:pt x="17557" y="1014283"/>
                    <a:pt x="0" y="865746"/>
                  </a:cubicBezTo>
                  <a:cubicBezTo>
                    <a:pt x="-17557" y="717209"/>
                    <a:pt x="-7495" y="460405"/>
                    <a:pt x="0" y="253536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  <a:extLst>
                <a:ext uri="{C807C97D-BFC1-408E-A445-0C87EB9F89A2}">
                  <ask:lineSketchStyleProps xmlns="" xmlns:ask="http://schemas.microsoft.com/office/drawing/2018/sketchyshapes" sd="1752748507">
                    <a:prstGeom prst="roundRect">
                      <a:avLst>
                        <a:gd name="adj" fmla="val 541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8B6C057-CCAC-4C4B-80CF-2B70A2DA32D9}"/>
                </a:ext>
              </a:extLst>
            </p:cNvPr>
            <p:cNvSpPr txBox="1"/>
            <p:nvPr/>
          </p:nvSpPr>
          <p:spPr>
            <a:xfrm>
              <a:off x="9165273" y="2273434"/>
              <a:ext cx="1491940" cy="587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/>
                <a:t>대서양</a:t>
              </a:r>
              <a:endParaRPr lang="en-US" altLang="ko-KR" b="1" dirty="0"/>
            </a:p>
          </p:txBody>
        </p:sp>
        <p:sp>
          <p:nvSpPr>
            <p:cNvPr id="39" name="사각형: 둥근 모서리 3">
              <a:extLst>
                <a:ext uri="{FF2B5EF4-FFF2-40B4-BE49-F238E27FC236}">
                  <a16:creationId xmlns:a16="http://schemas.microsoft.com/office/drawing/2014/main" id="{B8A2843A-6ADB-4000-90B5-17B87DE181B3}"/>
                </a:ext>
              </a:extLst>
            </p:cNvPr>
            <p:cNvSpPr/>
            <p:nvPr/>
          </p:nvSpPr>
          <p:spPr>
            <a:xfrm>
              <a:off x="5866382" y="5158125"/>
              <a:ext cx="1413339" cy="613573"/>
            </a:xfrm>
            <a:custGeom>
              <a:avLst/>
              <a:gdLst>
                <a:gd name="connsiteX0" fmla="*/ 0 w 10922456"/>
                <a:gd name="connsiteY0" fmla="*/ 253536 h 4681234"/>
                <a:gd name="connsiteX1" fmla="*/ 253536 w 10922456"/>
                <a:gd name="connsiteY1" fmla="*/ 0 h 4681234"/>
                <a:gd name="connsiteX2" fmla="*/ 843741 w 10922456"/>
                <a:gd name="connsiteY2" fmla="*/ 0 h 4681234"/>
                <a:gd name="connsiteX3" fmla="*/ 1538100 w 10922456"/>
                <a:gd name="connsiteY3" fmla="*/ 0 h 4681234"/>
                <a:gd name="connsiteX4" fmla="*/ 1919997 w 10922456"/>
                <a:gd name="connsiteY4" fmla="*/ 0 h 4681234"/>
                <a:gd name="connsiteX5" fmla="*/ 2718510 w 10922456"/>
                <a:gd name="connsiteY5" fmla="*/ 0 h 4681234"/>
                <a:gd name="connsiteX6" fmla="*/ 3412869 w 10922456"/>
                <a:gd name="connsiteY6" fmla="*/ 0 h 4681234"/>
                <a:gd name="connsiteX7" fmla="*/ 4107228 w 10922456"/>
                <a:gd name="connsiteY7" fmla="*/ 0 h 4681234"/>
                <a:gd name="connsiteX8" fmla="*/ 4801587 w 10922456"/>
                <a:gd name="connsiteY8" fmla="*/ 0 h 4681234"/>
                <a:gd name="connsiteX9" fmla="*/ 5495946 w 10922456"/>
                <a:gd name="connsiteY9" fmla="*/ 0 h 4681234"/>
                <a:gd name="connsiteX10" fmla="*/ 6190305 w 10922456"/>
                <a:gd name="connsiteY10" fmla="*/ 0 h 4681234"/>
                <a:gd name="connsiteX11" fmla="*/ 6988818 w 10922456"/>
                <a:gd name="connsiteY11" fmla="*/ 0 h 4681234"/>
                <a:gd name="connsiteX12" fmla="*/ 7579023 w 10922456"/>
                <a:gd name="connsiteY12" fmla="*/ 0 h 4681234"/>
                <a:gd name="connsiteX13" fmla="*/ 8065074 w 10922456"/>
                <a:gd name="connsiteY13" fmla="*/ 0 h 4681234"/>
                <a:gd name="connsiteX14" fmla="*/ 8446971 w 10922456"/>
                <a:gd name="connsiteY14" fmla="*/ 0 h 4681234"/>
                <a:gd name="connsiteX15" fmla="*/ 8933023 w 10922456"/>
                <a:gd name="connsiteY15" fmla="*/ 0 h 4681234"/>
                <a:gd name="connsiteX16" fmla="*/ 9314920 w 10922456"/>
                <a:gd name="connsiteY16" fmla="*/ 0 h 4681234"/>
                <a:gd name="connsiteX17" fmla="*/ 10009279 w 10922456"/>
                <a:gd name="connsiteY17" fmla="*/ 0 h 4681234"/>
                <a:gd name="connsiteX18" fmla="*/ 10668920 w 10922456"/>
                <a:gd name="connsiteY18" fmla="*/ 0 h 4681234"/>
                <a:gd name="connsiteX19" fmla="*/ 10922456 w 10922456"/>
                <a:gd name="connsiteY19" fmla="*/ 253536 h 4681234"/>
                <a:gd name="connsiteX20" fmla="*/ 10922456 w 10922456"/>
                <a:gd name="connsiteY20" fmla="*/ 949230 h 4681234"/>
                <a:gd name="connsiteX21" fmla="*/ 10922456 w 10922456"/>
                <a:gd name="connsiteY21" fmla="*/ 1519698 h 4681234"/>
                <a:gd name="connsiteX22" fmla="*/ 10922456 w 10922456"/>
                <a:gd name="connsiteY22" fmla="*/ 2173651 h 4681234"/>
                <a:gd name="connsiteX23" fmla="*/ 10922456 w 10922456"/>
                <a:gd name="connsiteY23" fmla="*/ 2952827 h 4681234"/>
                <a:gd name="connsiteX24" fmla="*/ 10922456 w 10922456"/>
                <a:gd name="connsiteY24" fmla="*/ 3565038 h 4681234"/>
                <a:gd name="connsiteX25" fmla="*/ 10922456 w 10922456"/>
                <a:gd name="connsiteY25" fmla="*/ 4427698 h 4681234"/>
                <a:gd name="connsiteX26" fmla="*/ 10668920 w 10922456"/>
                <a:gd name="connsiteY26" fmla="*/ 4681234 h 4681234"/>
                <a:gd name="connsiteX27" fmla="*/ 10182869 w 10922456"/>
                <a:gd name="connsiteY27" fmla="*/ 4681234 h 4681234"/>
                <a:gd name="connsiteX28" fmla="*/ 9280202 w 10922456"/>
                <a:gd name="connsiteY28" fmla="*/ 4681234 h 4681234"/>
                <a:gd name="connsiteX29" fmla="*/ 8481689 w 10922456"/>
                <a:gd name="connsiteY29" fmla="*/ 4681234 h 4681234"/>
                <a:gd name="connsiteX30" fmla="*/ 7891484 w 10922456"/>
                <a:gd name="connsiteY30" fmla="*/ 4681234 h 4681234"/>
                <a:gd name="connsiteX31" fmla="*/ 7301279 w 10922456"/>
                <a:gd name="connsiteY31" fmla="*/ 4681234 h 4681234"/>
                <a:gd name="connsiteX32" fmla="*/ 6398613 w 10922456"/>
                <a:gd name="connsiteY32" fmla="*/ 4681234 h 4681234"/>
                <a:gd name="connsiteX33" fmla="*/ 5808407 w 10922456"/>
                <a:gd name="connsiteY33" fmla="*/ 4681234 h 4681234"/>
                <a:gd name="connsiteX34" fmla="*/ 5218202 w 10922456"/>
                <a:gd name="connsiteY34" fmla="*/ 4681234 h 4681234"/>
                <a:gd name="connsiteX35" fmla="*/ 4836305 w 10922456"/>
                <a:gd name="connsiteY35" fmla="*/ 4681234 h 4681234"/>
                <a:gd name="connsiteX36" fmla="*/ 4141946 w 10922456"/>
                <a:gd name="connsiteY36" fmla="*/ 4681234 h 4681234"/>
                <a:gd name="connsiteX37" fmla="*/ 3343433 w 10922456"/>
                <a:gd name="connsiteY37" fmla="*/ 4681234 h 4681234"/>
                <a:gd name="connsiteX38" fmla="*/ 2440767 w 10922456"/>
                <a:gd name="connsiteY38" fmla="*/ 4681234 h 4681234"/>
                <a:gd name="connsiteX39" fmla="*/ 1538100 w 10922456"/>
                <a:gd name="connsiteY39" fmla="*/ 4681234 h 4681234"/>
                <a:gd name="connsiteX40" fmla="*/ 843741 w 10922456"/>
                <a:gd name="connsiteY40" fmla="*/ 4681234 h 4681234"/>
                <a:gd name="connsiteX41" fmla="*/ 253536 w 10922456"/>
                <a:gd name="connsiteY41" fmla="*/ 4681234 h 4681234"/>
                <a:gd name="connsiteX42" fmla="*/ 0 w 10922456"/>
                <a:gd name="connsiteY42" fmla="*/ 4427698 h 4681234"/>
                <a:gd name="connsiteX43" fmla="*/ 0 w 10922456"/>
                <a:gd name="connsiteY43" fmla="*/ 3648521 h 4681234"/>
                <a:gd name="connsiteX44" fmla="*/ 0 w 10922456"/>
                <a:gd name="connsiteY44" fmla="*/ 2952827 h 4681234"/>
                <a:gd name="connsiteX45" fmla="*/ 0 w 10922456"/>
                <a:gd name="connsiteY45" fmla="*/ 2382359 h 4681234"/>
                <a:gd name="connsiteX46" fmla="*/ 0 w 10922456"/>
                <a:gd name="connsiteY46" fmla="*/ 1728407 h 4681234"/>
                <a:gd name="connsiteX47" fmla="*/ 0 w 10922456"/>
                <a:gd name="connsiteY47" fmla="*/ 949230 h 4681234"/>
                <a:gd name="connsiteX48" fmla="*/ 0 w 10922456"/>
                <a:gd name="connsiteY48" fmla="*/ 253536 h 46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922456" h="4681234" fill="none" extrusionOk="0">
                  <a:moveTo>
                    <a:pt x="0" y="253536"/>
                  </a:moveTo>
                  <a:cubicBezTo>
                    <a:pt x="6446" y="101748"/>
                    <a:pt x="133381" y="14067"/>
                    <a:pt x="253536" y="0"/>
                  </a:cubicBezTo>
                  <a:cubicBezTo>
                    <a:pt x="466034" y="4615"/>
                    <a:pt x="664551" y="8322"/>
                    <a:pt x="843741" y="0"/>
                  </a:cubicBezTo>
                  <a:cubicBezTo>
                    <a:pt x="1022932" y="-8322"/>
                    <a:pt x="1340015" y="-9617"/>
                    <a:pt x="1538100" y="0"/>
                  </a:cubicBezTo>
                  <a:cubicBezTo>
                    <a:pt x="1736185" y="9617"/>
                    <a:pt x="1775930" y="4280"/>
                    <a:pt x="1919997" y="0"/>
                  </a:cubicBezTo>
                  <a:cubicBezTo>
                    <a:pt x="2064064" y="-4280"/>
                    <a:pt x="2423910" y="18903"/>
                    <a:pt x="2718510" y="0"/>
                  </a:cubicBezTo>
                  <a:cubicBezTo>
                    <a:pt x="3013110" y="-18903"/>
                    <a:pt x="3186734" y="23662"/>
                    <a:pt x="3412869" y="0"/>
                  </a:cubicBezTo>
                  <a:cubicBezTo>
                    <a:pt x="3639004" y="-23662"/>
                    <a:pt x="3792241" y="24607"/>
                    <a:pt x="4107228" y="0"/>
                  </a:cubicBezTo>
                  <a:cubicBezTo>
                    <a:pt x="4422215" y="-24607"/>
                    <a:pt x="4509678" y="-33836"/>
                    <a:pt x="4801587" y="0"/>
                  </a:cubicBezTo>
                  <a:cubicBezTo>
                    <a:pt x="5093496" y="33836"/>
                    <a:pt x="5155207" y="29190"/>
                    <a:pt x="5495946" y="0"/>
                  </a:cubicBezTo>
                  <a:cubicBezTo>
                    <a:pt x="5836685" y="-29190"/>
                    <a:pt x="5876203" y="30034"/>
                    <a:pt x="6190305" y="0"/>
                  </a:cubicBezTo>
                  <a:cubicBezTo>
                    <a:pt x="6504407" y="-30034"/>
                    <a:pt x="6676674" y="13338"/>
                    <a:pt x="6988818" y="0"/>
                  </a:cubicBezTo>
                  <a:cubicBezTo>
                    <a:pt x="7300962" y="-13338"/>
                    <a:pt x="7372643" y="9087"/>
                    <a:pt x="7579023" y="0"/>
                  </a:cubicBezTo>
                  <a:cubicBezTo>
                    <a:pt x="7785404" y="-9087"/>
                    <a:pt x="7866082" y="-24227"/>
                    <a:pt x="8065074" y="0"/>
                  </a:cubicBezTo>
                  <a:cubicBezTo>
                    <a:pt x="8264066" y="24227"/>
                    <a:pt x="8367428" y="-16248"/>
                    <a:pt x="8446971" y="0"/>
                  </a:cubicBezTo>
                  <a:cubicBezTo>
                    <a:pt x="8526514" y="16248"/>
                    <a:pt x="8730646" y="4553"/>
                    <a:pt x="8933023" y="0"/>
                  </a:cubicBezTo>
                  <a:cubicBezTo>
                    <a:pt x="9135400" y="-4553"/>
                    <a:pt x="9227544" y="-102"/>
                    <a:pt x="9314920" y="0"/>
                  </a:cubicBezTo>
                  <a:cubicBezTo>
                    <a:pt x="9402296" y="102"/>
                    <a:pt x="9668371" y="-28702"/>
                    <a:pt x="10009279" y="0"/>
                  </a:cubicBezTo>
                  <a:cubicBezTo>
                    <a:pt x="10350187" y="28702"/>
                    <a:pt x="10523351" y="6445"/>
                    <a:pt x="10668920" y="0"/>
                  </a:cubicBezTo>
                  <a:cubicBezTo>
                    <a:pt x="10810600" y="21612"/>
                    <a:pt x="10926082" y="112095"/>
                    <a:pt x="10922456" y="253536"/>
                  </a:cubicBezTo>
                  <a:cubicBezTo>
                    <a:pt x="10925165" y="533663"/>
                    <a:pt x="10910602" y="674802"/>
                    <a:pt x="10922456" y="949230"/>
                  </a:cubicBezTo>
                  <a:cubicBezTo>
                    <a:pt x="10934310" y="1223658"/>
                    <a:pt x="10906306" y="1366240"/>
                    <a:pt x="10922456" y="1519698"/>
                  </a:cubicBezTo>
                  <a:cubicBezTo>
                    <a:pt x="10938606" y="1673156"/>
                    <a:pt x="10931848" y="1871856"/>
                    <a:pt x="10922456" y="2173651"/>
                  </a:cubicBezTo>
                  <a:cubicBezTo>
                    <a:pt x="10913064" y="2475446"/>
                    <a:pt x="10885015" y="2763470"/>
                    <a:pt x="10922456" y="2952827"/>
                  </a:cubicBezTo>
                  <a:cubicBezTo>
                    <a:pt x="10959897" y="3142184"/>
                    <a:pt x="10944689" y="3412672"/>
                    <a:pt x="10922456" y="3565038"/>
                  </a:cubicBezTo>
                  <a:cubicBezTo>
                    <a:pt x="10900223" y="3717404"/>
                    <a:pt x="10934203" y="4113567"/>
                    <a:pt x="10922456" y="4427698"/>
                  </a:cubicBezTo>
                  <a:cubicBezTo>
                    <a:pt x="10901461" y="4576454"/>
                    <a:pt x="10823540" y="4682312"/>
                    <a:pt x="10668920" y="4681234"/>
                  </a:cubicBezTo>
                  <a:cubicBezTo>
                    <a:pt x="10463841" y="4661440"/>
                    <a:pt x="10401919" y="4669444"/>
                    <a:pt x="10182869" y="4681234"/>
                  </a:cubicBezTo>
                  <a:cubicBezTo>
                    <a:pt x="9963819" y="4693024"/>
                    <a:pt x="9645025" y="4706825"/>
                    <a:pt x="9280202" y="4681234"/>
                  </a:cubicBezTo>
                  <a:cubicBezTo>
                    <a:pt x="8915379" y="4655643"/>
                    <a:pt x="8691103" y="4686609"/>
                    <a:pt x="8481689" y="4681234"/>
                  </a:cubicBezTo>
                  <a:cubicBezTo>
                    <a:pt x="8272275" y="4675859"/>
                    <a:pt x="8073013" y="4702770"/>
                    <a:pt x="7891484" y="4681234"/>
                  </a:cubicBezTo>
                  <a:cubicBezTo>
                    <a:pt x="7709955" y="4659698"/>
                    <a:pt x="7536625" y="4685795"/>
                    <a:pt x="7301279" y="4681234"/>
                  </a:cubicBezTo>
                  <a:cubicBezTo>
                    <a:pt x="7065934" y="4676673"/>
                    <a:pt x="6757987" y="4682775"/>
                    <a:pt x="6398613" y="4681234"/>
                  </a:cubicBezTo>
                  <a:cubicBezTo>
                    <a:pt x="6039239" y="4679693"/>
                    <a:pt x="6080043" y="4678059"/>
                    <a:pt x="5808407" y="4681234"/>
                  </a:cubicBezTo>
                  <a:cubicBezTo>
                    <a:pt x="5536771" y="4684409"/>
                    <a:pt x="5361685" y="4656041"/>
                    <a:pt x="5218202" y="4681234"/>
                  </a:cubicBezTo>
                  <a:cubicBezTo>
                    <a:pt x="5074719" y="4706427"/>
                    <a:pt x="4923992" y="4679503"/>
                    <a:pt x="4836305" y="4681234"/>
                  </a:cubicBezTo>
                  <a:cubicBezTo>
                    <a:pt x="4748618" y="4682965"/>
                    <a:pt x="4288020" y="4666790"/>
                    <a:pt x="4141946" y="4681234"/>
                  </a:cubicBezTo>
                  <a:cubicBezTo>
                    <a:pt x="3995872" y="4695678"/>
                    <a:pt x="3741338" y="4670379"/>
                    <a:pt x="3343433" y="4681234"/>
                  </a:cubicBezTo>
                  <a:cubicBezTo>
                    <a:pt x="2945528" y="4692089"/>
                    <a:pt x="2822023" y="4646703"/>
                    <a:pt x="2440767" y="4681234"/>
                  </a:cubicBezTo>
                  <a:cubicBezTo>
                    <a:pt x="2059511" y="4715765"/>
                    <a:pt x="1796477" y="4641228"/>
                    <a:pt x="1538100" y="4681234"/>
                  </a:cubicBezTo>
                  <a:cubicBezTo>
                    <a:pt x="1279723" y="4721240"/>
                    <a:pt x="1037759" y="4664752"/>
                    <a:pt x="843741" y="4681234"/>
                  </a:cubicBezTo>
                  <a:cubicBezTo>
                    <a:pt x="649723" y="4697716"/>
                    <a:pt x="503260" y="4709929"/>
                    <a:pt x="253536" y="4681234"/>
                  </a:cubicBezTo>
                  <a:cubicBezTo>
                    <a:pt x="104586" y="4685435"/>
                    <a:pt x="1561" y="4563091"/>
                    <a:pt x="0" y="4427698"/>
                  </a:cubicBezTo>
                  <a:cubicBezTo>
                    <a:pt x="16292" y="4219901"/>
                    <a:pt x="-9568" y="3909721"/>
                    <a:pt x="0" y="3648521"/>
                  </a:cubicBezTo>
                  <a:cubicBezTo>
                    <a:pt x="9568" y="3387321"/>
                    <a:pt x="-6966" y="3172554"/>
                    <a:pt x="0" y="2952827"/>
                  </a:cubicBezTo>
                  <a:cubicBezTo>
                    <a:pt x="6966" y="2733100"/>
                    <a:pt x="-27542" y="2657632"/>
                    <a:pt x="0" y="2382359"/>
                  </a:cubicBezTo>
                  <a:cubicBezTo>
                    <a:pt x="27542" y="2107086"/>
                    <a:pt x="20398" y="2044374"/>
                    <a:pt x="0" y="1728407"/>
                  </a:cubicBezTo>
                  <a:cubicBezTo>
                    <a:pt x="-20398" y="1412440"/>
                    <a:pt x="2419" y="1120904"/>
                    <a:pt x="0" y="949230"/>
                  </a:cubicBezTo>
                  <a:cubicBezTo>
                    <a:pt x="-2419" y="777556"/>
                    <a:pt x="29169" y="568548"/>
                    <a:pt x="0" y="253536"/>
                  </a:cubicBezTo>
                  <a:close/>
                </a:path>
                <a:path w="10922456" h="4681234" stroke="0" extrusionOk="0">
                  <a:moveTo>
                    <a:pt x="0" y="253536"/>
                  </a:moveTo>
                  <a:cubicBezTo>
                    <a:pt x="6333" y="115607"/>
                    <a:pt x="124210" y="-32651"/>
                    <a:pt x="253536" y="0"/>
                  </a:cubicBezTo>
                  <a:cubicBezTo>
                    <a:pt x="369383" y="-353"/>
                    <a:pt x="539335" y="10665"/>
                    <a:pt x="635433" y="0"/>
                  </a:cubicBezTo>
                  <a:cubicBezTo>
                    <a:pt x="731531" y="-10665"/>
                    <a:pt x="894222" y="-8278"/>
                    <a:pt x="1121485" y="0"/>
                  </a:cubicBezTo>
                  <a:cubicBezTo>
                    <a:pt x="1348748" y="8278"/>
                    <a:pt x="1522218" y="19325"/>
                    <a:pt x="1711690" y="0"/>
                  </a:cubicBezTo>
                  <a:cubicBezTo>
                    <a:pt x="1901163" y="-19325"/>
                    <a:pt x="2130241" y="-21785"/>
                    <a:pt x="2406049" y="0"/>
                  </a:cubicBezTo>
                  <a:cubicBezTo>
                    <a:pt x="2681857" y="21785"/>
                    <a:pt x="2794937" y="-7819"/>
                    <a:pt x="2996254" y="0"/>
                  </a:cubicBezTo>
                  <a:cubicBezTo>
                    <a:pt x="3197571" y="7819"/>
                    <a:pt x="3291401" y="-1907"/>
                    <a:pt x="3378151" y="0"/>
                  </a:cubicBezTo>
                  <a:cubicBezTo>
                    <a:pt x="3464901" y="1907"/>
                    <a:pt x="4013338" y="28818"/>
                    <a:pt x="4176664" y="0"/>
                  </a:cubicBezTo>
                  <a:cubicBezTo>
                    <a:pt x="4339990" y="-28818"/>
                    <a:pt x="4810160" y="-11694"/>
                    <a:pt x="4975177" y="0"/>
                  </a:cubicBezTo>
                  <a:cubicBezTo>
                    <a:pt x="5140194" y="11694"/>
                    <a:pt x="5396576" y="20791"/>
                    <a:pt x="5773690" y="0"/>
                  </a:cubicBezTo>
                  <a:cubicBezTo>
                    <a:pt x="6150804" y="-20791"/>
                    <a:pt x="6294795" y="6869"/>
                    <a:pt x="6676356" y="0"/>
                  </a:cubicBezTo>
                  <a:cubicBezTo>
                    <a:pt x="7057917" y="-6869"/>
                    <a:pt x="7089996" y="-32324"/>
                    <a:pt x="7370715" y="0"/>
                  </a:cubicBezTo>
                  <a:cubicBezTo>
                    <a:pt x="7651434" y="32324"/>
                    <a:pt x="8043428" y="-32007"/>
                    <a:pt x="8273382" y="0"/>
                  </a:cubicBezTo>
                  <a:cubicBezTo>
                    <a:pt x="8503336" y="32007"/>
                    <a:pt x="8678791" y="-27263"/>
                    <a:pt x="9071894" y="0"/>
                  </a:cubicBezTo>
                  <a:cubicBezTo>
                    <a:pt x="9464997" y="27263"/>
                    <a:pt x="9539999" y="20013"/>
                    <a:pt x="9766253" y="0"/>
                  </a:cubicBezTo>
                  <a:cubicBezTo>
                    <a:pt x="9992507" y="-20013"/>
                    <a:pt x="10243908" y="-10030"/>
                    <a:pt x="10668920" y="0"/>
                  </a:cubicBezTo>
                  <a:cubicBezTo>
                    <a:pt x="10826805" y="-5008"/>
                    <a:pt x="10925194" y="109852"/>
                    <a:pt x="10922456" y="253536"/>
                  </a:cubicBezTo>
                  <a:cubicBezTo>
                    <a:pt x="10905016" y="478826"/>
                    <a:pt x="10893038" y="619162"/>
                    <a:pt x="10922456" y="865746"/>
                  </a:cubicBezTo>
                  <a:cubicBezTo>
                    <a:pt x="10951875" y="1112330"/>
                    <a:pt x="10919347" y="1216073"/>
                    <a:pt x="10922456" y="1477957"/>
                  </a:cubicBezTo>
                  <a:cubicBezTo>
                    <a:pt x="10925565" y="1739841"/>
                    <a:pt x="10921933" y="1835104"/>
                    <a:pt x="10922456" y="2131909"/>
                  </a:cubicBezTo>
                  <a:cubicBezTo>
                    <a:pt x="10922979" y="2428714"/>
                    <a:pt x="10894258" y="2548423"/>
                    <a:pt x="10922456" y="2869344"/>
                  </a:cubicBezTo>
                  <a:cubicBezTo>
                    <a:pt x="10950654" y="3190266"/>
                    <a:pt x="10894404" y="3246893"/>
                    <a:pt x="10922456" y="3481555"/>
                  </a:cubicBezTo>
                  <a:cubicBezTo>
                    <a:pt x="10950508" y="3716217"/>
                    <a:pt x="10951668" y="4132627"/>
                    <a:pt x="10922456" y="4427698"/>
                  </a:cubicBezTo>
                  <a:cubicBezTo>
                    <a:pt x="10908810" y="4537967"/>
                    <a:pt x="10796617" y="4680011"/>
                    <a:pt x="10668920" y="4681234"/>
                  </a:cubicBezTo>
                  <a:cubicBezTo>
                    <a:pt x="10552403" y="4681352"/>
                    <a:pt x="10375248" y="4691399"/>
                    <a:pt x="10287023" y="4681234"/>
                  </a:cubicBezTo>
                  <a:cubicBezTo>
                    <a:pt x="10198798" y="4671069"/>
                    <a:pt x="9588999" y="4671244"/>
                    <a:pt x="9384356" y="4681234"/>
                  </a:cubicBezTo>
                  <a:cubicBezTo>
                    <a:pt x="9179713" y="4691224"/>
                    <a:pt x="9092294" y="4664855"/>
                    <a:pt x="9002459" y="4681234"/>
                  </a:cubicBezTo>
                  <a:cubicBezTo>
                    <a:pt x="8912624" y="4697613"/>
                    <a:pt x="8509176" y="4695254"/>
                    <a:pt x="8203946" y="4681234"/>
                  </a:cubicBezTo>
                  <a:cubicBezTo>
                    <a:pt x="7898716" y="4667214"/>
                    <a:pt x="7652785" y="4686672"/>
                    <a:pt x="7405433" y="4681234"/>
                  </a:cubicBezTo>
                  <a:cubicBezTo>
                    <a:pt x="7158081" y="4675796"/>
                    <a:pt x="6958104" y="4661555"/>
                    <a:pt x="6606920" y="4681234"/>
                  </a:cubicBezTo>
                  <a:cubicBezTo>
                    <a:pt x="6255736" y="4700913"/>
                    <a:pt x="6362288" y="4681249"/>
                    <a:pt x="6120869" y="4681234"/>
                  </a:cubicBezTo>
                  <a:cubicBezTo>
                    <a:pt x="5879450" y="4681219"/>
                    <a:pt x="5684158" y="4672265"/>
                    <a:pt x="5426510" y="4681234"/>
                  </a:cubicBezTo>
                  <a:cubicBezTo>
                    <a:pt x="5168862" y="4690203"/>
                    <a:pt x="4831656" y="4671975"/>
                    <a:pt x="4627997" y="4681234"/>
                  </a:cubicBezTo>
                  <a:cubicBezTo>
                    <a:pt x="4424338" y="4690493"/>
                    <a:pt x="4168996" y="4660111"/>
                    <a:pt x="4037792" y="4681234"/>
                  </a:cubicBezTo>
                  <a:cubicBezTo>
                    <a:pt x="3906588" y="4702357"/>
                    <a:pt x="3424667" y="4723128"/>
                    <a:pt x="3135126" y="4681234"/>
                  </a:cubicBezTo>
                  <a:cubicBezTo>
                    <a:pt x="2845585" y="4639340"/>
                    <a:pt x="2774287" y="4695599"/>
                    <a:pt x="2649074" y="4681234"/>
                  </a:cubicBezTo>
                  <a:cubicBezTo>
                    <a:pt x="2523861" y="4666869"/>
                    <a:pt x="2174520" y="4712684"/>
                    <a:pt x="1746408" y="4681234"/>
                  </a:cubicBezTo>
                  <a:cubicBezTo>
                    <a:pt x="1318296" y="4649784"/>
                    <a:pt x="1149756" y="4676357"/>
                    <a:pt x="843741" y="4681234"/>
                  </a:cubicBezTo>
                  <a:cubicBezTo>
                    <a:pt x="537726" y="4686111"/>
                    <a:pt x="546833" y="4666011"/>
                    <a:pt x="253536" y="4681234"/>
                  </a:cubicBezTo>
                  <a:cubicBezTo>
                    <a:pt x="101963" y="4684371"/>
                    <a:pt x="3321" y="4567742"/>
                    <a:pt x="0" y="4427698"/>
                  </a:cubicBezTo>
                  <a:cubicBezTo>
                    <a:pt x="2681" y="4192633"/>
                    <a:pt x="22253" y="3980821"/>
                    <a:pt x="0" y="3648521"/>
                  </a:cubicBezTo>
                  <a:cubicBezTo>
                    <a:pt x="-22253" y="3316221"/>
                    <a:pt x="7960" y="3095377"/>
                    <a:pt x="0" y="2869344"/>
                  </a:cubicBezTo>
                  <a:cubicBezTo>
                    <a:pt x="-7960" y="2643311"/>
                    <a:pt x="1842" y="2478009"/>
                    <a:pt x="0" y="2173651"/>
                  </a:cubicBezTo>
                  <a:cubicBezTo>
                    <a:pt x="-1842" y="1869293"/>
                    <a:pt x="-20985" y="1796776"/>
                    <a:pt x="0" y="1561440"/>
                  </a:cubicBezTo>
                  <a:cubicBezTo>
                    <a:pt x="20985" y="1326104"/>
                    <a:pt x="17557" y="1014283"/>
                    <a:pt x="0" y="865746"/>
                  </a:cubicBezTo>
                  <a:cubicBezTo>
                    <a:pt x="-17557" y="717209"/>
                    <a:pt x="-7495" y="460405"/>
                    <a:pt x="0" y="253536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  <a:extLst>
                <a:ext uri="{C807C97D-BFC1-408E-A445-0C87EB9F89A2}">
                  <ask:lineSketchStyleProps xmlns="" xmlns:ask="http://schemas.microsoft.com/office/drawing/2018/sketchyshapes" sd="1752748507">
                    <a:prstGeom prst="roundRect">
                      <a:avLst>
                        <a:gd name="adj" fmla="val 541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8B6C057-CCAC-4C4B-80CF-2B70A2DA32D9}"/>
                </a:ext>
              </a:extLst>
            </p:cNvPr>
            <p:cNvSpPr txBox="1"/>
            <p:nvPr/>
          </p:nvSpPr>
          <p:spPr>
            <a:xfrm>
              <a:off x="5827080" y="5203301"/>
              <a:ext cx="1491940" cy="587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err="1" smtClean="0"/>
                <a:t>남대양</a:t>
              </a:r>
              <a:endParaRPr lang="en-US" altLang="ko-KR" b="1" dirty="0"/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3596467" y="3600128"/>
              <a:ext cx="1491940" cy="632235"/>
              <a:chOff x="5839364" y="3203557"/>
              <a:chExt cx="1492134" cy="632318"/>
            </a:xfrm>
          </p:grpSpPr>
          <p:sp>
            <p:nvSpPr>
              <p:cNvPr id="45" name="사각형: 둥근 모서리 3">
                <a:extLst>
                  <a:ext uri="{FF2B5EF4-FFF2-40B4-BE49-F238E27FC236}">
                    <a16:creationId xmlns:a16="http://schemas.microsoft.com/office/drawing/2014/main" id="{B8A2843A-6ADB-4000-90B5-17B87DE181B3}"/>
                  </a:ext>
                </a:extLst>
              </p:cNvPr>
              <p:cNvSpPr/>
              <p:nvPr/>
            </p:nvSpPr>
            <p:spPr>
              <a:xfrm>
                <a:off x="5878670" y="3203557"/>
                <a:ext cx="1413523" cy="613653"/>
              </a:xfrm>
              <a:custGeom>
                <a:avLst/>
                <a:gdLst>
                  <a:gd name="connsiteX0" fmla="*/ 0 w 10922456"/>
                  <a:gd name="connsiteY0" fmla="*/ 253536 h 4681234"/>
                  <a:gd name="connsiteX1" fmla="*/ 253536 w 10922456"/>
                  <a:gd name="connsiteY1" fmla="*/ 0 h 4681234"/>
                  <a:gd name="connsiteX2" fmla="*/ 843741 w 10922456"/>
                  <a:gd name="connsiteY2" fmla="*/ 0 h 4681234"/>
                  <a:gd name="connsiteX3" fmla="*/ 1538100 w 10922456"/>
                  <a:gd name="connsiteY3" fmla="*/ 0 h 4681234"/>
                  <a:gd name="connsiteX4" fmla="*/ 1919997 w 10922456"/>
                  <a:gd name="connsiteY4" fmla="*/ 0 h 4681234"/>
                  <a:gd name="connsiteX5" fmla="*/ 2718510 w 10922456"/>
                  <a:gd name="connsiteY5" fmla="*/ 0 h 4681234"/>
                  <a:gd name="connsiteX6" fmla="*/ 3412869 w 10922456"/>
                  <a:gd name="connsiteY6" fmla="*/ 0 h 4681234"/>
                  <a:gd name="connsiteX7" fmla="*/ 4107228 w 10922456"/>
                  <a:gd name="connsiteY7" fmla="*/ 0 h 4681234"/>
                  <a:gd name="connsiteX8" fmla="*/ 4801587 w 10922456"/>
                  <a:gd name="connsiteY8" fmla="*/ 0 h 4681234"/>
                  <a:gd name="connsiteX9" fmla="*/ 5495946 w 10922456"/>
                  <a:gd name="connsiteY9" fmla="*/ 0 h 4681234"/>
                  <a:gd name="connsiteX10" fmla="*/ 6190305 w 10922456"/>
                  <a:gd name="connsiteY10" fmla="*/ 0 h 4681234"/>
                  <a:gd name="connsiteX11" fmla="*/ 6988818 w 10922456"/>
                  <a:gd name="connsiteY11" fmla="*/ 0 h 4681234"/>
                  <a:gd name="connsiteX12" fmla="*/ 7579023 w 10922456"/>
                  <a:gd name="connsiteY12" fmla="*/ 0 h 4681234"/>
                  <a:gd name="connsiteX13" fmla="*/ 8065074 w 10922456"/>
                  <a:gd name="connsiteY13" fmla="*/ 0 h 4681234"/>
                  <a:gd name="connsiteX14" fmla="*/ 8446971 w 10922456"/>
                  <a:gd name="connsiteY14" fmla="*/ 0 h 4681234"/>
                  <a:gd name="connsiteX15" fmla="*/ 8933023 w 10922456"/>
                  <a:gd name="connsiteY15" fmla="*/ 0 h 4681234"/>
                  <a:gd name="connsiteX16" fmla="*/ 9314920 w 10922456"/>
                  <a:gd name="connsiteY16" fmla="*/ 0 h 4681234"/>
                  <a:gd name="connsiteX17" fmla="*/ 10009279 w 10922456"/>
                  <a:gd name="connsiteY17" fmla="*/ 0 h 4681234"/>
                  <a:gd name="connsiteX18" fmla="*/ 10668920 w 10922456"/>
                  <a:gd name="connsiteY18" fmla="*/ 0 h 4681234"/>
                  <a:gd name="connsiteX19" fmla="*/ 10922456 w 10922456"/>
                  <a:gd name="connsiteY19" fmla="*/ 253536 h 4681234"/>
                  <a:gd name="connsiteX20" fmla="*/ 10922456 w 10922456"/>
                  <a:gd name="connsiteY20" fmla="*/ 949230 h 4681234"/>
                  <a:gd name="connsiteX21" fmla="*/ 10922456 w 10922456"/>
                  <a:gd name="connsiteY21" fmla="*/ 1519698 h 4681234"/>
                  <a:gd name="connsiteX22" fmla="*/ 10922456 w 10922456"/>
                  <a:gd name="connsiteY22" fmla="*/ 2173651 h 4681234"/>
                  <a:gd name="connsiteX23" fmla="*/ 10922456 w 10922456"/>
                  <a:gd name="connsiteY23" fmla="*/ 2952827 h 4681234"/>
                  <a:gd name="connsiteX24" fmla="*/ 10922456 w 10922456"/>
                  <a:gd name="connsiteY24" fmla="*/ 3565038 h 4681234"/>
                  <a:gd name="connsiteX25" fmla="*/ 10922456 w 10922456"/>
                  <a:gd name="connsiteY25" fmla="*/ 4427698 h 4681234"/>
                  <a:gd name="connsiteX26" fmla="*/ 10668920 w 10922456"/>
                  <a:gd name="connsiteY26" fmla="*/ 4681234 h 4681234"/>
                  <a:gd name="connsiteX27" fmla="*/ 10182869 w 10922456"/>
                  <a:gd name="connsiteY27" fmla="*/ 4681234 h 4681234"/>
                  <a:gd name="connsiteX28" fmla="*/ 9280202 w 10922456"/>
                  <a:gd name="connsiteY28" fmla="*/ 4681234 h 4681234"/>
                  <a:gd name="connsiteX29" fmla="*/ 8481689 w 10922456"/>
                  <a:gd name="connsiteY29" fmla="*/ 4681234 h 4681234"/>
                  <a:gd name="connsiteX30" fmla="*/ 7891484 w 10922456"/>
                  <a:gd name="connsiteY30" fmla="*/ 4681234 h 4681234"/>
                  <a:gd name="connsiteX31" fmla="*/ 7301279 w 10922456"/>
                  <a:gd name="connsiteY31" fmla="*/ 4681234 h 4681234"/>
                  <a:gd name="connsiteX32" fmla="*/ 6398613 w 10922456"/>
                  <a:gd name="connsiteY32" fmla="*/ 4681234 h 4681234"/>
                  <a:gd name="connsiteX33" fmla="*/ 5808407 w 10922456"/>
                  <a:gd name="connsiteY33" fmla="*/ 4681234 h 4681234"/>
                  <a:gd name="connsiteX34" fmla="*/ 5218202 w 10922456"/>
                  <a:gd name="connsiteY34" fmla="*/ 4681234 h 4681234"/>
                  <a:gd name="connsiteX35" fmla="*/ 4836305 w 10922456"/>
                  <a:gd name="connsiteY35" fmla="*/ 4681234 h 4681234"/>
                  <a:gd name="connsiteX36" fmla="*/ 4141946 w 10922456"/>
                  <a:gd name="connsiteY36" fmla="*/ 4681234 h 4681234"/>
                  <a:gd name="connsiteX37" fmla="*/ 3343433 w 10922456"/>
                  <a:gd name="connsiteY37" fmla="*/ 4681234 h 4681234"/>
                  <a:gd name="connsiteX38" fmla="*/ 2440767 w 10922456"/>
                  <a:gd name="connsiteY38" fmla="*/ 4681234 h 4681234"/>
                  <a:gd name="connsiteX39" fmla="*/ 1538100 w 10922456"/>
                  <a:gd name="connsiteY39" fmla="*/ 4681234 h 4681234"/>
                  <a:gd name="connsiteX40" fmla="*/ 843741 w 10922456"/>
                  <a:gd name="connsiteY40" fmla="*/ 4681234 h 4681234"/>
                  <a:gd name="connsiteX41" fmla="*/ 253536 w 10922456"/>
                  <a:gd name="connsiteY41" fmla="*/ 4681234 h 4681234"/>
                  <a:gd name="connsiteX42" fmla="*/ 0 w 10922456"/>
                  <a:gd name="connsiteY42" fmla="*/ 4427698 h 4681234"/>
                  <a:gd name="connsiteX43" fmla="*/ 0 w 10922456"/>
                  <a:gd name="connsiteY43" fmla="*/ 3648521 h 4681234"/>
                  <a:gd name="connsiteX44" fmla="*/ 0 w 10922456"/>
                  <a:gd name="connsiteY44" fmla="*/ 2952827 h 4681234"/>
                  <a:gd name="connsiteX45" fmla="*/ 0 w 10922456"/>
                  <a:gd name="connsiteY45" fmla="*/ 2382359 h 4681234"/>
                  <a:gd name="connsiteX46" fmla="*/ 0 w 10922456"/>
                  <a:gd name="connsiteY46" fmla="*/ 1728407 h 4681234"/>
                  <a:gd name="connsiteX47" fmla="*/ 0 w 10922456"/>
                  <a:gd name="connsiteY47" fmla="*/ 949230 h 4681234"/>
                  <a:gd name="connsiteX48" fmla="*/ 0 w 10922456"/>
                  <a:gd name="connsiteY48" fmla="*/ 253536 h 468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922456" h="4681234" fill="none" extrusionOk="0">
                    <a:moveTo>
                      <a:pt x="0" y="253536"/>
                    </a:moveTo>
                    <a:cubicBezTo>
                      <a:pt x="6446" y="101748"/>
                      <a:pt x="133381" y="14067"/>
                      <a:pt x="253536" y="0"/>
                    </a:cubicBezTo>
                    <a:cubicBezTo>
                      <a:pt x="466034" y="4615"/>
                      <a:pt x="664551" y="8322"/>
                      <a:pt x="843741" y="0"/>
                    </a:cubicBezTo>
                    <a:cubicBezTo>
                      <a:pt x="1022932" y="-8322"/>
                      <a:pt x="1340015" y="-9617"/>
                      <a:pt x="1538100" y="0"/>
                    </a:cubicBezTo>
                    <a:cubicBezTo>
                      <a:pt x="1736185" y="9617"/>
                      <a:pt x="1775930" y="4280"/>
                      <a:pt x="1919997" y="0"/>
                    </a:cubicBezTo>
                    <a:cubicBezTo>
                      <a:pt x="2064064" y="-4280"/>
                      <a:pt x="2423910" y="18903"/>
                      <a:pt x="2718510" y="0"/>
                    </a:cubicBezTo>
                    <a:cubicBezTo>
                      <a:pt x="3013110" y="-18903"/>
                      <a:pt x="3186734" y="23662"/>
                      <a:pt x="3412869" y="0"/>
                    </a:cubicBezTo>
                    <a:cubicBezTo>
                      <a:pt x="3639004" y="-23662"/>
                      <a:pt x="3792241" y="24607"/>
                      <a:pt x="4107228" y="0"/>
                    </a:cubicBezTo>
                    <a:cubicBezTo>
                      <a:pt x="4422215" y="-24607"/>
                      <a:pt x="4509678" y="-33836"/>
                      <a:pt x="4801587" y="0"/>
                    </a:cubicBezTo>
                    <a:cubicBezTo>
                      <a:pt x="5093496" y="33836"/>
                      <a:pt x="5155207" y="29190"/>
                      <a:pt x="5495946" y="0"/>
                    </a:cubicBezTo>
                    <a:cubicBezTo>
                      <a:pt x="5836685" y="-29190"/>
                      <a:pt x="5876203" y="30034"/>
                      <a:pt x="6190305" y="0"/>
                    </a:cubicBezTo>
                    <a:cubicBezTo>
                      <a:pt x="6504407" y="-30034"/>
                      <a:pt x="6676674" y="13338"/>
                      <a:pt x="6988818" y="0"/>
                    </a:cubicBezTo>
                    <a:cubicBezTo>
                      <a:pt x="7300962" y="-13338"/>
                      <a:pt x="7372643" y="9087"/>
                      <a:pt x="7579023" y="0"/>
                    </a:cubicBezTo>
                    <a:cubicBezTo>
                      <a:pt x="7785404" y="-9087"/>
                      <a:pt x="7866082" y="-24227"/>
                      <a:pt x="8065074" y="0"/>
                    </a:cubicBezTo>
                    <a:cubicBezTo>
                      <a:pt x="8264066" y="24227"/>
                      <a:pt x="8367428" y="-16248"/>
                      <a:pt x="8446971" y="0"/>
                    </a:cubicBezTo>
                    <a:cubicBezTo>
                      <a:pt x="8526514" y="16248"/>
                      <a:pt x="8730646" y="4553"/>
                      <a:pt x="8933023" y="0"/>
                    </a:cubicBezTo>
                    <a:cubicBezTo>
                      <a:pt x="9135400" y="-4553"/>
                      <a:pt x="9227544" y="-102"/>
                      <a:pt x="9314920" y="0"/>
                    </a:cubicBezTo>
                    <a:cubicBezTo>
                      <a:pt x="9402296" y="102"/>
                      <a:pt x="9668371" y="-28702"/>
                      <a:pt x="10009279" y="0"/>
                    </a:cubicBezTo>
                    <a:cubicBezTo>
                      <a:pt x="10350187" y="28702"/>
                      <a:pt x="10523351" y="6445"/>
                      <a:pt x="10668920" y="0"/>
                    </a:cubicBezTo>
                    <a:cubicBezTo>
                      <a:pt x="10810600" y="21612"/>
                      <a:pt x="10926082" y="112095"/>
                      <a:pt x="10922456" y="253536"/>
                    </a:cubicBezTo>
                    <a:cubicBezTo>
                      <a:pt x="10925165" y="533663"/>
                      <a:pt x="10910602" y="674802"/>
                      <a:pt x="10922456" y="949230"/>
                    </a:cubicBezTo>
                    <a:cubicBezTo>
                      <a:pt x="10934310" y="1223658"/>
                      <a:pt x="10906306" y="1366240"/>
                      <a:pt x="10922456" y="1519698"/>
                    </a:cubicBezTo>
                    <a:cubicBezTo>
                      <a:pt x="10938606" y="1673156"/>
                      <a:pt x="10931848" y="1871856"/>
                      <a:pt x="10922456" y="2173651"/>
                    </a:cubicBezTo>
                    <a:cubicBezTo>
                      <a:pt x="10913064" y="2475446"/>
                      <a:pt x="10885015" y="2763470"/>
                      <a:pt x="10922456" y="2952827"/>
                    </a:cubicBezTo>
                    <a:cubicBezTo>
                      <a:pt x="10959897" y="3142184"/>
                      <a:pt x="10944689" y="3412672"/>
                      <a:pt x="10922456" y="3565038"/>
                    </a:cubicBezTo>
                    <a:cubicBezTo>
                      <a:pt x="10900223" y="3717404"/>
                      <a:pt x="10934203" y="4113567"/>
                      <a:pt x="10922456" y="4427698"/>
                    </a:cubicBezTo>
                    <a:cubicBezTo>
                      <a:pt x="10901461" y="4576454"/>
                      <a:pt x="10823540" y="4682312"/>
                      <a:pt x="10668920" y="4681234"/>
                    </a:cubicBezTo>
                    <a:cubicBezTo>
                      <a:pt x="10463841" y="4661440"/>
                      <a:pt x="10401919" y="4669444"/>
                      <a:pt x="10182869" y="4681234"/>
                    </a:cubicBezTo>
                    <a:cubicBezTo>
                      <a:pt x="9963819" y="4693024"/>
                      <a:pt x="9645025" y="4706825"/>
                      <a:pt x="9280202" y="4681234"/>
                    </a:cubicBezTo>
                    <a:cubicBezTo>
                      <a:pt x="8915379" y="4655643"/>
                      <a:pt x="8691103" y="4686609"/>
                      <a:pt x="8481689" y="4681234"/>
                    </a:cubicBezTo>
                    <a:cubicBezTo>
                      <a:pt x="8272275" y="4675859"/>
                      <a:pt x="8073013" y="4702770"/>
                      <a:pt x="7891484" y="4681234"/>
                    </a:cubicBezTo>
                    <a:cubicBezTo>
                      <a:pt x="7709955" y="4659698"/>
                      <a:pt x="7536625" y="4685795"/>
                      <a:pt x="7301279" y="4681234"/>
                    </a:cubicBezTo>
                    <a:cubicBezTo>
                      <a:pt x="7065934" y="4676673"/>
                      <a:pt x="6757987" y="4682775"/>
                      <a:pt x="6398613" y="4681234"/>
                    </a:cubicBezTo>
                    <a:cubicBezTo>
                      <a:pt x="6039239" y="4679693"/>
                      <a:pt x="6080043" y="4678059"/>
                      <a:pt x="5808407" y="4681234"/>
                    </a:cubicBezTo>
                    <a:cubicBezTo>
                      <a:pt x="5536771" y="4684409"/>
                      <a:pt x="5361685" y="4656041"/>
                      <a:pt x="5218202" y="4681234"/>
                    </a:cubicBezTo>
                    <a:cubicBezTo>
                      <a:pt x="5074719" y="4706427"/>
                      <a:pt x="4923992" y="4679503"/>
                      <a:pt x="4836305" y="4681234"/>
                    </a:cubicBezTo>
                    <a:cubicBezTo>
                      <a:pt x="4748618" y="4682965"/>
                      <a:pt x="4288020" y="4666790"/>
                      <a:pt x="4141946" y="4681234"/>
                    </a:cubicBezTo>
                    <a:cubicBezTo>
                      <a:pt x="3995872" y="4695678"/>
                      <a:pt x="3741338" y="4670379"/>
                      <a:pt x="3343433" y="4681234"/>
                    </a:cubicBezTo>
                    <a:cubicBezTo>
                      <a:pt x="2945528" y="4692089"/>
                      <a:pt x="2822023" y="4646703"/>
                      <a:pt x="2440767" y="4681234"/>
                    </a:cubicBezTo>
                    <a:cubicBezTo>
                      <a:pt x="2059511" y="4715765"/>
                      <a:pt x="1796477" y="4641228"/>
                      <a:pt x="1538100" y="4681234"/>
                    </a:cubicBezTo>
                    <a:cubicBezTo>
                      <a:pt x="1279723" y="4721240"/>
                      <a:pt x="1037759" y="4664752"/>
                      <a:pt x="843741" y="4681234"/>
                    </a:cubicBezTo>
                    <a:cubicBezTo>
                      <a:pt x="649723" y="4697716"/>
                      <a:pt x="503260" y="4709929"/>
                      <a:pt x="253536" y="4681234"/>
                    </a:cubicBezTo>
                    <a:cubicBezTo>
                      <a:pt x="104586" y="4685435"/>
                      <a:pt x="1561" y="4563091"/>
                      <a:pt x="0" y="4427698"/>
                    </a:cubicBezTo>
                    <a:cubicBezTo>
                      <a:pt x="16292" y="4219901"/>
                      <a:pt x="-9568" y="3909721"/>
                      <a:pt x="0" y="3648521"/>
                    </a:cubicBezTo>
                    <a:cubicBezTo>
                      <a:pt x="9568" y="3387321"/>
                      <a:pt x="-6966" y="3172554"/>
                      <a:pt x="0" y="2952827"/>
                    </a:cubicBezTo>
                    <a:cubicBezTo>
                      <a:pt x="6966" y="2733100"/>
                      <a:pt x="-27542" y="2657632"/>
                      <a:pt x="0" y="2382359"/>
                    </a:cubicBezTo>
                    <a:cubicBezTo>
                      <a:pt x="27542" y="2107086"/>
                      <a:pt x="20398" y="2044374"/>
                      <a:pt x="0" y="1728407"/>
                    </a:cubicBezTo>
                    <a:cubicBezTo>
                      <a:pt x="-20398" y="1412440"/>
                      <a:pt x="2419" y="1120904"/>
                      <a:pt x="0" y="949230"/>
                    </a:cubicBezTo>
                    <a:cubicBezTo>
                      <a:pt x="-2419" y="777556"/>
                      <a:pt x="29169" y="568548"/>
                      <a:pt x="0" y="253536"/>
                    </a:cubicBezTo>
                    <a:close/>
                  </a:path>
                  <a:path w="10922456" h="4681234" stroke="0" extrusionOk="0">
                    <a:moveTo>
                      <a:pt x="0" y="253536"/>
                    </a:moveTo>
                    <a:cubicBezTo>
                      <a:pt x="6333" y="115607"/>
                      <a:pt x="124210" y="-32651"/>
                      <a:pt x="253536" y="0"/>
                    </a:cubicBezTo>
                    <a:cubicBezTo>
                      <a:pt x="369383" y="-353"/>
                      <a:pt x="539335" y="10665"/>
                      <a:pt x="635433" y="0"/>
                    </a:cubicBezTo>
                    <a:cubicBezTo>
                      <a:pt x="731531" y="-10665"/>
                      <a:pt x="894222" y="-8278"/>
                      <a:pt x="1121485" y="0"/>
                    </a:cubicBezTo>
                    <a:cubicBezTo>
                      <a:pt x="1348748" y="8278"/>
                      <a:pt x="1522218" y="19325"/>
                      <a:pt x="1711690" y="0"/>
                    </a:cubicBezTo>
                    <a:cubicBezTo>
                      <a:pt x="1901163" y="-19325"/>
                      <a:pt x="2130241" y="-21785"/>
                      <a:pt x="2406049" y="0"/>
                    </a:cubicBezTo>
                    <a:cubicBezTo>
                      <a:pt x="2681857" y="21785"/>
                      <a:pt x="2794937" y="-7819"/>
                      <a:pt x="2996254" y="0"/>
                    </a:cubicBezTo>
                    <a:cubicBezTo>
                      <a:pt x="3197571" y="7819"/>
                      <a:pt x="3291401" y="-1907"/>
                      <a:pt x="3378151" y="0"/>
                    </a:cubicBezTo>
                    <a:cubicBezTo>
                      <a:pt x="3464901" y="1907"/>
                      <a:pt x="4013338" y="28818"/>
                      <a:pt x="4176664" y="0"/>
                    </a:cubicBezTo>
                    <a:cubicBezTo>
                      <a:pt x="4339990" y="-28818"/>
                      <a:pt x="4810160" y="-11694"/>
                      <a:pt x="4975177" y="0"/>
                    </a:cubicBezTo>
                    <a:cubicBezTo>
                      <a:pt x="5140194" y="11694"/>
                      <a:pt x="5396576" y="20791"/>
                      <a:pt x="5773690" y="0"/>
                    </a:cubicBezTo>
                    <a:cubicBezTo>
                      <a:pt x="6150804" y="-20791"/>
                      <a:pt x="6294795" y="6869"/>
                      <a:pt x="6676356" y="0"/>
                    </a:cubicBezTo>
                    <a:cubicBezTo>
                      <a:pt x="7057917" y="-6869"/>
                      <a:pt x="7089996" y="-32324"/>
                      <a:pt x="7370715" y="0"/>
                    </a:cubicBezTo>
                    <a:cubicBezTo>
                      <a:pt x="7651434" y="32324"/>
                      <a:pt x="8043428" y="-32007"/>
                      <a:pt x="8273382" y="0"/>
                    </a:cubicBezTo>
                    <a:cubicBezTo>
                      <a:pt x="8503336" y="32007"/>
                      <a:pt x="8678791" y="-27263"/>
                      <a:pt x="9071894" y="0"/>
                    </a:cubicBezTo>
                    <a:cubicBezTo>
                      <a:pt x="9464997" y="27263"/>
                      <a:pt x="9539999" y="20013"/>
                      <a:pt x="9766253" y="0"/>
                    </a:cubicBezTo>
                    <a:cubicBezTo>
                      <a:pt x="9992507" y="-20013"/>
                      <a:pt x="10243908" y="-10030"/>
                      <a:pt x="10668920" y="0"/>
                    </a:cubicBezTo>
                    <a:cubicBezTo>
                      <a:pt x="10826805" y="-5008"/>
                      <a:pt x="10925194" y="109852"/>
                      <a:pt x="10922456" y="253536"/>
                    </a:cubicBezTo>
                    <a:cubicBezTo>
                      <a:pt x="10905016" y="478826"/>
                      <a:pt x="10893038" y="619162"/>
                      <a:pt x="10922456" y="865746"/>
                    </a:cubicBezTo>
                    <a:cubicBezTo>
                      <a:pt x="10951875" y="1112330"/>
                      <a:pt x="10919347" y="1216073"/>
                      <a:pt x="10922456" y="1477957"/>
                    </a:cubicBezTo>
                    <a:cubicBezTo>
                      <a:pt x="10925565" y="1739841"/>
                      <a:pt x="10921933" y="1835104"/>
                      <a:pt x="10922456" y="2131909"/>
                    </a:cubicBezTo>
                    <a:cubicBezTo>
                      <a:pt x="10922979" y="2428714"/>
                      <a:pt x="10894258" y="2548423"/>
                      <a:pt x="10922456" y="2869344"/>
                    </a:cubicBezTo>
                    <a:cubicBezTo>
                      <a:pt x="10950654" y="3190266"/>
                      <a:pt x="10894404" y="3246893"/>
                      <a:pt x="10922456" y="3481555"/>
                    </a:cubicBezTo>
                    <a:cubicBezTo>
                      <a:pt x="10950508" y="3716217"/>
                      <a:pt x="10951668" y="4132627"/>
                      <a:pt x="10922456" y="4427698"/>
                    </a:cubicBezTo>
                    <a:cubicBezTo>
                      <a:pt x="10908810" y="4537967"/>
                      <a:pt x="10796617" y="4680011"/>
                      <a:pt x="10668920" y="4681234"/>
                    </a:cubicBezTo>
                    <a:cubicBezTo>
                      <a:pt x="10552403" y="4681352"/>
                      <a:pt x="10375248" y="4691399"/>
                      <a:pt x="10287023" y="4681234"/>
                    </a:cubicBezTo>
                    <a:cubicBezTo>
                      <a:pt x="10198798" y="4671069"/>
                      <a:pt x="9588999" y="4671244"/>
                      <a:pt x="9384356" y="4681234"/>
                    </a:cubicBezTo>
                    <a:cubicBezTo>
                      <a:pt x="9179713" y="4691224"/>
                      <a:pt x="9092294" y="4664855"/>
                      <a:pt x="9002459" y="4681234"/>
                    </a:cubicBezTo>
                    <a:cubicBezTo>
                      <a:pt x="8912624" y="4697613"/>
                      <a:pt x="8509176" y="4695254"/>
                      <a:pt x="8203946" y="4681234"/>
                    </a:cubicBezTo>
                    <a:cubicBezTo>
                      <a:pt x="7898716" y="4667214"/>
                      <a:pt x="7652785" y="4686672"/>
                      <a:pt x="7405433" y="4681234"/>
                    </a:cubicBezTo>
                    <a:cubicBezTo>
                      <a:pt x="7158081" y="4675796"/>
                      <a:pt x="6958104" y="4661555"/>
                      <a:pt x="6606920" y="4681234"/>
                    </a:cubicBezTo>
                    <a:cubicBezTo>
                      <a:pt x="6255736" y="4700913"/>
                      <a:pt x="6362288" y="4681249"/>
                      <a:pt x="6120869" y="4681234"/>
                    </a:cubicBezTo>
                    <a:cubicBezTo>
                      <a:pt x="5879450" y="4681219"/>
                      <a:pt x="5684158" y="4672265"/>
                      <a:pt x="5426510" y="4681234"/>
                    </a:cubicBezTo>
                    <a:cubicBezTo>
                      <a:pt x="5168862" y="4690203"/>
                      <a:pt x="4831656" y="4671975"/>
                      <a:pt x="4627997" y="4681234"/>
                    </a:cubicBezTo>
                    <a:cubicBezTo>
                      <a:pt x="4424338" y="4690493"/>
                      <a:pt x="4168996" y="4660111"/>
                      <a:pt x="4037792" y="4681234"/>
                    </a:cubicBezTo>
                    <a:cubicBezTo>
                      <a:pt x="3906588" y="4702357"/>
                      <a:pt x="3424667" y="4723128"/>
                      <a:pt x="3135126" y="4681234"/>
                    </a:cubicBezTo>
                    <a:cubicBezTo>
                      <a:pt x="2845585" y="4639340"/>
                      <a:pt x="2774287" y="4695599"/>
                      <a:pt x="2649074" y="4681234"/>
                    </a:cubicBezTo>
                    <a:cubicBezTo>
                      <a:pt x="2523861" y="4666869"/>
                      <a:pt x="2174520" y="4712684"/>
                      <a:pt x="1746408" y="4681234"/>
                    </a:cubicBezTo>
                    <a:cubicBezTo>
                      <a:pt x="1318296" y="4649784"/>
                      <a:pt x="1149756" y="4676357"/>
                      <a:pt x="843741" y="4681234"/>
                    </a:cubicBezTo>
                    <a:cubicBezTo>
                      <a:pt x="537726" y="4686111"/>
                      <a:pt x="546833" y="4666011"/>
                      <a:pt x="253536" y="4681234"/>
                    </a:cubicBezTo>
                    <a:cubicBezTo>
                      <a:pt x="101963" y="4684371"/>
                      <a:pt x="3321" y="4567742"/>
                      <a:pt x="0" y="4427698"/>
                    </a:cubicBezTo>
                    <a:cubicBezTo>
                      <a:pt x="2681" y="4192633"/>
                      <a:pt x="22253" y="3980821"/>
                      <a:pt x="0" y="3648521"/>
                    </a:cubicBezTo>
                    <a:cubicBezTo>
                      <a:pt x="-22253" y="3316221"/>
                      <a:pt x="7960" y="3095377"/>
                      <a:pt x="0" y="2869344"/>
                    </a:cubicBezTo>
                    <a:cubicBezTo>
                      <a:pt x="-7960" y="2643311"/>
                      <a:pt x="1842" y="2478009"/>
                      <a:pt x="0" y="2173651"/>
                    </a:cubicBezTo>
                    <a:cubicBezTo>
                      <a:pt x="-1842" y="1869293"/>
                      <a:pt x="-20985" y="1796776"/>
                      <a:pt x="0" y="1561440"/>
                    </a:cubicBezTo>
                    <a:cubicBezTo>
                      <a:pt x="20985" y="1326104"/>
                      <a:pt x="17557" y="1014283"/>
                      <a:pt x="0" y="865746"/>
                    </a:cubicBezTo>
                    <a:cubicBezTo>
                      <a:pt x="-17557" y="717209"/>
                      <a:pt x="-7495" y="460405"/>
                      <a:pt x="0" y="253536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="" xmlns:ask="http://schemas.microsoft.com/office/drawing/2018/sketchyshapes" sd="1752748507">
                      <a:prstGeom prst="roundRect">
                        <a:avLst>
                          <a:gd name="adj" fmla="val 5416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8B6C057-CCAC-4C4B-80CF-2B70A2DA32D9}"/>
                  </a:ext>
                </a:extLst>
              </p:cNvPr>
              <p:cNvSpPr txBox="1"/>
              <p:nvPr/>
            </p:nvSpPr>
            <p:spPr>
              <a:xfrm>
                <a:off x="5839364" y="3248739"/>
                <a:ext cx="1492134" cy="58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/>
                  <a:t>인도양</a:t>
                </a:r>
                <a:endParaRPr lang="en-US" altLang="ko-KR" b="1" dirty="0"/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6345763" y="2909733"/>
              <a:ext cx="1491940" cy="632235"/>
              <a:chOff x="5839364" y="3203557"/>
              <a:chExt cx="1492134" cy="632318"/>
            </a:xfrm>
          </p:grpSpPr>
          <p:sp>
            <p:nvSpPr>
              <p:cNvPr id="43" name="사각형: 둥근 모서리 3">
                <a:extLst>
                  <a:ext uri="{FF2B5EF4-FFF2-40B4-BE49-F238E27FC236}">
                    <a16:creationId xmlns:a16="http://schemas.microsoft.com/office/drawing/2014/main" id="{B8A2843A-6ADB-4000-90B5-17B87DE181B3}"/>
                  </a:ext>
                </a:extLst>
              </p:cNvPr>
              <p:cNvSpPr/>
              <p:nvPr/>
            </p:nvSpPr>
            <p:spPr>
              <a:xfrm>
                <a:off x="5878670" y="3203557"/>
                <a:ext cx="1413523" cy="613653"/>
              </a:xfrm>
              <a:custGeom>
                <a:avLst/>
                <a:gdLst>
                  <a:gd name="connsiteX0" fmla="*/ 0 w 10922456"/>
                  <a:gd name="connsiteY0" fmla="*/ 253536 h 4681234"/>
                  <a:gd name="connsiteX1" fmla="*/ 253536 w 10922456"/>
                  <a:gd name="connsiteY1" fmla="*/ 0 h 4681234"/>
                  <a:gd name="connsiteX2" fmla="*/ 843741 w 10922456"/>
                  <a:gd name="connsiteY2" fmla="*/ 0 h 4681234"/>
                  <a:gd name="connsiteX3" fmla="*/ 1538100 w 10922456"/>
                  <a:gd name="connsiteY3" fmla="*/ 0 h 4681234"/>
                  <a:gd name="connsiteX4" fmla="*/ 1919997 w 10922456"/>
                  <a:gd name="connsiteY4" fmla="*/ 0 h 4681234"/>
                  <a:gd name="connsiteX5" fmla="*/ 2718510 w 10922456"/>
                  <a:gd name="connsiteY5" fmla="*/ 0 h 4681234"/>
                  <a:gd name="connsiteX6" fmla="*/ 3412869 w 10922456"/>
                  <a:gd name="connsiteY6" fmla="*/ 0 h 4681234"/>
                  <a:gd name="connsiteX7" fmla="*/ 4107228 w 10922456"/>
                  <a:gd name="connsiteY7" fmla="*/ 0 h 4681234"/>
                  <a:gd name="connsiteX8" fmla="*/ 4801587 w 10922456"/>
                  <a:gd name="connsiteY8" fmla="*/ 0 h 4681234"/>
                  <a:gd name="connsiteX9" fmla="*/ 5495946 w 10922456"/>
                  <a:gd name="connsiteY9" fmla="*/ 0 h 4681234"/>
                  <a:gd name="connsiteX10" fmla="*/ 6190305 w 10922456"/>
                  <a:gd name="connsiteY10" fmla="*/ 0 h 4681234"/>
                  <a:gd name="connsiteX11" fmla="*/ 6988818 w 10922456"/>
                  <a:gd name="connsiteY11" fmla="*/ 0 h 4681234"/>
                  <a:gd name="connsiteX12" fmla="*/ 7579023 w 10922456"/>
                  <a:gd name="connsiteY12" fmla="*/ 0 h 4681234"/>
                  <a:gd name="connsiteX13" fmla="*/ 8065074 w 10922456"/>
                  <a:gd name="connsiteY13" fmla="*/ 0 h 4681234"/>
                  <a:gd name="connsiteX14" fmla="*/ 8446971 w 10922456"/>
                  <a:gd name="connsiteY14" fmla="*/ 0 h 4681234"/>
                  <a:gd name="connsiteX15" fmla="*/ 8933023 w 10922456"/>
                  <a:gd name="connsiteY15" fmla="*/ 0 h 4681234"/>
                  <a:gd name="connsiteX16" fmla="*/ 9314920 w 10922456"/>
                  <a:gd name="connsiteY16" fmla="*/ 0 h 4681234"/>
                  <a:gd name="connsiteX17" fmla="*/ 10009279 w 10922456"/>
                  <a:gd name="connsiteY17" fmla="*/ 0 h 4681234"/>
                  <a:gd name="connsiteX18" fmla="*/ 10668920 w 10922456"/>
                  <a:gd name="connsiteY18" fmla="*/ 0 h 4681234"/>
                  <a:gd name="connsiteX19" fmla="*/ 10922456 w 10922456"/>
                  <a:gd name="connsiteY19" fmla="*/ 253536 h 4681234"/>
                  <a:gd name="connsiteX20" fmla="*/ 10922456 w 10922456"/>
                  <a:gd name="connsiteY20" fmla="*/ 949230 h 4681234"/>
                  <a:gd name="connsiteX21" fmla="*/ 10922456 w 10922456"/>
                  <a:gd name="connsiteY21" fmla="*/ 1519698 h 4681234"/>
                  <a:gd name="connsiteX22" fmla="*/ 10922456 w 10922456"/>
                  <a:gd name="connsiteY22" fmla="*/ 2173651 h 4681234"/>
                  <a:gd name="connsiteX23" fmla="*/ 10922456 w 10922456"/>
                  <a:gd name="connsiteY23" fmla="*/ 2952827 h 4681234"/>
                  <a:gd name="connsiteX24" fmla="*/ 10922456 w 10922456"/>
                  <a:gd name="connsiteY24" fmla="*/ 3565038 h 4681234"/>
                  <a:gd name="connsiteX25" fmla="*/ 10922456 w 10922456"/>
                  <a:gd name="connsiteY25" fmla="*/ 4427698 h 4681234"/>
                  <a:gd name="connsiteX26" fmla="*/ 10668920 w 10922456"/>
                  <a:gd name="connsiteY26" fmla="*/ 4681234 h 4681234"/>
                  <a:gd name="connsiteX27" fmla="*/ 10182869 w 10922456"/>
                  <a:gd name="connsiteY27" fmla="*/ 4681234 h 4681234"/>
                  <a:gd name="connsiteX28" fmla="*/ 9280202 w 10922456"/>
                  <a:gd name="connsiteY28" fmla="*/ 4681234 h 4681234"/>
                  <a:gd name="connsiteX29" fmla="*/ 8481689 w 10922456"/>
                  <a:gd name="connsiteY29" fmla="*/ 4681234 h 4681234"/>
                  <a:gd name="connsiteX30" fmla="*/ 7891484 w 10922456"/>
                  <a:gd name="connsiteY30" fmla="*/ 4681234 h 4681234"/>
                  <a:gd name="connsiteX31" fmla="*/ 7301279 w 10922456"/>
                  <a:gd name="connsiteY31" fmla="*/ 4681234 h 4681234"/>
                  <a:gd name="connsiteX32" fmla="*/ 6398613 w 10922456"/>
                  <a:gd name="connsiteY32" fmla="*/ 4681234 h 4681234"/>
                  <a:gd name="connsiteX33" fmla="*/ 5808407 w 10922456"/>
                  <a:gd name="connsiteY33" fmla="*/ 4681234 h 4681234"/>
                  <a:gd name="connsiteX34" fmla="*/ 5218202 w 10922456"/>
                  <a:gd name="connsiteY34" fmla="*/ 4681234 h 4681234"/>
                  <a:gd name="connsiteX35" fmla="*/ 4836305 w 10922456"/>
                  <a:gd name="connsiteY35" fmla="*/ 4681234 h 4681234"/>
                  <a:gd name="connsiteX36" fmla="*/ 4141946 w 10922456"/>
                  <a:gd name="connsiteY36" fmla="*/ 4681234 h 4681234"/>
                  <a:gd name="connsiteX37" fmla="*/ 3343433 w 10922456"/>
                  <a:gd name="connsiteY37" fmla="*/ 4681234 h 4681234"/>
                  <a:gd name="connsiteX38" fmla="*/ 2440767 w 10922456"/>
                  <a:gd name="connsiteY38" fmla="*/ 4681234 h 4681234"/>
                  <a:gd name="connsiteX39" fmla="*/ 1538100 w 10922456"/>
                  <a:gd name="connsiteY39" fmla="*/ 4681234 h 4681234"/>
                  <a:gd name="connsiteX40" fmla="*/ 843741 w 10922456"/>
                  <a:gd name="connsiteY40" fmla="*/ 4681234 h 4681234"/>
                  <a:gd name="connsiteX41" fmla="*/ 253536 w 10922456"/>
                  <a:gd name="connsiteY41" fmla="*/ 4681234 h 4681234"/>
                  <a:gd name="connsiteX42" fmla="*/ 0 w 10922456"/>
                  <a:gd name="connsiteY42" fmla="*/ 4427698 h 4681234"/>
                  <a:gd name="connsiteX43" fmla="*/ 0 w 10922456"/>
                  <a:gd name="connsiteY43" fmla="*/ 3648521 h 4681234"/>
                  <a:gd name="connsiteX44" fmla="*/ 0 w 10922456"/>
                  <a:gd name="connsiteY44" fmla="*/ 2952827 h 4681234"/>
                  <a:gd name="connsiteX45" fmla="*/ 0 w 10922456"/>
                  <a:gd name="connsiteY45" fmla="*/ 2382359 h 4681234"/>
                  <a:gd name="connsiteX46" fmla="*/ 0 w 10922456"/>
                  <a:gd name="connsiteY46" fmla="*/ 1728407 h 4681234"/>
                  <a:gd name="connsiteX47" fmla="*/ 0 w 10922456"/>
                  <a:gd name="connsiteY47" fmla="*/ 949230 h 4681234"/>
                  <a:gd name="connsiteX48" fmla="*/ 0 w 10922456"/>
                  <a:gd name="connsiteY48" fmla="*/ 253536 h 468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922456" h="4681234" fill="none" extrusionOk="0">
                    <a:moveTo>
                      <a:pt x="0" y="253536"/>
                    </a:moveTo>
                    <a:cubicBezTo>
                      <a:pt x="6446" y="101748"/>
                      <a:pt x="133381" y="14067"/>
                      <a:pt x="253536" y="0"/>
                    </a:cubicBezTo>
                    <a:cubicBezTo>
                      <a:pt x="466034" y="4615"/>
                      <a:pt x="664551" y="8322"/>
                      <a:pt x="843741" y="0"/>
                    </a:cubicBezTo>
                    <a:cubicBezTo>
                      <a:pt x="1022932" y="-8322"/>
                      <a:pt x="1340015" y="-9617"/>
                      <a:pt x="1538100" y="0"/>
                    </a:cubicBezTo>
                    <a:cubicBezTo>
                      <a:pt x="1736185" y="9617"/>
                      <a:pt x="1775930" y="4280"/>
                      <a:pt x="1919997" y="0"/>
                    </a:cubicBezTo>
                    <a:cubicBezTo>
                      <a:pt x="2064064" y="-4280"/>
                      <a:pt x="2423910" y="18903"/>
                      <a:pt x="2718510" y="0"/>
                    </a:cubicBezTo>
                    <a:cubicBezTo>
                      <a:pt x="3013110" y="-18903"/>
                      <a:pt x="3186734" y="23662"/>
                      <a:pt x="3412869" y="0"/>
                    </a:cubicBezTo>
                    <a:cubicBezTo>
                      <a:pt x="3639004" y="-23662"/>
                      <a:pt x="3792241" y="24607"/>
                      <a:pt x="4107228" y="0"/>
                    </a:cubicBezTo>
                    <a:cubicBezTo>
                      <a:pt x="4422215" y="-24607"/>
                      <a:pt x="4509678" y="-33836"/>
                      <a:pt x="4801587" y="0"/>
                    </a:cubicBezTo>
                    <a:cubicBezTo>
                      <a:pt x="5093496" y="33836"/>
                      <a:pt x="5155207" y="29190"/>
                      <a:pt x="5495946" y="0"/>
                    </a:cubicBezTo>
                    <a:cubicBezTo>
                      <a:pt x="5836685" y="-29190"/>
                      <a:pt x="5876203" y="30034"/>
                      <a:pt x="6190305" y="0"/>
                    </a:cubicBezTo>
                    <a:cubicBezTo>
                      <a:pt x="6504407" y="-30034"/>
                      <a:pt x="6676674" y="13338"/>
                      <a:pt x="6988818" y="0"/>
                    </a:cubicBezTo>
                    <a:cubicBezTo>
                      <a:pt x="7300962" y="-13338"/>
                      <a:pt x="7372643" y="9087"/>
                      <a:pt x="7579023" y="0"/>
                    </a:cubicBezTo>
                    <a:cubicBezTo>
                      <a:pt x="7785404" y="-9087"/>
                      <a:pt x="7866082" y="-24227"/>
                      <a:pt x="8065074" y="0"/>
                    </a:cubicBezTo>
                    <a:cubicBezTo>
                      <a:pt x="8264066" y="24227"/>
                      <a:pt x="8367428" y="-16248"/>
                      <a:pt x="8446971" y="0"/>
                    </a:cubicBezTo>
                    <a:cubicBezTo>
                      <a:pt x="8526514" y="16248"/>
                      <a:pt x="8730646" y="4553"/>
                      <a:pt x="8933023" y="0"/>
                    </a:cubicBezTo>
                    <a:cubicBezTo>
                      <a:pt x="9135400" y="-4553"/>
                      <a:pt x="9227544" y="-102"/>
                      <a:pt x="9314920" y="0"/>
                    </a:cubicBezTo>
                    <a:cubicBezTo>
                      <a:pt x="9402296" y="102"/>
                      <a:pt x="9668371" y="-28702"/>
                      <a:pt x="10009279" y="0"/>
                    </a:cubicBezTo>
                    <a:cubicBezTo>
                      <a:pt x="10350187" y="28702"/>
                      <a:pt x="10523351" y="6445"/>
                      <a:pt x="10668920" y="0"/>
                    </a:cubicBezTo>
                    <a:cubicBezTo>
                      <a:pt x="10810600" y="21612"/>
                      <a:pt x="10926082" y="112095"/>
                      <a:pt x="10922456" y="253536"/>
                    </a:cubicBezTo>
                    <a:cubicBezTo>
                      <a:pt x="10925165" y="533663"/>
                      <a:pt x="10910602" y="674802"/>
                      <a:pt x="10922456" y="949230"/>
                    </a:cubicBezTo>
                    <a:cubicBezTo>
                      <a:pt x="10934310" y="1223658"/>
                      <a:pt x="10906306" y="1366240"/>
                      <a:pt x="10922456" y="1519698"/>
                    </a:cubicBezTo>
                    <a:cubicBezTo>
                      <a:pt x="10938606" y="1673156"/>
                      <a:pt x="10931848" y="1871856"/>
                      <a:pt x="10922456" y="2173651"/>
                    </a:cubicBezTo>
                    <a:cubicBezTo>
                      <a:pt x="10913064" y="2475446"/>
                      <a:pt x="10885015" y="2763470"/>
                      <a:pt x="10922456" y="2952827"/>
                    </a:cubicBezTo>
                    <a:cubicBezTo>
                      <a:pt x="10959897" y="3142184"/>
                      <a:pt x="10944689" y="3412672"/>
                      <a:pt x="10922456" y="3565038"/>
                    </a:cubicBezTo>
                    <a:cubicBezTo>
                      <a:pt x="10900223" y="3717404"/>
                      <a:pt x="10934203" y="4113567"/>
                      <a:pt x="10922456" y="4427698"/>
                    </a:cubicBezTo>
                    <a:cubicBezTo>
                      <a:pt x="10901461" y="4576454"/>
                      <a:pt x="10823540" y="4682312"/>
                      <a:pt x="10668920" y="4681234"/>
                    </a:cubicBezTo>
                    <a:cubicBezTo>
                      <a:pt x="10463841" y="4661440"/>
                      <a:pt x="10401919" y="4669444"/>
                      <a:pt x="10182869" y="4681234"/>
                    </a:cubicBezTo>
                    <a:cubicBezTo>
                      <a:pt x="9963819" y="4693024"/>
                      <a:pt x="9645025" y="4706825"/>
                      <a:pt x="9280202" y="4681234"/>
                    </a:cubicBezTo>
                    <a:cubicBezTo>
                      <a:pt x="8915379" y="4655643"/>
                      <a:pt x="8691103" y="4686609"/>
                      <a:pt x="8481689" y="4681234"/>
                    </a:cubicBezTo>
                    <a:cubicBezTo>
                      <a:pt x="8272275" y="4675859"/>
                      <a:pt x="8073013" y="4702770"/>
                      <a:pt x="7891484" y="4681234"/>
                    </a:cubicBezTo>
                    <a:cubicBezTo>
                      <a:pt x="7709955" y="4659698"/>
                      <a:pt x="7536625" y="4685795"/>
                      <a:pt x="7301279" y="4681234"/>
                    </a:cubicBezTo>
                    <a:cubicBezTo>
                      <a:pt x="7065934" y="4676673"/>
                      <a:pt x="6757987" y="4682775"/>
                      <a:pt x="6398613" y="4681234"/>
                    </a:cubicBezTo>
                    <a:cubicBezTo>
                      <a:pt x="6039239" y="4679693"/>
                      <a:pt x="6080043" y="4678059"/>
                      <a:pt x="5808407" y="4681234"/>
                    </a:cubicBezTo>
                    <a:cubicBezTo>
                      <a:pt x="5536771" y="4684409"/>
                      <a:pt x="5361685" y="4656041"/>
                      <a:pt x="5218202" y="4681234"/>
                    </a:cubicBezTo>
                    <a:cubicBezTo>
                      <a:pt x="5074719" y="4706427"/>
                      <a:pt x="4923992" y="4679503"/>
                      <a:pt x="4836305" y="4681234"/>
                    </a:cubicBezTo>
                    <a:cubicBezTo>
                      <a:pt x="4748618" y="4682965"/>
                      <a:pt x="4288020" y="4666790"/>
                      <a:pt x="4141946" y="4681234"/>
                    </a:cubicBezTo>
                    <a:cubicBezTo>
                      <a:pt x="3995872" y="4695678"/>
                      <a:pt x="3741338" y="4670379"/>
                      <a:pt x="3343433" y="4681234"/>
                    </a:cubicBezTo>
                    <a:cubicBezTo>
                      <a:pt x="2945528" y="4692089"/>
                      <a:pt x="2822023" y="4646703"/>
                      <a:pt x="2440767" y="4681234"/>
                    </a:cubicBezTo>
                    <a:cubicBezTo>
                      <a:pt x="2059511" y="4715765"/>
                      <a:pt x="1796477" y="4641228"/>
                      <a:pt x="1538100" y="4681234"/>
                    </a:cubicBezTo>
                    <a:cubicBezTo>
                      <a:pt x="1279723" y="4721240"/>
                      <a:pt x="1037759" y="4664752"/>
                      <a:pt x="843741" y="4681234"/>
                    </a:cubicBezTo>
                    <a:cubicBezTo>
                      <a:pt x="649723" y="4697716"/>
                      <a:pt x="503260" y="4709929"/>
                      <a:pt x="253536" y="4681234"/>
                    </a:cubicBezTo>
                    <a:cubicBezTo>
                      <a:pt x="104586" y="4685435"/>
                      <a:pt x="1561" y="4563091"/>
                      <a:pt x="0" y="4427698"/>
                    </a:cubicBezTo>
                    <a:cubicBezTo>
                      <a:pt x="16292" y="4219901"/>
                      <a:pt x="-9568" y="3909721"/>
                      <a:pt x="0" y="3648521"/>
                    </a:cubicBezTo>
                    <a:cubicBezTo>
                      <a:pt x="9568" y="3387321"/>
                      <a:pt x="-6966" y="3172554"/>
                      <a:pt x="0" y="2952827"/>
                    </a:cubicBezTo>
                    <a:cubicBezTo>
                      <a:pt x="6966" y="2733100"/>
                      <a:pt x="-27542" y="2657632"/>
                      <a:pt x="0" y="2382359"/>
                    </a:cubicBezTo>
                    <a:cubicBezTo>
                      <a:pt x="27542" y="2107086"/>
                      <a:pt x="20398" y="2044374"/>
                      <a:pt x="0" y="1728407"/>
                    </a:cubicBezTo>
                    <a:cubicBezTo>
                      <a:pt x="-20398" y="1412440"/>
                      <a:pt x="2419" y="1120904"/>
                      <a:pt x="0" y="949230"/>
                    </a:cubicBezTo>
                    <a:cubicBezTo>
                      <a:pt x="-2419" y="777556"/>
                      <a:pt x="29169" y="568548"/>
                      <a:pt x="0" y="253536"/>
                    </a:cubicBezTo>
                    <a:close/>
                  </a:path>
                  <a:path w="10922456" h="4681234" stroke="0" extrusionOk="0">
                    <a:moveTo>
                      <a:pt x="0" y="253536"/>
                    </a:moveTo>
                    <a:cubicBezTo>
                      <a:pt x="6333" y="115607"/>
                      <a:pt x="124210" y="-32651"/>
                      <a:pt x="253536" y="0"/>
                    </a:cubicBezTo>
                    <a:cubicBezTo>
                      <a:pt x="369383" y="-353"/>
                      <a:pt x="539335" y="10665"/>
                      <a:pt x="635433" y="0"/>
                    </a:cubicBezTo>
                    <a:cubicBezTo>
                      <a:pt x="731531" y="-10665"/>
                      <a:pt x="894222" y="-8278"/>
                      <a:pt x="1121485" y="0"/>
                    </a:cubicBezTo>
                    <a:cubicBezTo>
                      <a:pt x="1348748" y="8278"/>
                      <a:pt x="1522218" y="19325"/>
                      <a:pt x="1711690" y="0"/>
                    </a:cubicBezTo>
                    <a:cubicBezTo>
                      <a:pt x="1901163" y="-19325"/>
                      <a:pt x="2130241" y="-21785"/>
                      <a:pt x="2406049" y="0"/>
                    </a:cubicBezTo>
                    <a:cubicBezTo>
                      <a:pt x="2681857" y="21785"/>
                      <a:pt x="2794937" y="-7819"/>
                      <a:pt x="2996254" y="0"/>
                    </a:cubicBezTo>
                    <a:cubicBezTo>
                      <a:pt x="3197571" y="7819"/>
                      <a:pt x="3291401" y="-1907"/>
                      <a:pt x="3378151" y="0"/>
                    </a:cubicBezTo>
                    <a:cubicBezTo>
                      <a:pt x="3464901" y="1907"/>
                      <a:pt x="4013338" y="28818"/>
                      <a:pt x="4176664" y="0"/>
                    </a:cubicBezTo>
                    <a:cubicBezTo>
                      <a:pt x="4339990" y="-28818"/>
                      <a:pt x="4810160" y="-11694"/>
                      <a:pt x="4975177" y="0"/>
                    </a:cubicBezTo>
                    <a:cubicBezTo>
                      <a:pt x="5140194" y="11694"/>
                      <a:pt x="5396576" y="20791"/>
                      <a:pt x="5773690" y="0"/>
                    </a:cubicBezTo>
                    <a:cubicBezTo>
                      <a:pt x="6150804" y="-20791"/>
                      <a:pt x="6294795" y="6869"/>
                      <a:pt x="6676356" y="0"/>
                    </a:cubicBezTo>
                    <a:cubicBezTo>
                      <a:pt x="7057917" y="-6869"/>
                      <a:pt x="7089996" y="-32324"/>
                      <a:pt x="7370715" y="0"/>
                    </a:cubicBezTo>
                    <a:cubicBezTo>
                      <a:pt x="7651434" y="32324"/>
                      <a:pt x="8043428" y="-32007"/>
                      <a:pt x="8273382" y="0"/>
                    </a:cubicBezTo>
                    <a:cubicBezTo>
                      <a:pt x="8503336" y="32007"/>
                      <a:pt x="8678791" y="-27263"/>
                      <a:pt x="9071894" y="0"/>
                    </a:cubicBezTo>
                    <a:cubicBezTo>
                      <a:pt x="9464997" y="27263"/>
                      <a:pt x="9539999" y="20013"/>
                      <a:pt x="9766253" y="0"/>
                    </a:cubicBezTo>
                    <a:cubicBezTo>
                      <a:pt x="9992507" y="-20013"/>
                      <a:pt x="10243908" y="-10030"/>
                      <a:pt x="10668920" y="0"/>
                    </a:cubicBezTo>
                    <a:cubicBezTo>
                      <a:pt x="10826805" y="-5008"/>
                      <a:pt x="10925194" y="109852"/>
                      <a:pt x="10922456" y="253536"/>
                    </a:cubicBezTo>
                    <a:cubicBezTo>
                      <a:pt x="10905016" y="478826"/>
                      <a:pt x="10893038" y="619162"/>
                      <a:pt x="10922456" y="865746"/>
                    </a:cubicBezTo>
                    <a:cubicBezTo>
                      <a:pt x="10951875" y="1112330"/>
                      <a:pt x="10919347" y="1216073"/>
                      <a:pt x="10922456" y="1477957"/>
                    </a:cubicBezTo>
                    <a:cubicBezTo>
                      <a:pt x="10925565" y="1739841"/>
                      <a:pt x="10921933" y="1835104"/>
                      <a:pt x="10922456" y="2131909"/>
                    </a:cubicBezTo>
                    <a:cubicBezTo>
                      <a:pt x="10922979" y="2428714"/>
                      <a:pt x="10894258" y="2548423"/>
                      <a:pt x="10922456" y="2869344"/>
                    </a:cubicBezTo>
                    <a:cubicBezTo>
                      <a:pt x="10950654" y="3190266"/>
                      <a:pt x="10894404" y="3246893"/>
                      <a:pt x="10922456" y="3481555"/>
                    </a:cubicBezTo>
                    <a:cubicBezTo>
                      <a:pt x="10950508" y="3716217"/>
                      <a:pt x="10951668" y="4132627"/>
                      <a:pt x="10922456" y="4427698"/>
                    </a:cubicBezTo>
                    <a:cubicBezTo>
                      <a:pt x="10908810" y="4537967"/>
                      <a:pt x="10796617" y="4680011"/>
                      <a:pt x="10668920" y="4681234"/>
                    </a:cubicBezTo>
                    <a:cubicBezTo>
                      <a:pt x="10552403" y="4681352"/>
                      <a:pt x="10375248" y="4691399"/>
                      <a:pt x="10287023" y="4681234"/>
                    </a:cubicBezTo>
                    <a:cubicBezTo>
                      <a:pt x="10198798" y="4671069"/>
                      <a:pt x="9588999" y="4671244"/>
                      <a:pt x="9384356" y="4681234"/>
                    </a:cubicBezTo>
                    <a:cubicBezTo>
                      <a:pt x="9179713" y="4691224"/>
                      <a:pt x="9092294" y="4664855"/>
                      <a:pt x="9002459" y="4681234"/>
                    </a:cubicBezTo>
                    <a:cubicBezTo>
                      <a:pt x="8912624" y="4697613"/>
                      <a:pt x="8509176" y="4695254"/>
                      <a:pt x="8203946" y="4681234"/>
                    </a:cubicBezTo>
                    <a:cubicBezTo>
                      <a:pt x="7898716" y="4667214"/>
                      <a:pt x="7652785" y="4686672"/>
                      <a:pt x="7405433" y="4681234"/>
                    </a:cubicBezTo>
                    <a:cubicBezTo>
                      <a:pt x="7158081" y="4675796"/>
                      <a:pt x="6958104" y="4661555"/>
                      <a:pt x="6606920" y="4681234"/>
                    </a:cubicBezTo>
                    <a:cubicBezTo>
                      <a:pt x="6255736" y="4700913"/>
                      <a:pt x="6362288" y="4681249"/>
                      <a:pt x="6120869" y="4681234"/>
                    </a:cubicBezTo>
                    <a:cubicBezTo>
                      <a:pt x="5879450" y="4681219"/>
                      <a:pt x="5684158" y="4672265"/>
                      <a:pt x="5426510" y="4681234"/>
                    </a:cubicBezTo>
                    <a:cubicBezTo>
                      <a:pt x="5168862" y="4690203"/>
                      <a:pt x="4831656" y="4671975"/>
                      <a:pt x="4627997" y="4681234"/>
                    </a:cubicBezTo>
                    <a:cubicBezTo>
                      <a:pt x="4424338" y="4690493"/>
                      <a:pt x="4168996" y="4660111"/>
                      <a:pt x="4037792" y="4681234"/>
                    </a:cubicBezTo>
                    <a:cubicBezTo>
                      <a:pt x="3906588" y="4702357"/>
                      <a:pt x="3424667" y="4723128"/>
                      <a:pt x="3135126" y="4681234"/>
                    </a:cubicBezTo>
                    <a:cubicBezTo>
                      <a:pt x="2845585" y="4639340"/>
                      <a:pt x="2774287" y="4695599"/>
                      <a:pt x="2649074" y="4681234"/>
                    </a:cubicBezTo>
                    <a:cubicBezTo>
                      <a:pt x="2523861" y="4666869"/>
                      <a:pt x="2174520" y="4712684"/>
                      <a:pt x="1746408" y="4681234"/>
                    </a:cubicBezTo>
                    <a:cubicBezTo>
                      <a:pt x="1318296" y="4649784"/>
                      <a:pt x="1149756" y="4676357"/>
                      <a:pt x="843741" y="4681234"/>
                    </a:cubicBezTo>
                    <a:cubicBezTo>
                      <a:pt x="537726" y="4686111"/>
                      <a:pt x="546833" y="4666011"/>
                      <a:pt x="253536" y="4681234"/>
                    </a:cubicBezTo>
                    <a:cubicBezTo>
                      <a:pt x="101963" y="4684371"/>
                      <a:pt x="3321" y="4567742"/>
                      <a:pt x="0" y="4427698"/>
                    </a:cubicBezTo>
                    <a:cubicBezTo>
                      <a:pt x="2681" y="4192633"/>
                      <a:pt x="22253" y="3980821"/>
                      <a:pt x="0" y="3648521"/>
                    </a:cubicBezTo>
                    <a:cubicBezTo>
                      <a:pt x="-22253" y="3316221"/>
                      <a:pt x="7960" y="3095377"/>
                      <a:pt x="0" y="2869344"/>
                    </a:cubicBezTo>
                    <a:cubicBezTo>
                      <a:pt x="-7960" y="2643311"/>
                      <a:pt x="1842" y="2478009"/>
                      <a:pt x="0" y="2173651"/>
                    </a:cubicBezTo>
                    <a:cubicBezTo>
                      <a:pt x="-1842" y="1869293"/>
                      <a:pt x="-20985" y="1796776"/>
                      <a:pt x="0" y="1561440"/>
                    </a:cubicBezTo>
                    <a:cubicBezTo>
                      <a:pt x="20985" y="1326104"/>
                      <a:pt x="17557" y="1014283"/>
                      <a:pt x="0" y="865746"/>
                    </a:cubicBezTo>
                    <a:cubicBezTo>
                      <a:pt x="-17557" y="717209"/>
                      <a:pt x="-7495" y="460405"/>
                      <a:pt x="0" y="253536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="" xmlns:ask="http://schemas.microsoft.com/office/drawing/2018/sketchyshapes" sd="1752748507">
                      <a:prstGeom prst="roundRect">
                        <a:avLst>
                          <a:gd name="adj" fmla="val 5416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8B6C057-CCAC-4C4B-80CF-2B70A2DA32D9}"/>
                  </a:ext>
                </a:extLst>
              </p:cNvPr>
              <p:cNvSpPr txBox="1"/>
              <p:nvPr/>
            </p:nvSpPr>
            <p:spPr>
              <a:xfrm>
                <a:off x="5839364" y="3248739"/>
                <a:ext cx="1492134" cy="58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/>
                  <a:t>태평양</a:t>
                </a:r>
                <a:endParaRPr lang="en-US" altLang="ko-KR" b="1" dirty="0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081547" y="294967"/>
            <a:ext cx="655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대양의 위치와 범위를 살펴봅시다</a:t>
            </a:r>
            <a:r>
              <a:rPr lang="en-US" altLang="ko-KR" sz="3200" b="1" dirty="0" smtClean="0"/>
              <a:t>.</a:t>
            </a:r>
            <a:endParaRPr lang="ko-KR" altLang="en-US" sz="3200" b="1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07DD9B70-FE5B-4472-A18C-B1660CF476CB}"/>
              </a:ext>
            </a:extLst>
          </p:cNvPr>
          <p:cNvSpPr/>
          <p:nvPr/>
        </p:nvSpPr>
        <p:spPr>
          <a:xfrm>
            <a:off x="1081546" y="928902"/>
            <a:ext cx="7091985" cy="73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9508B54-B801-4F8C-A02C-9EFCD48CD3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78961" r="89225" b="2779"/>
          <a:stretch/>
        </p:blipFill>
        <p:spPr>
          <a:xfrm>
            <a:off x="625748" y="5464912"/>
            <a:ext cx="837763" cy="122254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F3C6818-4B41-4512-9D37-0E67C8AF2A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78961" r="81795" b="2779"/>
          <a:stretch/>
        </p:blipFill>
        <p:spPr>
          <a:xfrm>
            <a:off x="10510887" y="5508824"/>
            <a:ext cx="974481" cy="1226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854384" y="1450790"/>
            <a:ext cx="6995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Q. </a:t>
            </a:r>
            <a:r>
              <a:rPr lang="ko-KR" altLang="en-US" sz="3200" b="1" dirty="0" smtClean="0"/>
              <a:t>가장 큰 바다는 어느 대양일까요</a:t>
            </a:r>
            <a:r>
              <a:rPr lang="en-US" altLang="ko-KR" sz="3200" b="1" dirty="0" smtClean="0"/>
              <a:t>?</a:t>
            </a:r>
            <a:endParaRPr lang="ko-KR" alt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291820" y="5241005"/>
            <a:ext cx="9590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</a:rPr>
              <a:t>A. </a:t>
            </a:r>
            <a:r>
              <a:rPr lang="ko-KR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아시아와 아메리카 사이의 태평양이 가장 큽니다</a:t>
            </a:r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ko-KR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401583" y="2839000"/>
            <a:ext cx="2448653" cy="1518249"/>
          </a:xfrm>
          <a:prstGeom prst="roundRect">
            <a:avLst>
              <a:gd name="adj" fmla="val 49570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946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8A2843A-6ADB-4000-90B5-17B87DE181B3}"/>
              </a:ext>
            </a:extLst>
          </p:cNvPr>
          <p:cNvSpPr/>
          <p:nvPr/>
        </p:nvSpPr>
        <p:spPr>
          <a:xfrm>
            <a:off x="625748" y="1205170"/>
            <a:ext cx="10922456" cy="4681234"/>
          </a:xfrm>
          <a:custGeom>
            <a:avLst/>
            <a:gdLst>
              <a:gd name="connsiteX0" fmla="*/ 0 w 10922456"/>
              <a:gd name="connsiteY0" fmla="*/ 253536 h 4681234"/>
              <a:gd name="connsiteX1" fmla="*/ 253536 w 10922456"/>
              <a:gd name="connsiteY1" fmla="*/ 0 h 4681234"/>
              <a:gd name="connsiteX2" fmla="*/ 843741 w 10922456"/>
              <a:gd name="connsiteY2" fmla="*/ 0 h 4681234"/>
              <a:gd name="connsiteX3" fmla="*/ 1538100 w 10922456"/>
              <a:gd name="connsiteY3" fmla="*/ 0 h 4681234"/>
              <a:gd name="connsiteX4" fmla="*/ 1919997 w 10922456"/>
              <a:gd name="connsiteY4" fmla="*/ 0 h 4681234"/>
              <a:gd name="connsiteX5" fmla="*/ 2718510 w 10922456"/>
              <a:gd name="connsiteY5" fmla="*/ 0 h 4681234"/>
              <a:gd name="connsiteX6" fmla="*/ 3412869 w 10922456"/>
              <a:gd name="connsiteY6" fmla="*/ 0 h 4681234"/>
              <a:gd name="connsiteX7" fmla="*/ 4107228 w 10922456"/>
              <a:gd name="connsiteY7" fmla="*/ 0 h 4681234"/>
              <a:gd name="connsiteX8" fmla="*/ 4801587 w 10922456"/>
              <a:gd name="connsiteY8" fmla="*/ 0 h 4681234"/>
              <a:gd name="connsiteX9" fmla="*/ 5495946 w 10922456"/>
              <a:gd name="connsiteY9" fmla="*/ 0 h 4681234"/>
              <a:gd name="connsiteX10" fmla="*/ 6190305 w 10922456"/>
              <a:gd name="connsiteY10" fmla="*/ 0 h 4681234"/>
              <a:gd name="connsiteX11" fmla="*/ 6988818 w 10922456"/>
              <a:gd name="connsiteY11" fmla="*/ 0 h 4681234"/>
              <a:gd name="connsiteX12" fmla="*/ 7579023 w 10922456"/>
              <a:gd name="connsiteY12" fmla="*/ 0 h 4681234"/>
              <a:gd name="connsiteX13" fmla="*/ 8065074 w 10922456"/>
              <a:gd name="connsiteY13" fmla="*/ 0 h 4681234"/>
              <a:gd name="connsiteX14" fmla="*/ 8446971 w 10922456"/>
              <a:gd name="connsiteY14" fmla="*/ 0 h 4681234"/>
              <a:gd name="connsiteX15" fmla="*/ 8933023 w 10922456"/>
              <a:gd name="connsiteY15" fmla="*/ 0 h 4681234"/>
              <a:gd name="connsiteX16" fmla="*/ 9314920 w 10922456"/>
              <a:gd name="connsiteY16" fmla="*/ 0 h 4681234"/>
              <a:gd name="connsiteX17" fmla="*/ 10009279 w 10922456"/>
              <a:gd name="connsiteY17" fmla="*/ 0 h 4681234"/>
              <a:gd name="connsiteX18" fmla="*/ 10668920 w 10922456"/>
              <a:gd name="connsiteY18" fmla="*/ 0 h 4681234"/>
              <a:gd name="connsiteX19" fmla="*/ 10922456 w 10922456"/>
              <a:gd name="connsiteY19" fmla="*/ 253536 h 4681234"/>
              <a:gd name="connsiteX20" fmla="*/ 10922456 w 10922456"/>
              <a:gd name="connsiteY20" fmla="*/ 949230 h 4681234"/>
              <a:gd name="connsiteX21" fmla="*/ 10922456 w 10922456"/>
              <a:gd name="connsiteY21" fmla="*/ 1519698 h 4681234"/>
              <a:gd name="connsiteX22" fmla="*/ 10922456 w 10922456"/>
              <a:gd name="connsiteY22" fmla="*/ 2173651 h 4681234"/>
              <a:gd name="connsiteX23" fmla="*/ 10922456 w 10922456"/>
              <a:gd name="connsiteY23" fmla="*/ 2952827 h 4681234"/>
              <a:gd name="connsiteX24" fmla="*/ 10922456 w 10922456"/>
              <a:gd name="connsiteY24" fmla="*/ 3565038 h 4681234"/>
              <a:gd name="connsiteX25" fmla="*/ 10922456 w 10922456"/>
              <a:gd name="connsiteY25" fmla="*/ 4427698 h 4681234"/>
              <a:gd name="connsiteX26" fmla="*/ 10668920 w 10922456"/>
              <a:gd name="connsiteY26" fmla="*/ 4681234 h 4681234"/>
              <a:gd name="connsiteX27" fmla="*/ 10182869 w 10922456"/>
              <a:gd name="connsiteY27" fmla="*/ 4681234 h 4681234"/>
              <a:gd name="connsiteX28" fmla="*/ 9280202 w 10922456"/>
              <a:gd name="connsiteY28" fmla="*/ 4681234 h 4681234"/>
              <a:gd name="connsiteX29" fmla="*/ 8481689 w 10922456"/>
              <a:gd name="connsiteY29" fmla="*/ 4681234 h 4681234"/>
              <a:gd name="connsiteX30" fmla="*/ 7891484 w 10922456"/>
              <a:gd name="connsiteY30" fmla="*/ 4681234 h 4681234"/>
              <a:gd name="connsiteX31" fmla="*/ 7301279 w 10922456"/>
              <a:gd name="connsiteY31" fmla="*/ 4681234 h 4681234"/>
              <a:gd name="connsiteX32" fmla="*/ 6398613 w 10922456"/>
              <a:gd name="connsiteY32" fmla="*/ 4681234 h 4681234"/>
              <a:gd name="connsiteX33" fmla="*/ 5808407 w 10922456"/>
              <a:gd name="connsiteY33" fmla="*/ 4681234 h 4681234"/>
              <a:gd name="connsiteX34" fmla="*/ 5218202 w 10922456"/>
              <a:gd name="connsiteY34" fmla="*/ 4681234 h 4681234"/>
              <a:gd name="connsiteX35" fmla="*/ 4836305 w 10922456"/>
              <a:gd name="connsiteY35" fmla="*/ 4681234 h 4681234"/>
              <a:gd name="connsiteX36" fmla="*/ 4141946 w 10922456"/>
              <a:gd name="connsiteY36" fmla="*/ 4681234 h 4681234"/>
              <a:gd name="connsiteX37" fmla="*/ 3343433 w 10922456"/>
              <a:gd name="connsiteY37" fmla="*/ 4681234 h 4681234"/>
              <a:gd name="connsiteX38" fmla="*/ 2440767 w 10922456"/>
              <a:gd name="connsiteY38" fmla="*/ 4681234 h 4681234"/>
              <a:gd name="connsiteX39" fmla="*/ 1538100 w 10922456"/>
              <a:gd name="connsiteY39" fmla="*/ 4681234 h 4681234"/>
              <a:gd name="connsiteX40" fmla="*/ 843741 w 10922456"/>
              <a:gd name="connsiteY40" fmla="*/ 4681234 h 4681234"/>
              <a:gd name="connsiteX41" fmla="*/ 253536 w 10922456"/>
              <a:gd name="connsiteY41" fmla="*/ 4681234 h 4681234"/>
              <a:gd name="connsiteX42" fmla="*/ 0 w 10922456"/>
              <a:gd name="connsiteY42" fmla="*/ 4427698 h 4681234"/>
              <a:gd name="connsiteX43" fmla="*/ 0 w 10922456"/>
              <a:gd name="connsiteY43" fmla="*/ 3648521 h 4681234"/>
              <a:gd name="connsiteX44" fmla="*/ 0 w 10922456"/>
              <a:gd name="connsiteY44" fmla="*/ 2952827 h 4681234"/>
              <a:gd name="connsiteX45" fmla="*/ 0 w 10922456"/>
              <a:gd name="connsiteY45" fmla="*/ 2382359 h 4681234"/>
              <a:gd name="connsiteX46" fmla="*/ 0 w 10922456"/>
              <a:gd name="connsiteY46" fmla="*/ 1728407 h 4681234"/>
              <a:gd name="connsiteX47" fmla="*/ 0 w 10922456"/>
              <a:gd name="connsiteY47" fmla="*/ 949230 h 4681234"/>
              <a:gd name="connsiteX48" fmla="*/ 0 w 10922456"/>
              <a:gd name="connsiteY48" fmla="*/ 253536 h 46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22456" h="4681234" fill="none" extrusionOk="0">
                <a:moveTo>
                  <a:pt x="0" y="253536"/>
                </a:moveTo>
                <a:cubicBezTo>
                  <a:pt x="6446" y="101748"/>
                  <a:pt x="133381" y="14067"/>
                  <a:pt x="253536" y="0"/>
                </a:cubicBezTo>
                <a:cubicBezTo>
                  <a:pt x="466034" y="4615"/>
                  <a:pt x="664551" y="8322"/>
                  <a:pt x="843741" y="0"/>
                </a:cubicBezTo>
                <a:cubicBezTo>
                  <a:pt x="1022932" y="-8322"/>
                  <a:pt x="1340015" y="-9617"/>
                  <a:pt x="1538100" y="0"/>
                </a:cubicBezTo>
                <a:cubicBezTo>
                  <a:pt x="1736185" y="9617"/>
                  <a:pt x="1775930" y="4280"/>
                  <a:pt x="1919997" y="0"/>
                </a:cubicBezTo>
                <a:cubicBezTo>
                  <a:pt x="2064064" y="-4280"/>
                  <a:pt x="2423910" y="18903"/>
                  <a:pt x="2718510" y="0"/>
                </a:cubicBezTo>
                <a:cubicBezTo>
                  <a:pt x="3013110" y="-18903"/>
                  <a:pt x="3186734" y="23662"/>
                  <a:pt x="3412869" y="0"/>
                </a:cubicBezTo>
                <a:cubicBezTo>
                  <a:pt x="3639004" y="-23662"/>
                  <a:pt x="3792241" y="24607"/>
                  <a:pt x="4107228" y="0"/>
                </a:cubicBezTo>
                <a:cubicBezTo>
                  <a:pt x="4422215" y="-24607"/>
                  <a:pt x="4509678" y="-33836"/>
                  <a:pt x="4801587" y="0"/>
                </a:cubicBezTo>
                <a:cubicBezTo>
                  <a:pt x="5093496" y="33836"/>
                  <a:pt x="5155207" y="29190"/>
                  <a:pt x="5495946" y="0"/>
                </a:cubicBezTo>
                <a:cubicBezTo>
                  <a:pt x="5836685" y="-29190"/>
                  <a:pt x="5876203" y="30034"/>
                  <a:pt x="6190305" y="0"/>
                </a:cubicBezTo>
                <a:cubicBezTo>
                  <a:pt x="6504407" y="-30034"/>
                  <a:pt x="6676674" y="13338"/>
                  <a:pt x="6988818" y="0"/>
                </a:cubicBezTo>
                <a:cubicBezTo>
                  <a:pt x="7300962" y="-13338"/>
                  <a:pt x="7372643" y="9087"/>
                  <a:pt x="7579023" y="0"/>
                </a:cubicBezTo>
                <a:cubicBezTo>
                  <a:pt x="7785404" y="-9087"/>
                  <a:pt x="7866082" y="-24227"/>
                  <a:pt x="8065074" y="0"/>
                </a:cubicBezTo>
                <a:cubicBezTo>
                  <a:pt x="8264066" y="24227"/>
                  <a:pt x="8367428" y="-16248"/>
                  <a:pt x="8446971" y="0"/>
                </a:cubicBezTo>
                <a:cubicBezTo>
                  <a:pt x="8526514" y="16248"/>
                  <a:pt x="8730646" y="4553"/>
                  <a:pt x="8933023" y="0"/>
                </a:cubicBezTo>
                <a:cubicBezTo>
                  <a:pt x="9135400" y="-4553"/>
                  <a:pt x="9227544" y="-102"/>
                  <a:pt x="9314920" y="0"/>
                </a:cubicBezTo>
                <a:cubicBezTo>
                  <a:pt x="9402296" y="102"/>
                  <a:pt x="9668371" y="-28702"/>
                  <a:pt x="10009279" y="0"/>
                </a:cubicBezTo>
                <a:cubicBezTo>
                  <a:pt x="10350187" y="28702"/>
                  <a:pt x="10523351" y="6445"/>
                  <a:pt x="10668920" y="0"/>
                </a:cubicBezTo>
                <a:cubicBezTo>
                  <a:pt x="10810600" y="21612"/>
                  <a:pt x="10926082" y="112095"/>
                  <a:pt x="10922456" y="253536"/>
                </a:cubicBezTo>
                <a:cubicBezTo>
                  <a:pt x="10925165" y="533663"/>
                  <a:pt x="10910602" y="674802"/>
                  <a:pt x="10922456" y="949230"/>
                </a:cubicBezTo>
                <a:cubicBezTo>
                  <a:pt x="10934310" y="1223658"/>
                  <a:pt x="10906306" y="1366240"/>
                  <a:pt x="10922456" y="1519698"/>
                </a:cubicBezTo>
                <a:cubicBezTo>
                  <a:pt x="10938606" y="1673156"/>
                  <a:pt x="10931848" y="1871856"/>
                  <a:pt x="10922456" y="2173651"/>
                </a:cubicBezTo>
                <a:cubicBezTo>
                  <a:pt x="10913064" y="2475446"/>
                  <a:pt x="10885015" y="2763470"/>
                  <a:pt x="10922456" y="2952827"/>
                </a:cubicBezTo>
                <a:cubicBezTo>
                  <a:pt x="10959897" y="3142184"/>
                  <a:pt x="10944689" y="3412672"/>
                  <a:pt x="10922456" y="3565038"/>
                </a:cubicBezTo>
                <a:cubicBezTo>
                  <a:pt x="10900223" y="3717404"/>
                  <a:pt x="10934203" y="4113567"/>
                  <a:pt x="10922456" y="4427698"/>
                </a:cubicBezTo>
                <a:cubicBezTo>
                  <a:pt x="10901461" y="4576454"/>
                  <a:pt x="10823540" y="4682312"/>
                  <a:pt x="10668920" y="4681234"/>
                </a:cubicBezTo>
                <a:cubicBezTo>
                  <a:pt x="10463841" y="4661440"/>
                  <a:pt x="10401919" y="4669444"/>
                  <a:pt x="10182869" y="4681234"/>
                </a:cubicBezTo>
                <a:cubicBezTo>
                  <a:pt x="9963819" y="4693024"/>
                  <a:pt x="9645025" y="4706825"/>
                  <a:pt x="9280202" y="4681234"/>
                </a:cubicBezTo>
                <a:cubicBezTo>
                  <a:pt x="8915379" y="4655643"/>
                  <a:pt x="8691103" y="4686609"/>
                  <a:pt x="8481689" y="4681234"/>
                </a:cubicBezTo>
                <a:cubicBezTo>
                  <a:pt x="8272275" y="4675859"/>
                  <a:pt x="8073013" y="4702770"/>
                  <a:pt x="7891484" y="4681234"/>
                </a:cubicBezTo>
                <a:cubicBezTo>
                  <a:pt x="7709955" y="4659698"/>
                  <a:pt x="7536625" y="4685795"/>
                  <a:pt x="7301279" y="4681234"/>
                </a:cubicBezTo>
                <a:cubicBezTo>
                  <a:pt x="7065934" y="4676673"/>
                  <a:pt x="6757987" y="4682775"/>
                  <a:pt x="6398613" y="4681234"/>
                </a:cubicBezTo>
                <a:cubicBezTo>
                  <a:pt x="6039239" y="4679693"/>
                  <a:pt x="6080043" y="4678059"/>
                  <a:pt x="5808407" y="4681234"/>
                </a:cubicBezTo>
                <a:cubicBezTo>
                  <a:pt x="5536771" y="4684409"/>
                  <a:pt x="5361685" y="4656041"/>
                  <a:pt x="5218202" y="4681234"/>
                </a:cubicBezTo>
                <a:cubicBezTo>
                  <a:pt x="5074719" y="4706427"/>
                  <a:pt x="4923992" y="4679503"/>
                  <a:pt x="4836305" y="4681234"/>
                </a:cubicBezTo>
                <a:cubicBezTo>
                  <a:pt x="4748618" y="4682965"/>
                  <a:pt x="4288020" y="4666790"/>
                  <a:pt x="4141946" y="4681234"/>
                </a:cubicBezTo>
                <a:cubicBezTo>
                  <a:pt x="3995872" y="4695678"/>
                  <a:pt x="3741338" y="4670379"/>
                  <a:pt x="3343433" y="4681234"/>
                </a:cubicBezTo>
                <a:cubicBezTo>
                  <a:pt x="2945528" y="4692089"/>
                  <a:pt x="2822023" y="4646703"/>
                  <a:pt x="2440767" y="4681234"/>
                </a:cubicBezTo>
                <a:cubicBezTo>
                  <a:pt x="2059511" y="4715765"/>
                  <a:pt x="1796477" y="4641228"/>
                  <a:pt x="1538100" y="4681234"/>
                </a:cubicBezTo>
                <a:cubicBezTo>
                  <a:pt x="1279723" y="4721240"/>
                  <a:pt x="1037759" y="4664752"/>
                  <a:pt x="843741" y="4681234"/>
                </a:cubicBezTo>
                <a:cubicBezTo>
                  <a:pt x="649723" y="4697716"/>
                  <a:pt x="503260" y="4709929"/>
                  <a:pt x="253536" y="4681234"/>
                </a:cubicBezTo>
                <a:cubicBezTo>
                  <a:pt x="104586" y="4685435"/>
                  <a:pt x="1561" y="4563091"/>
                  <a:pt x="0" y="4427698"/>
                </a:cubicBezTo>
                <a:cubicBezTo>
                  <a:pt x="16292" y="4219901"/>
                  <a:pt x="-9568" y="3909721"/>
                  <a:pt x="0" y="3648521"/>
                </a:cubicBezTo>
                <a:cubicBezTo>
                  <a:pt x="9568" y="3387321"/>
                  <a:pt x="-6966" y="3172554"/>
                  <a:pt x="0" y="2952827"/>
                </a:cubicBezTo>
                <a:cubicBezTo>
                  <a:pt x="6966" y="2733100"/>
                  <a:pt x="-27542" y="2657632"/>
                  <a:pt x="0" y="2382359"/>
                </a:cubicBezTo>
                <a:cubicBezTo>
                  <a:pt x="27542" y="2107086"/>
                  <a:pt x="20398" y="2044374"/>
                  <a:pt x="0" y="1728407"/>
                </a:cubicBezTo>
                <a:cubicBezTo>
                  <a:pt x="-20398" y="1412440"/>
                  <a:pt x="2419" y="1120904"/>
                  <a:pt x="0" y="949230"/>
                </a:cubicBezTo>
                <a:cubicBezTo>
                  <a:pt x="-2419" y="777556"/>
                  <a:pt x="29169" y="568548"/>
                  <a:pt x="0" y="253536"/>
                </a:cubicBezTo>
                <a:close/>
              </a:path>
              <a:path w="10922456" h="4681234" stroke="0" extrusionOk="0">
                <a:moveTo>
                  <a:pt x="0" y="253536"/>
                </a:moveTo>
                <a:cubicBezTo>
                  <a:pt x="6333" y="115607"/>
                  <a:pt x="124210" y="-32651"/>
                  <a:pt x="253536" y="0"/>
                </a:cubicBezTo>
                <a:cubicBezTo>
                  <a:pt x="369383" y="-353"/>
                  <a:pt x="539335" y="10665"/>
                  <a:pt x="635433" y="0"/>
                </a:cubicBezTo>
                <a:cubicBezTo>
                  <a:pt x="731531" y="-10665"/>
                  <a:pt x="894222" y="-8278"/>
                  <a:pt x="1121485" y="0"/>
                </a:cubicBezTo>
                <a:cubicBezTo>
                  <a:pt x="1348748" y="8278"/>
                  <a:pt x="1522218" y="19325"/>
                  <a:pt x="1711690" y="0"/>
                </a:cubicBezTo>
                <a:cubicBezTo>
                  <a:pt x="1901163" y="-19325"/>
                  <a:pt x="2130241" y="-21785"/>
                  <a:pt x="2406049" y="0"/>
                </a:cubicBezTo>
                <a:cubicBezTo>
                  <a:pt x="2681857" y="21785"/>
                  <a:pt x="2794937" y="-7819"/>
                  <a:pt x="2996254" y="0"/>
                </a:cubicBezTo>
                <a:cubicBezTo>
                  <a:pt x="3197571" y="7819"/>
                  <a:pt x="3291401" y="-1907"/>
                  <a:pt x="3378151" y="0"/>
                </a:cubicBezTo>
                <a:cubicBezTo>
                  <a:pt x="3464901" y="1907"/>
                  <a:pt x="4013338" y="28818"/>
                  <a:pt x="4176664" y="0"/>
                </a:cubicBezTo>
                <a:cubicBezTo>
                  <a:pt x="4339990" y="-28818"/>
                  <a:pt x="4810160" y="-11694"/>
                  <a:pt x="4975177" y="0"/>
                </a:cubicBezTo>
                <a:cubicBezTo>
                  <a:pt x="5140194" y="11694"/>
                  <a:pt x="5396576" y="20791"/>
                  <a:pt x="5773690" y="0"/>
                </a:cubicBezTo>
                <a:cubicBezTo>
                  <a:pt x="6150804" y="-20791"/>
                  <a:pt x="6294795" y="6869"/>
                  <a:pt x="6676356" y="0"/>
                </a:cubicBezTo>
                <a:cubicBezTo>
                  <a:pt x="7057917" y="-6869"/>
                  <a:pt x="7089996" y="-32324"/>
                  <a:pt x="7370715" y="0"/>
                </a:cubicBezTo>
                <a:cubicBezTo>
                  <a:pt x="7651434" y="32324"/>
                  <a:pt x="8043428" y="-32007"/>
                  <a:pt x="8273382" y="0"/>
                </a:cubicBezTo>
                <a:cubicBezTo>
                  <a:pt x="8503336" y="32007"/>
                  <a:pt x="8678791" y="-27263"/>
                  <a:pt x="9071894" y="0"/>
                </a:cubicBezTo>
                <a:cubicBezTo>
                  <a:pt x="9464997" y="27263"/>
                  <a:pt x="9539999" y="20013"/>
                  <a:pt x="9766253" y="0"/>
                </a:cubicBezTo>
                <a:cubicBezTo>
                  <a:pt x="9992507" y="-20013"/>
                  <a:pt x="10243908" y="-10030"/>
                  <a:pt x="10668920" y="0"/>
                </a:cubicBezTo>
                <a:cubicBezTo>
                  <a:pt x="10826805" y="-5008"/>
                  <a:pt x="10925194" y="109852"/>
                  <a:pt x="10922456" y="253536"/>
                </a:cubicBezTo>
                <a:cubicBezTo>
                  <a:pt x="10905016" y="478826"/>
                  <a:pt x="10893038" y="619162"/>
                  <a:pt x="10922456" y="865746"/>
                </a:cubicBezTo>
                <a:cubicBezTo>
                  <a:pt x="10951875" y="1112330"/>
                  <a:pt x="10919347" y="1216073"/>
                  <a:pt x="10922456" y="1477957"/>
                </a:cubicBezTo>
                <a:cubicBezTo>
                  <a:pt x="10925565" y="1739841"/>
                  <a:pt x="10921933" y="1835104"/>
                  <a:pt x="10922456" y="2131909"/>
                </a:cubicBezTo>
                <a:cubicBezTo>
                  <a:pt x="10922979" y="2428714"/>
                  <a:pt x="10894258" y="2548423"/>
                  <a:pt x="10922456" y="2869344"/>
                </a:cubicBezTo>
                <a:cubicBezTo>
                  <a:pt x="10950654" y="3190266"/>
                  <a:pt x="10894404" y="3246893"/>
                  <a:pt x="10922456" y="3481555"/>
                </a:cubicBezTo>
                <a:cubicBezTo>
                  <a:pt x="10950508" y="3716217"/>
                  <a:pt x="10951668" y="4132627"/>
                  <a:pt x="10922456" y="4427698"/>
                </a:cubicBezTo>
                <a:cubicBezTo>
                  <a:pt x="10908810" y="4537967"/>
                  <a:pt x="10796617" y="4680011"/>
                  <a:pt x="10668920" y="4681234"/>
                </a:cubicBezTo>
                <a:cubicBezTo>
                  <a:pt x="10552403" y="4681352"/>
                  <a:pt x="10375248" y="4691399"/>
                  <a:pt x="10287023" y="4681234"/>
                </a:cubicBezTo>
                <a:cubicBezTo>
                  <a:pt x="10198798" y="4671069"/>
                  <a:pt x="9588999" y="4671244"/>
                  <a:pt x="9384356" y="4681234"/>
                </a:cubicBezTo>
                <a:cubicBezTo>
                  <a:pt x="9179713" y="4691224"/>
                  <a:pt x="9092294" y="4664855"/>
                  <a:pt x="9002459" y="4681234"/>
                </a:cubicBezTo>
                <a:cubicBezTo>
                  <a:pt x="8912624" y="4697613"/>
                  <a:pt x="8509176" y="4695254"/>
                  <a:pt x="8203946" y="4681234"/>
                </a:cubicBezTo>
                <a:cubicBezTo>
                  <a:pt x="7898716" y="4667214"/>
                  <a:pt x="7652785" y="4686672"/>
                  <a:pt x="7405433" y="4681234"/>
                </a:cubicBezTo>
                <a:cubicBezTo>
                  <a:pt x="7158081" y="4675796"/>
                  <a:pt x="6958104" y="4661555"/>
                  <a:pt x="6606920" y="4681234"/>
                </a:cubicBezTo>
                <a:cubicBezTo>
                  <a:pt x="6255736" y="4700913"/>
                  <a:pt x="6362288" y="4681249"/>
                  <a:pt x="6120869" y="4681234"/>
                </a:cubicBezTo>
                <a:cubicBezTo>
                  <a:pt x="5879450" y="4681219"/>
                  <a:pt x="5684158" y="4672265"/>
                  <a:pt x="5426510" y="4681234"/>
                </a:cubicBezTo>
                <a:cubicBezTo>
                  <a:pt x="5168862" y="4690203"/>
                  <a:pt x="4831656" y="4671975"/>
                  <a:pt x="4627997" y="4681234"/>
                </a:cubicBezTo>
                <a:cubicBezTo>
                  <a:pt x="4424338" y="4690493"/>
                  <a:pt x="4168996" y="4660111"/>
                  <a:pt x="4037792" y="4681234"/>
                </a:cubicBezTo>
                <a:cubicBezTo>
                  <a:pt x="3906588" y="4702357"/>
                  <a:pt x="3424667" y="4723128"/>
                  <a:pt x="3135126" y="4681234"/>
                </a:cubicBezTo>
                <a:cubicBezTo>
                  <a:pt x="2845585" y="4639340"/>
                  <a:pt x="2774287" y="4695599"/>
                  <a:pt x="2649074" y="4681234"/>
                </a:cubicBezTo>
                <a:cubicBezTo>
                  <a:pt x="2523861" y="4666869"/>
                  <a:pt x="2174520" y="4712684"/>
                  <a:pt x="1746408" y="4681234"/>
                </a:cubicBezTo>
                <a:cubicBezTo>
                  <a:pt x="1318296" y="4649784"/>
                  <a:pt x="1149756" y="4676357"/>
                  <a:pt x="843741" y="4681234"/>
                </a:cubicBezTo>
                <a:cubicBezTo>
                  <a:pt x="537726" y="4686111"/>
                  <a:pt x="546833" y="4666011"/>
                  <a:pt x="253536" y="4681234"/>
                </a:cubicBezTo>
                <a:cubicBezTo>
                  <a:pt x="101963" y="4684371"/>
                  <a:pt x="3321" y="4567742"/>
                  <a:pt x="0" y="4427698"/>
                </a:cubicBezTo>
                <a:cubicBezTo>
                  <a:pt x="2681" y="4192633"/>
                  <a:pt x="22253" y="3980821"/>
                  <a:pt x="0" y="3648521"/>
                </a:cubicBezTo>
                <a:cubicBezTo>
                  <a:pt x="-22253" y="3316221"/>
                  <a:pt x="7960" y="3095377"/>
                  <a:pt x="0" y="2869344"/>
                </a:cubicBezTo>
                <a:cubicBezTo>
                  <a:pt x="-7960" y="2643311"/>
                  <a:pt x="1842" y="2478009"/>
                  <a:pt x="0" y="2173651"/>
                </a:cubicBezTo>
                <a:cubicBezTo>
                  <a:pt x="-1842" y="1869293"/>
                  <a:pt x="-20985" y="1796776"/>
                  <a:pt x="0" y="1561440"/>
                </a:cubicBezTo>
                <a:cubicBezTo>
                  <a:pt x="20985" y="1326104"/>
                  <a:pt x="17557" y="1014283"/>
                  <a:pt x="0" y="865746"/>
                </a:cubicBezTo>
                <a:cubicBezTo>
                  <a:pt x="-17557" y="717209"/>
                  <a:pt x="-7495" y="460405"/>
                  <a:pt x="0" y="25353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roundRect">
                    <a:avLst>
                      <a:gd name="adj" fmla="val 54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2891480" y="2272979"/>
            <a:ext cx="6044176" cy="2891283"/>
            <a:chOff x="1163649" y="1260319"/>
            <a:chExt cx="9493564" cy="4595743"/>
          </a:xfrm>
        </p:grpSpPr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019" y="1358073"/>
              <a:ext cx="8878686" cy="4497989"/>
            </a:xfrm>
            <a:prstGeom prst="rect">
              <a:avLst/>
            </a:prstGeom>
          </p:spPr>
        </p:pic>
        <p:grpSp>
          <p:nvGrpSpPr>
            <p:cNvPr id="34" name="그룹 33"/>
            <p:cNvGrpSpPr/>
            <p:nvPr/>
          </p:nvGrpSpPr>
          <p:grpSpPr>
            <a:xfrm>
              <a:off x="1163649" y="3647151"/>
              <a:ext cx="1491940" cy="632235"/>
              <a:chOff x="5839364" y="3203557"/>
              <a:chExt cx="1492134" cy="632318"/>
            </a:xfrm>
          </p:grpSpPr>
          <p:sp>
            <p:nvSpPr>
              <p:cNvPr id="47" name="사각형: 둥근 모서리 3">
                <a:extLst>
                  <a:ext uri="{FF2B5EF4-FFF2-40B4-BE49-F238E27FC236}">
                    <a16:creationId xmlns:a16="http://schemas.microsoft.com/office/drawing/2014/main" id="{B8A2843A-6ADB-4000-90B5-17B87DE181B3}"/>
                  </a:ext>
                </a:extLst>
              </p:cNvPr>
              <p:cNvSpPr/>
              <p:nvPr/>
            </p:nvSpPr>
            <p:spPr>
              <a:xfrm>
                <a:off x="5878670" y="3203557"/>
                <a:ext cx="1413523" cy="613653"/>
              </a:xfrm>
              <a:custGeom>
                <a:avLst/>
                <a:gdLst>
                  <a:gd name="connsiteX0" fmla="*/ 0 w 10922456"/>
                  <a:gd name="connsiteY0" fmla="*/ 253536 h 4681234"/>
                  <a:gd name="connsiteX1" fmla="*/ 253536 w 10922456"/>
                  <a:gd name="connsiteY1" fmla="*/ 0 h 4681234"/>
                  <a:gd name="connsiteX2" fmla="*/ 843741 w 10922456"/>
                  <a:gd name="connsiteY2" fmla="*/ 0 h 4681234"/>
                  <a:gd name="connsiteX3" fmla="*/ 1538100 w 10922456"/>
                  <a:gd name="connsiteY3" fmla="*/ 0 h 4681234"/>
                  <a:gd name="connsiteX4" fmla="*/ 1919997 w 10922456"/>
                  <a:gd name="connsiteY4" fmla="*/ 0 h 4681234"/>
                  <a:gd name="connsiteX5" fmla="*/ 2718510 w 10922456"/>
                  <a:gd name="connsiteY5" fmla="*/ 0 h 4681234"/>
                  <a:gd name="connsiteX6" fmla="*/ 3412869 w 10922456"/>
                  <a:gd name="connsiteY6" fmla="*/ 0 h 4681234"/>
                  <a:gd name="connsiteX7" fmla="*/ 4107228 w 10922456"/>
                  <a:gd name="connsiteY7" fmla="*/ 0 h 4681234"/>
                  <a:gd name="connsiteX8" fmla="*/ 4801587 w 10922456"/>
                  <a:gd name="connsiteY8" fmla="*/ 0 h 4681234"/>
                  <a:gd name="connsiteX9" fmla="*/ 5495946 w 10922456"/>
                  <a:gd name="connsiteY9" fmla="*/ 0 h 4681234"/>
                  <a:gd name="connsiteX10" fmla="*/ 6190305 w 10922456"/>
                  <a:gd name="connsiteY10" fmla="*/ 0 h 4681234"/>
                  <a:gd name="connsiteX11" fmla="*/ 6988818 w 10922456"/>
                  <a:gd name="connsiteY11" fmla="*/ 0 h 4681234"/>
                  <a:gd name="connsiteX12" fmla="*/ 7579023 w 10922456"/>
                  <a:gd name="connsiteY12" fmla="*/ 0 h 4681234"/>
                  <a:gd name="connsiteX13" fmla="*/ 8065074 w 10922456"/>
                  <a:gd name="connsiteY13" fmla="*/ 0 h 4681234"/>
                  <a:gd name="connsiteX14" fmla="*/ 8446971 w 10922456"/>
                  <a:gd name="connsiteY14" fmla="*/ 0 h 4681234"/>
                  <a:gd name="connsiteX15" fmla="*/ 8933023 w 10922456"/>
                  <a:gd name="connsiteY15" fmla="*/ 0 h 4681234"/>
                  <a:gd name="connsiteX16" fmla="*/ 9314920 w 10922456"/>
                  <a:gd name="connsiteY16" fmla="*/ 0 h 4681234"/>
                  <a:gd name="connsiteX17" fmla="*/ 10009279 w 10922456"/>
                  <a:gd name="connsiteY17" fmla="*/ 0 h 4681234"/>
                  <a:gd name="connsiteX18" fmla="*/ 10668920 w 10922456"/>
                  <a:gd name="connsiteY18" fmla="*/ 0 h 4681234"/>
                  <a:gd name="connsiteX19" fmla="*/ 10922456 w 10922456"/>
                  <a:gd name="connsiteY19" fmla="*/ 253536 h 4681234"/>
                  <a:gd name="connsiteX20" fmla="*/ 10922456 w 10922456"/>
                  <a:gd name="connsiteY20" fmla="*/ 949230 h 4681234"/>
                  <a:gd name="connsiteX21" fmla="*/ 10922456 w 10922456"/>
                  <a:gd name="connsiteY21" fmla="*/ 1519698 h 4681234"/>
                  <a:gd name="connsiteX22" fmla="*/ 10922456 w 10922456"/>
                  <a:gd name="connsiteY22" fmla="*/ 2173651 h 4681234"/>
                  <a:gd name="connsiteX23" fmla="*/ 10922456 w 10922456"/>
                  <a:gd name="connsiteY23" fmla="*/ 2952827 h 4681234"/>
                  <a:gd name="connsiteX24" fmla="*/ 10922456 w 10922456"/>
                  <a:gd name="connsiteY24" fmla="*/ 3565038 h 4681234"/>
                  <a:gd name="connsiteX25" fmla="*/ 10922456 w 10922456"/>
                  <a:gd name="connsiteY25" fmla="*/ 4427698 h 4681234"/>
                  <a:gd name="connsiteX26" fmla="*/ 10668920 w 10922456"/>
                  <a:gd name="connsiteY26" fmla="*/ 4681234 h 4681234"/>
                  <a:gd name="connsiteX27" fmla="*/ 10182869 w 10922456"/>
                  <a:gd name="connsiteY27" fmla="*/ 4681234 h 4681234"/>
                  <a:gd name="connsiteX28" fmla="*/ 9280202 w 10922456"/>
                  <a:gd name="connsiteY28" fmla="*/ 4681234 h 4681234"/>
                  <a:gd name="connsiteX29" fmla="*/ 8481689 w 10922456"/>
                  <a:gd name="connsiteY29" fmla="*/ 4681234 h 4681234"/>
                  <a:gd name="connsiteX30" fmla="*/ 7891484 w 10922456"/>
                  <a:gd name="connsiteY30" fmla="*/ 4681234 h 4681234"/>
                  <a:gd name="connsiteX31" fmla="*/ 7301279 w 10922456"/>
                  <a:gd name="connsiteY31" fmla="*/ 4681234 h 4681234"/>
                  <a:gd name="connsiteX32" fmla="*/ 6398613 w 10922456"/>
                  <a:gd name="connsiteY32" fmla="*/ 4681234 h 4681234"/>
                  <a:gd name="connsiteX33" fmla="*/ 5808407 w 10922456"/>
                  <a:gd name="connsiteY33" fmla="*/ 4681234 h 4681234"/>
                  <a:gd name="connsiteX34" fmla="*/ 5218202 w 10922456"/>
                  <a:gd name="connsiteY34" fmla="*/ 4681234 h 4681234"/>
                  <a:gd name="connsiteX35" fmla="*/ 4836305 w 10922456"/>
                  <a:gd name="connsiteY35" fmla="*/ 4681234 h 4681234"/>
                  <a:gd name="connsiteX36" fmla="*/ 4141946 w 10922456"/>
                  <a:gd name="connsiteY36" fmla="*/ 4681234 h 4681234"/>
                  <a:gd name="connsiteX37" fmla="*/ 3343433 w 10922456"/>
                  <a:gd name="connsiteY37" fmla="*/ 4681234 h 4681234"/>
                  <a:gd name="connsiteX38" fmla="*/ 2440767 w 10922456"/>
                  <a:gd name="connsiteY38" fmla="*/ 4681234 h 4681234"/>
                  <a:gd name="connsiteX39" fmla="*/ 1538100 w 10922456"/>
                  <a:gd name="connsiteY39" fmla="*/ 4681234 h 4681234"/>
                  <a:gd name="connsiteX40" fmla="*/ 843741 w 10922456"/>
                  <a:gd name="connsiteY40" fmla="*/ 4681234 h 4681234"/>
                  <a:gd name="connsiteX41" fmla="*/ 253536 w 10922456"/>
                  <a:gd name="connsiteY41" fmla="*/ 4681234 h 4681234"/>
                  <a:gd name="connsiteX42" fmla="*/ 0 w 10922456"/>
                  <a:gd name="connsiteY42" fmla="*/ 4427698 h 4681234"/>
                  <a:gd name="connsiteX43" fmla="*/ 0 w 10922456"/>
                  <a:gd name="connsiteY43" fmla="*/ 3648521 h 4681234"/>
                  <a:gd name="connsiteX44" fmla="*/ 0 w 10922456"/>
                  <a:gd name="connsiteY44" fmla="*/ 2952827 h 4681234"/>
                  <a:gd name="connsiteX45" fmla="*/ 0 w 10922456"/>
                  <a:gd name="connsiteY45" fmla="*/ 2382359 h 4681234"/>
                  <a:gd name="connsiteX46" fmla="*/ 0 w 10922456"/>
                  <a:gd name="connsiteY46" fmla="*/ 1728407 h 4681234"/>
                  <a:gd name="connsiteX47" fmla="*/ 0 w 10922456"/>
                  <a:gd name="connsiteY47" fmla="*/ 949230 h 4681234"/>
                  <a:gd name="connsiteX48" fmla="*/ 0 w 10922456"/>
                  <a:gd name="connsiteY48" fmla="*/ 253536 h 468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922456" h="4681234" fill="none" extrusionOk="0">
                    <a:moveTo>
                      <a:pt x="0" y="253536"/>
                    </a:moveTo>
                    <a:cubicBezTo>
                      <a:pt x="6446" y="101748"/>
                      <a:pt x="133381" y="14067"/>
                      <a:pt x="253536" y="0"/>
                    </a:cubicBezTo>
                    <a:cubicBezTo>
                      <a:pt x="466034" y="4615"/>
                      <a:pt x="664551" y="8322"/>
                      <a:pt x="843741" y="0"/>
                    </a:cubicBezTo>
                    <a:cubicBezTo>
                      <a:pt x="1022932" y="-8322"/>
                      <a:pt x="1340015" y="-9617"/>
                      <a:pt x="1538100" y="0"/>
                    </a:cubicBezTo>
                    <a:cubicBezTo>
                      <a:pt x="1736185" y="9617"/>
                      <a:pt x="1775930" y="4280"/>
                      <a:pt x="1919997" y="0"/>
                    </a:cubicBezTo>
                    <a:cubicBezTo>
                      <a:pt x="2064064" y="-4280"/>
                      <a:pt x="2423910" y="18903"/>
                      <a:pt x="2718510" y="0"/>
                    </a:cubicBezTo>
                    <a:cubicBezTo>
                      <a:pt x="3013110" y="-18903"/>
                      <a:pt x="3186734" y="23662"/>
                      <a:pt x="3412869" y="0"/>
                    </a:cubicBezTo>
                    <a:cubicBezTo>
                      <a:pt x="3639004" y="-23662"/>
                      <a:pt x="3792241" y="24607"/>
                      <a:pt x="4107228" y="0"/>
                    </a:cubicBezTo>
                    <a:cubicBezTo>
                      <a:pt x="4422215" y="-24607"/>
                      <a:pt x="4509678" y="-33836"/>
                      <a:pt x="4801587" y="0"/>
                    </a:cubicBezTo>
                    <a:cubicBezTo>
                      <a:pt x="5093496" y="33836"/>
                      <a:pt x="5155207" y="29190"/>
                      <a:pt x="5495946" y="0"/>
                    </a:cubicBezTo>
                    <a:cubicBezTo>
                      <a:pt x="5836685" y="-29190"/>
                      <a:pt x="5876203" y="30034"/>
                      <a:pt x="6190305" y="0"/>
                    </a:cubicBezTo>
                    <a:cubicBezTo>
                      <a:pt x="6504407" y="-30034"/>
                      <a:pt x="6676674" y="13338"/>
                      <a:pt x="6988818" y="0"/>
                    </a:cubicBezTo>
                    <a:cubicBezTo>
                      <a:pt x="7300962" y="-13338"/>
                      <a:pt x="7372643" y="9087"/>
                      <a:pt x="7579023" y="0"/>
                    </a:cubicBezTo>
                    <a:cubicBezTo>
                      <a:pt x="7785404" y="-9087"/>
                      <a:pt x="7866082" y="-24227"/>
                      <a:pt x="8065074" y="0"/>
                    </a:cubicBezTo>
                    <a:cubicBezTo>
                      <a:pt x="8264066" y="24227"/>
                      <a:pt x="8367428" y="-16248"/>
                      <a:pt x="8446971" y="0"/>
                    </a:cubicBezTo>
                    <a:cubicBezTo>
                      <a:pt x="8526514" y="16248"/>
                      <a:pt x="8730646" y="4553"/>
                      <a:pt x="8933023" y="0"/>
                    </a:cubicBezTo>
                    <a:cubicBezTo>
                      <a:pt x="9135400" y="-4553"/>
                      <a:pt x="9227544" y="-102"/>
                      <a:pt x="9314920" y="0"/>
                    </a:cubicBezTo>
                    <a:cubicBezTo>
                      <a:pt x="9402296" y="102"/>
                      <a:pt x="9668371" y="-28702"/>
                      <a:pt x="10009279" y="0"/>
                    </a:cubicBezTo>
                    <a:cubicBezTo>
                      <a:pt x="10350187" y="28702"/>
                      <a:pt x="10523351" y="6445"/>
                      <a:pt x="10668920" y="0"/>
                    </a:cubicBezTo>
                    <a:cubicBezTo>
                      <a:pt x="10810600" y="21612"/>
                      <a:pt x="10926082" y="112095"/>
                      <a:pt x="10922456" y="253536"/>
                    </a:cubicBezTo>
                    <a:cubicBezTo>
                      <a:pt x="10925165" y="533663"/>
                      <a:pt x="10910602" y="674802"/>
                      <a:pt x="10922456" y="949230"/>
                    </a:cubicBezTo>
                    <a:cubicBezTo>
                      <a:pt x="10934310" y="1223658"/>
                      <a:pt x="10906306" y="1366240"/>
                      <a:pt x="10922456" y="1519698"/>
                    </a:cubicBezTo>
                    <a:cubicBezTo>
                      <a:pt x="10938606" y="1673156"/>
                      <a:pt x="10931848" y="1871856"/>
                      <a:pt x="10922456" y="2173651"/>
                    </a:cubicBezTo>
                    <a:cubicBezTo>
                      <a:pt x="10913064" y="2475446"/>
                      <a:pt x="10885015" y="2763470"/>
                      <a:pt x="10922456" y="2952827"/>
                    </a:cubicBezTo>
                    <a:cubicBezTo>
                      <a:pt x="10959897" y="3142184"/>
                      <a:pt x="10944689" y="3412672"/>
                      <a:pt x="10922456" y="3565038"/>
                    </a:cubicBezTo>
                    <a:cubicBezTo>
                      <a:pt x="10900223" y="3717404"/>
                      <a:pt x="10934203" y="4113567"/>
                      <a:pt x="10922456" y="4427698"/>
                    </a:cubicBezTo>
                    <a:cubicBezTo>
                      <a:pt x="10901461" y="4576454"/>
                      <a:pt x="10823540" y="4682312"/>
                      <a:pt x="10668920" y="4681234"/>
                    </a:cubicBezTo>
                    <a:cubicBezTo>
                      <a:pt x="10463841" y="4661440"/>
                      <a:pt x="10401919" y="4669444"/>
                      <a:pt x="10182869" y="4681234"/>
                    </a:cubicBezTo>
                    <a:cubicBezTo>
                      <a:pt x="9963819" y="4693024"/>
                      <a:pt x="9645025" y="4706825"/>
                      <a:pt x="9280202" y="4681234"/>
                    </a:cubicBezTo>
                    <a:cubicBezTo>
                      <a:pt x="8915379" y="4655643"/>
                      <a:pt x="8691103" y="4686609"/>
                      <a:pt x="8481689" y="4681234"/>
                    </a:cubicBezTo>
                    <a:cubicBezTo>
                      <a:pt x="8272275" y="4675859"/>
                      <a:pt x="8073013" y="4702770"/>
                      <a:pt x="7891484" y="4681234"/>
                    </a:cubicBezTo>
                    <a:cubicBezTo>
                      <a:pt x="7709955" y="4659698"/>
                      <a:pt x="7536625" y="4685795"/>
                      <a:pt x="7301279" y="4681234"/>
                    </a:cubicBezTo>
                    <a:cubicBezTo>
                      <a:pt x="7065934" y="4676673"/>
                      <a:pt x="6757987" y="4682775"/>
                      <a:pt x="6398613" y="4681234"/>
                    </a:cubicBezTo>
                    <a:cubicBezTo>
                      <a:pt x="6039239" y="4679693"/>
                      <a:pt x="6080043" y="4678059"/>
                      <a:pt x="5808407" y="4681234"/>
                    </a:cubicBezTo>
                    <a:cubicBezTo>
                      <a:pt x="5536771" y="4684409"/>
                      <a:pt x="5361685" y="4656041"/>
                      <a:pt x="5218202" y="4681234"/>
                    </a:cubicBezTo>
                    <a:cubicBezTo>
                      <a:pt x="5074719" y="4706427"/>
                      <a:pt x="4923992" y="4679503"/>
                      <a:pt x="4836305" y="4681234"/>
                    </a:cubicBezTo>
                    <a:cubicBezTo>
                      <a:pt x="4748618" y="4682965"/>
                      <a:pt x="4288020" y="4666790"/>
                      <a:pt x="4141946" y="4681234"/>
                    </a:cubicBezTo>
                    <a:cubicBezTo>
                      <a:pt x="3995872" y="4695678"/>
                      <a:pt x="3741338" y="4670379"/>
                      <a:pt x="3343433" y="4681234"/>
                    </a:cubicBezTo>
                    <a:cubicBezTo>
                      <a:pt x="2945528" y="4692089"/>
                      <a:pt x="2822023" y="4646703"/>
                      <a:pt x="2440767" y="4681234"/>
                    </a:cubicBezTo>
                    <a:cubicBezTo>
                      <a:pt x="2059511" y="4715765"/>
                      <a:pt x="1796477" y="4641228"/>
                      <a:pt x="1538100" y="4681234"/>
                    </a:cubicBezTo>
                    <a:cubicBezTo>
                      <a:pt x="1279723" y="4721240"/>
                      <a:pt x="1037759" y="4664752"/>
                      <a:pt x="843741" y="4681234"/>
                    </a:cubicBezTo>
                    <a:cubicBezTo>
                      <a:pt x="649723" y="4697716"/>
                      <a:pt x="503260" y="4709929"/>
                      <a:pt x="253536" y="4681234"/>
                    </a:cubicBezTo>
                    <a:cubicBezTo>
                      <a:pt x="104586" y="4685435"/>
                      <a:pt x="1561" y="4563091"/>
                      <a:pt x="0" y="4427698"/>
                    </a:cubicBezTo>
                    <a:cubicBezTo>
                      <a:pt x="16292" y="4219901"/>
                      <a:pt x="-9568" y="3909721"/>
                      <a:pt x="0" y="3648521"/>
                    </a:cubicBezTo>
                    <a:cubicBezTo>
                      <a:pt x="9568" y="3387321"/>
                      <a:pt x="-6966" y="3172554"/>
                      <a:pt x="0" y="2952827"/>
                    </a:cubicBezTo>
                    <a:cubicBezTo>
                      <a:pt x="6966" y="2733100"/>
                      <a:pt x="-27542" y="2657632"/>
                      <a:pt x="0" y="2382359"/>
                    </a:cubicBezTo>
                    <a:cubicBezTo>
                      <a:pt x="27542" y="2107086"/>
                      <a:pt x="20398" y="2044374"/>
                      <a:pt x="0" y="1728407"/>
                    </a:cubicBezTo>
                    <a:cubicBezTo>
                      <a:pt x="-20398" y="1412440"/>
                      <a:pt x="2419" y="1120904"/>
                      <a:pt x="0" y="949230"/>
                    </a:cubicBezTo>
                    <a:cubicBezTo>
                      <a:pt x="-2419" y="777556"/>
                      <a:pt x="29169" y="568548"/>
                      <a:pt x="0" y="253536"/>
                    </a:cubicBezTo>
                    <a:close/>
                  </a:path>
                  <a:path w="10922456" h="4681234" stroke="0" extrusionOk="0">
                    <a:moveTo>
                      <a:pt x="0" y="253536"/>
                    </a:moveTo>
                    <a:cubicBezTo>
                      <a:pt x="6333" y="115607"/>
                      <a:pt x="124210" y="-32651"/>
                      <a:pt x="253536" y="0"/>
                    </a:cubicBezTo>
                    <a:cubicBezTo>
                      <a:pt x="369383" y="-353"/>
                      <a:pt x="539335" y="10665"/>
                      <a:pt x="635433" y="0"/>
                    </a:cubicBezTo>
                    <a:cubicBezTo>
                      <a:pt x="731531" y="-10665"/>
                      <a:pt x="894222" y="-8278"/>
                      <a:pt x="1121485" y="0"/>
                    </a:cubicBezTo>
                    <a:cubicBezTo>
                      <a:pt x="1348748" y="8278"/>
                      <a:pt x="1522218" y="19325"/>
                      <a:pt x="1711690" y="0"/>
                    </a:cubicBezTo>
                    <a:cubicBezTo>
                      <a:pt x="1901163" y="-19325"/>
                      <a:pt x="2130241" y="-21785"/>
                      <a:pt x="2406049" y="0"/>
                    </a:cubicBezTo>
                    <a:cubicBezTo>
                      <a:pt x="2681857" y="21785"/>
                      <a:pt x="2794937" y="-7819"/>
                      <a:pt x="2996254" y="0"/>
                    </a:cubicBezTo>
                    <a:cubicBezTo>
                      <a:pt x="3197571" y="7819"/>
                      <a:pt x="3291401" y="-1907"/>
                      <a:pt x="3378151" y="0"/>
                    </a:cubicBezTo>
                    <a:cubicBezTo>
                      <a:pt x="3464901" y="1907"/>
                      <a:pt x="4013338" y="28818"/>
                      <a:pt x="4176664" y="0"/>
                    </a:cubicBezTo>
                    <a:cubicBezTo>
                      <a:pt x="4339990" y="-28818"/>
                      <a:pt x="4810160" y="-11694"/>
                      <a:pt x="4975177" y="0"/>
                    </a:cubicBezTo>
                    <a:cubicBezTo>
                      <a:pt x="5140194" y="11694"/>
                      <a:pt x="5396576" y="20791"/>
                      <a:pt x="5773690" y="0"/>
                    </a:cubicBezTo>
                    <a:cubicBezTo>
                      <a:pt x="6150804" y="-20791"/>
                      <a:pt x="6294795" y="6869"/>
                      <a:pt x="6676356" y="0"/>
                    </a:cubicBezTo>
                    <a:cubicBezTo>
                      <a:pt x="7057917" y="-6869"/>
                      <a:pt x="7089996" y="-32324"/>
                      <a:pt x="7370715" y="0"/>
                    </a:cubicBezTo>
                    <a:cubicBezTo>
                      <a:pt x="7651434" y="32324"/>
                      <a:pt x="8043428" y="-32007"/>
                      <a:pt x="8273382" y="0"/>
                    </a:cubicBezTo>
                    <a:cubicBezTo>
                      <a:pt x="8503336" y="32007"/>
                      <a:pt x="8678791" y="-27263"/>
                      <a:pt x="9071894" y="0"/>
                    </a:cubicBezTo>
                    <a:cubicBezTo>
                      <a:pt x="9464997" y="27263"/>
                      <a:pt x="9539999" y="20013"/>
                      <a:pt x="9766253" y="0"/>
                    </a:cubicBezTo>
                    <a:cubicBezTo>
                      <a:pt x="9992507" y="-20013"/>
                      <a:pt x="10243908" y="-10030"/>
                      <a:pt x="10668920" y="0"/>
                    </a:cubicBezTo>
                    <a:cubicBezTo>
                      <a:pt x="10826805" y="-5008"/>
                      <a:pt x="10925194" y="109852"/>
                      <a:pt x="10922456" y="253536"/>
                    </a:cubicBezTo>
                    <a:cubicBezTo>
                      <a:pt x="10905016" y="478826"/>
                      <a:pt x="10893038" y="619162"/>
                      <a:pt x="10922456" y="865746"/>
                    </a:cubicBezTo>
                    <a:cubicBezTo>
                      <a:pt x="10951875" y="1112330"/>
                      <a:pt x="10919347" y="1216073"/>
                      <a:pt x="10922456" y="1477957"/>
                    </a:cubicBezTo>
                    <a:cubicBezTo>
                      <a:pt x="10925565" y="1739841"/>
                      <a:pt x="10921933" y="1835104"/>
                      <a:pt x="10922456" y="2131909"/>
                    </a:cubicBezTo>
                    <a:cubicBezTo>
                      <a:pt x="10922979" y="2428714"/>
                      <a:pt x="10894258" y="2548423"/>
                      <a:pt x="10922456" y="2869344"/>
                    </a:cubicBezTo>
                    <a:cubicBezTo>
                      <a:pt x="10950654" y="3190266"/>
                      <a:pt x="10894404" y="3246893"/>
                      <a:pt x="10922456" y="3481555"/>
                    </a:cubicBezTo>
                    <a:cubicBezTo>
                      <a:pt x="10950508" y="3716217"/>
                      <a:pt x="10951668" y="4132627"/>
                      <a:pt x="10922456" y="4427698"/>
                    </a:cubicBezTo>
                    <a:cubicBezTo>
                      <a:pt x="10908810" y="4537967"/>
                      <a:pt x="10796617" y="4680011"/>
                      <a:pt x="10668920" y="4681234"/>
                    </a:cubicBezTo>
                    <a:cubicBezTo>
                      <a:pt x="10552403" y="4681352"/>
                      <a:pt x="10375248" y="4691399"/>
                      <a:pt x="10287023" y="4681234"/>
                    </a:cubicBezTo>
                    <a:cubicBezTo>
                      <a:pt x="10198798" y="4671069"/>
                      <a:pt x="9588999" y="4671244"/>
                      <a:pt x="9384356" y="4681234"/>
                    </a:cubicBezTo>
                    <a:cubicBezTo>
                      <a:pt x="9179713" y="4691224"/>
                      <a:pt x="9092294" y="4664855"/>
                      <a:pt x="9002459" y="4681234"/>
                    </a:cubicBezTo>
                    <a:cubicBezTo>
                      <a:pt x="8912624" y="4697613"/>
                      <a:pt x="8509176" y="4695254"/>
                      <a:pt x="8203946" y="4681234"/>
                    </a:cubicBezTo>
                    <a:cubicBezTo>
                      <a:pt x="7898716" y="4667214"/>
                      <a:pt x="7652785" y="4686672"/>
                      <a:pt x="7405433" y="4681234"/>
                    </a:cubicBezTo>
                    <a:cubicBezTo>
                      <a:pt x="7158081" y="4675796"/>
                      <a:pt x="6958104" y="4661555"/>
                      <a:pt x="6606920" y="4681234"/>
                    </a:cubicBezTo>
                    <a:cubicBezTo>
                      <a:pt x="6255736" y="4700913"/>
                      <a:pt x="6362288" y="4681249"/>
                      <a:pt x="6120869" y="4681234"/>
                    </a:cubicBezTo>
                    <a:cubicBezTo>
                      <a:pt x="5879450" y="4681219"/>
                      <a:pt x="5684158" y="4672265"/>
                      <a:pt x="5426510" y="4681234"/>
                    </a:cubicBezTo>
                    <a:cubicBezTo>
                      <a:pt x="5168862" y="4690203"/>
                      <a:pt x="4831656" y="4671975"/>
                      <a:pt x="4627997" y="4681234"/>
                    </a:cubicBezTo>
                    <a:cubicBezTo>
                      <a:pt x="4424338" y="4690493"/>
                      <a:pt x="4168996" y="4660111"/>
                      <a:pt x="4037792" y="4681234"/>
                    </a:cubicBezTo>
                    <a:cubicBezTo>
                      <a:pt x="3906588" y="4702357"/>
                      <a:pt x="3424667" y="4723128"/>
                      <a:pt x="3135126" y="4681234"/>
                    </a:cubicBezTo>
                    <a:cubicBezTo>
                      <a:pt x="2845585" y="4639340"/>
                      <a:pt x="2774287" y="4695599"/>
                      <a:pt x="2649074" y="4681234"/>
                    </a:cubicBezTo>
                    <a:cubicBezTo>
                      <a:pt x="2523861" y="4666869"/>
                      <a:pt x="2174520" y="4712684"/>
                      <a:pt x="1746408" y="4681234"/>
                    </a:cubicBezTo>
                    <a:cubicBezTo>
                      <a:pt x="1318296" y="4649784"/>
                      <a:pt x="1149756" y="4676357"/>
                      <a:pt x="843741" y="4681234"/>
                    </a:cubicBezTo>
                    <a:cubicBezTo>
                      <a:pt x="537726" y="4686111"/>
                      <a:pt x="546833" y="4666011"/>
                      <a:pt x="253536" y="4681234"/>
                    </a:cubicBezTo>
                    <a:cubicBezTo>
                      <a:pt x="101963" y="4684371"/>
                      <a:pt x="3321" y="4567742"/>
                      <a:pt x="0" y="4427698"/>
                    </a:cubicBezTo>
                    <a:cubicBezTo>
                      <a:pt x="2681" y="4192633"/>
                      <a:pt x="22253" y="3980821"/>
                      <a:pt x="0" y="3648521"/>
                    </a:cubicBezTo>
                    <a:cubicBezTo>
                      <a:pt x="-22253" y="3316221"/>
                      <a:pt x="7960" y="3095377"/>
                      <a:pt x="0" y="2869344"/>
                    </a:cubicBezTo>
                    <a:cubicBezTo>
                      <a:pt x="-7960" y="2643311"/>
                      <a:pt x="1842" y="2478009"/>
                      <a:pt x="0" y="2173651"/>
                    </a:cubicBezTo>
                    <a:cubicBezTo>
                      <a:pt x="-1842" y="1869293"/>
                      <a:pt x="-20985" y="1796776"/>
                      <a:pt x="0" y="1561440"/>
                    </a:cubicBezTo>
                    <a:cubicBezTo>
                      <a:pt x="20985" y="1326104"/>
                      <a:pt x="17557" y="1014283"/>
                      <a:pt x="0" y="865746"/>
                    </a:cubicBezTo>
                    <a:cubicBezTo>
                      <a:pt x="-17557" y="717209"/>
                      <a:pt x="-7495" y="460405"/>
                      <a:pt x="0" y="253536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="" xmlns:ask="http://schemas.microsoft.com/office/drawing/2018/sketchyshapes" sd="1752748507">
                      <a:prstGeom prst="roundRect">
                        <a:avLst>
                          <a:gd name="adj" fmla="val 5416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8B6C057-CCAC-4C4B-80CF-2B70A2DA32D9}"/>
                  </a:ext>
                </a:extLst>
              </p:cNvPr>
              <p:cNvSpPr txBox="1"/>
              <p:nvPr/>
            </p:nvSpPr>
            <p:spPr>
              <a:xfrm>
                <a:off x="5839364" y="3248739"/>
                <a:ext cx="1492134" cy="58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/>
                  <a:t>대서양</a:t>
                </a:r>
                <a:endParaRPr lang="en-US" altLang="ko-KR" b="1" dirty="0"/>
              </a:p>
            </p:txBody>
          </p:sp>
        </p:grpSp>
        <p:sp>
          <p:nvSpPr>
            <p:cNvPr id="35" name="사각형: 둥근 모서리 3">
              <a:extLst>
                <a:ext uri="{FF2B5EF4-FFF2-40B4-BE49-F238E27FC236}">
                  <a16:creationId xmlns:a16="http://schemas.microsoft.com/office/drawing/2014/main" id="{B8A2843A-6ADB-4000-90B5-17B87DE181B3}"/>
                </a:ext>
              </a:extLst>
            </p:cNvPr>
            <p:cNvSpPr/>
            <p:nvPr/>
          </p:nvSpPr>
          <p:spPr>
            <a:xfrm>
              <a:off x="5999959" y="1260319"/>
              <a:ext cx="1413339" cy="613573"/>
            </a:xfrm>
            <a:custGeom>
              <a:avLst/>
              <a:gdLst>
                <a:gd name="connsiteX0" fmla="*/ 0 w 10922456"/>
                <a:gd name="connsiteY0" fmla="*/ 253536 h 4681234"/>
                <a:gd name="connsiteX1" fmla="*/ 253536 w 10922456"/>
                <a:gd name="connsiteY1" fmla="*/ 0 h 4681234"/>
                <a:gd name="connsiteX2" fmla="*/ 843741 w 10922456"/>
                <a:gd name="connsiteY2" fmla="*/ 0 h 4681234"/>
                <a:gd name="connsiteX3" fmla="*/ 1538100 w 10922456"/>
                <a:gd name="connsiteY3" fmla="*/ 0 h 4681234"/>
                <a:gd name="connsiteX4" fmla="*/ 1919997 w 10922456"/>
                <a:gd name="connsiteY4" fmla="*/ 0 h 4681234"/>
                <a:gd name="connsiteX5" fmla="*/ 2718510 w 10922456"/>
                <a:gd name="connsiteY5" fmla="*/ 0 h 4681234"/>
                <a:gd name="connsiteX6" fmla="*/ 3412869 w 10922456"/>
                <a:gd name="connsiteY6" fmla="*/ 0 h 4681234"/>
                <a:gd name="connsiteX7" fmla="*/ 4107228 w 10922456"/>
                <a:gd name="connsiteY7" fmla="*/ 0 h 4681234"/>
                <a:gd name="connsiteX8" fmla="*/ 4801587 w 10922456"/>
                <a:gd name="connsiteY8" fmla="*/ 0 h 4681234"/>
                <a:gd name="connsiteX9" fmla="*/ 5495946 w 10922456"/>
                <a:gd name="connsiteY9" fmla="*/ 0 h 4681234"/>
                <a:gd name="connsiteX10" fmla="*/ 6190305 w 10922456"/>
                <a:gd name="connsiteY10" fmla="*/ 0 h 4681234"/>
                <a:gd name="connsiteX11" fmla="*/ 6988818 w 10922456"/>
                <a:gd name="connsiteY11" fmla="*/ 0 h 4681234"/>
                <a:gd name="connsiteX12" fmla="*/ 7579023 w 10922456"/>
                <a:gd name="connsiteY12" fmla="*/ 0 h 4681234"/>
                <a:gd name="connsiteX13" fmla="*/ 8065074 w 10922456"/>
                <a:gd name="connsiteY13" fmla="*/ 0 h 4681234"/>
                <a:gd name="connsiteX14" fmla="*/ 8446971 w 10922456"/>
                <a:gd name="connsiteY14" fmla="*/ 0 h 4681234"/>
                <a:gd name="connsiteX15" fmla="*/ 8933023 w 10922456"/>
                <a:gd name="connsiteY15" fmla="*/ 0 h 4681234"/>
                <a:gd name="connsiteX16" fmla="*/ 9314920 w 10922456"/>
                <a:gd name="connsiteY16" fmla="*/ 0 h 4681234"/>
                <a:gd name="connsiteX17" fmla="*/ 10009279 w 10922456"/>
                <a:gd name="connsiteY17" fmla="*/ 0 h 4681234"/>
                <a:gd name="connsiteX18" fmla="*/ 10668920 w 10922456"/>
                <a:gd name="connsiteY18" fmla="*/ 0 h 4681234"/>
                <a:gd name="connsiteX19" fmla="*/ 10922456 w 10922456"/>
                <a:gd name="connsiteY19" fmla="*/ 253536 h 4681234"/>
                <a:gd name="connsiteX20" fmla="*/ 10922456 w 10922456"/>
                <a:gd name="connsiteY20" fmla="*/ 949230 h 4681234"/>
                <a:gd name="connsiteX21" fmla="*/ 10922456 w 10922456"/>
                <a:gd name="connsiteY21" fmla="*/ 1519698 h 4681234"/>
                <a:gd name="connsiteX22" fmla="*/ 10922456 w 10922456"/>
                <a:gd name="connsiteY22" fmla="*/ 2173651 h 4681234"/>
                <a:gd name="connsiteX23" fmla="*/ 10922456 w 10922456"/>
                <a:gd name="connsiteY23" fmla="*/ 2952827 h 4681234"/>
                <a:gd name="connsiteX24" fmla="*/ 10922456 w 10922456"/>
                <a:gd name="connsiteY24" fmla="*/ 3565038 h 4681234"/>
                <a:gd name="connsiteX25" fmla="*/ 10922456 w 10922456"/>
                <a:gd name="connsiteY25" fmla="*/ 4427698 h 4681234"/>
                <a:gd name="connsiteX26" fmla="*/ 10668920 w 10922456"/>
                <a:gd name="connsiteY26" fmla="*/ 4681234 h 4681234"/>
                <a:gd name="connsiteX27" fmla="*/ 10182869 w 10922456"/>
                <a:gd name="connsiteY27" fmla="*/ 4681234 h 4681234"/>
                <a:gd name="connsiteX28" fmla="*/ 9280202 w 10922456"/>
                <a:gd name="connsiteY28" fmla="*/ 4681234 h 4681234"/>
                <a:gd name="connsiteX29" fmla="*/ 8481689 w 10922456"/>
                <a:gd name="connsiteY29" fmla="*/ 4681234 h 4681234"/>
                <a:gd name="connsiteX30" fmla="*/ 7891484 w 10922456"/>
                <a:gd name="connsiteY30" fmla="*/ 4681234 h 4681234"/>
                <a:gd name="connsiteX31" fmla="*/ 7301279 w 10922456"/>
                <a:gd name="connsiteY31" fmla="*/ 4681234 h 4681234"/>
                <a:gd name="connsiteX32" fmla="*/ 6398613 w 10922456"/>
                <a:gd name="connsiteY32" fmla="*/ 4681234 h 4681234"/>
                <a:gd name="connsiteX33" fmla="*/ 5808407 w 10922456"/>
                <a:gd name="connsiteY33" fmla="*/ 4681234 h 4681234"/>
                <a:gd name="connsiteX34" fmla="*/ 5218202 w 10922456"/>
                <a:gd name="connsiteY34" fmla="*/ 4681234 h 4681234"/>
                <a:gd name="connsiteX35" fmla="*/ 4836305 w 10922456"/>
                <a:gd name="connsiteY35" fmla="*/ 4681234 h 4681234"/>
                <a:gd name="connsiteX36" fmla="*/ 4141946 w 10922456"/>
                <a:gd name="connsiteY36" fmla="*/ 4681234 h 4681234"/>
                <a:gd name="connsiteX37" fmla="*/ 3343433 w 10922456"/>
                <a:gd name="connsiteY37" fmla="*/ 4681234 h 4681234"/>
                <a:gd name="connsiteX38" fmla="*/ 2440767 w 10922456"/>
                <a:gd name="connsiteY38" fmla="*/ 4681234 h 4681234"/>
                <a:gd name="connsiteX39" fmla="*/ 1538100 w 10922456"/>
                <a:gd name="connsiteY39" fmla="*/ 4681234 h 4681234"/>
                <a:gd name="connsiteX40" fmla="*/ 843741 w 10922456"/>
                <a:gd name="connsiteY40" fmla="*/ 4681234 h 4681234"/>
                <a:gd name="connsiteX41" fmla="*/ 253536 w 10922456"/>
                <a:gd name="connsiteY41" fmla="*/ 4681234 h 4681234"/>
                <a:gd name="connsiteX42" fmla="*/ 0 w 10922456"/>
                <a:gd name="connsiteY42" fmla="*/ 4427698 h 4681234"/>
                <a:gd name="connsiteX43" fmla="*/ 0 w 10922456"/>
                <a:gd name="connsiteY43" fmla="*/ 3648521 h 4681234"/>
                <a:gd name="connsiteX44" fmla="*/ 0 w 10922456"/>
                <a:gd name="connsiteY44" fmla="*/ 2952827 h 4681234"/>
                <a:gd name="connsiteX45" fmla="*/ 0 w 10922456"/>
                <a:gd name="connsiteY45" fmla="*/ 2382359 h 4681234"/>
                <a:gd name="connsiteX46" fmla="*/ 0 w 10922456"/>
                <a:gd name="connsiteY46" fmla="*/ 1728407 h 4681234"/>
                <a:gd name="connsiteX47" fmla="*/ 0 w 10922456"/>
                <a:gd name="connsiteY47" fmla="*/ 949230 h 4681234"/>
                <a:gd name="connsiteX48" fmla="*/ 0 w 10922456"/>
                <a:gd name="connsiteY48" fmla="*/ 253536 h 46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922456" h="4681234" fill="none" extrusionOk="0">
                  <a:moveTo>
                    <a:pt x="0" y="253536"/>
                  </a:moveTo>
                  <a:cubicBezTo>
                    <a:pt x="6446" y="101748"/>
                    <a:pt x="133381" y="14067"/>
                    <a:pt x="253536" y="0"/>
                  </a:cubicBezTo>
                  <a:cubicBezTo>
                    <a:pt x="466034" y="4615"/>
                    <a:pt x="664551" y="8322"/>
                    <a:pt x="843741" y="0"/>
                  </a:cubicBezTo>
                  <a:cubicBezTo>
                    <a:pt x="1022932" y="-8322"/>
                    <a:pt x="1340015" y="-9617"/>
                    <a:pt x="1538100" y="0"/>
                  </a:cubicBezTo>
                  <a:cubicBezTo>
                    <a:pt x="1736185" y="9617"/>
                    <a:pt x="1775930" y="4280"/>
                    <a:pt x="1919997" y="0"/>
                  </a:cubicBezTo>
                  <a:cubicBezTo>
                    <a:pt x="2064064" y="-4280"/>
                    <a:pt x="2423910" y="18903"/>
                    <a:pt x="2718510" y="0"/>
                  </a:cubicBezTo>
                  <a:cubicBezTo>
                    <a:pt x="3013110" y="-18903"/>
                    <a:pt x="3186734" y="23662"/>
                    <a:pt x="3412869" y="0"/>
                  </a:cubicBezTo>
                  <a:cubicBezTo>
                    <a:pt x="3639004" y="-23662"/>
                    <a:pt x="3792241" y="24607"/>
                    <a:pt x="4107228" y="0"/>
                  </a:cubicBezTo>
                  <a:cubicBezTo>
                    <a:pt x="4422215" y="-24607"/>
                    <a:pt x="4509678" y="-33836"/>
                    <a:pt x="4801587" y="0"/>
                  </a:cubicBezTo>
                  <a:cubicBezTo>
                    <a:pt x="5093496" y="33836"/>
                    <a:pt x="5155207" y="29190"/>
                    <a:pt x="5495946" y="0"/>
                  </a:cubicBezTo>
                  <a:cubicBezTo>
                    <a:pt x="5836685" y="-29190"/>
                    <a:pt x="5876203" y="30034"/>
                    <a:pt x="6190305" y="0"/>
                  </a:cubicBezTo>
                  <a:cubicBezTo>
                    <a:pt x="6504407" y="-30034"/>
                    <a:pt x="6676674" y="13338"/>
                    <a:pt x="6988818" y="0"/>
                  </a:cubicBezTo>
                  <a:cubicBezTo>
                    <a:pt x="7300962" y="-13338"/>
                    <a:pt x="7372643" y="9087"/>
                    <a:pt x="7579023" y="0"/>
                  </a:cubicBezTo>
                  <a:cubicBezTo>
                    <a:pt x="7785404" y="-9087"/>
                    <a:pt x="7866082" y="-24227"/>
                    <a:pt x="8065074" y="0"/>
                  </a:cubicBezTo>
                  <a:cubicBezTo>
                    <a:pt x="8264066" y="24227"/>
                    <a:pt x="8367428" y="-16248"/>
                    <a:pt x="8446971" y="0"/>
                  </a:cubicBezTo>
                  <a:cubicBezTo>
                    <a:pt x="8526514" y="16248"/>
                    <a:pt x="8730646" y="4553"/>
                    <a:pt x="8933023" y="0"/>
                  </a:cubicBezTo>
                  <a:cubicBezTo>
                    <a:pt x="9135400" y="-4553"/>
                    <a:pt x="9227544" y="-102"/>
                    <a:pt x="9314920" y="0"/>
                  </a:cubicBezTo>
                  <a:cubicBezTo>
                    <a:pt x="9402296" y="102"/>
                    <a:pt x="9668371" y="-28702"/>
                    <a:pt x="10009279" y="0"/>
                  </a:cubicBezTo>
                  <a:cubicBezTo>
                    <a:pt x="10350187" y="28702"/>
                    <a:pt x="10523351" y="6445"/>
                    <a:pt x="10668920" y="0"/>
                  </a:cubicBezTo>
                  <a:cubicBezTo>
                    <a:pt x="10810600" y="21612"/>
                    <a:pt x="10926082" y="112095"/>
                    <a:pt x="10922456" y="253536"/>
                  </a:cubicBezTo>
                  <a:cubicBezTo>
                    <a:pt x="10925165" y="533663"/>
                    <a:pt x="10910602" y="674802"/>
                    <a:pt x="10922456" y="949230"/>
                  </a:cubicBezTo>
                  <a:cubicBezTo>
                    <a:pt x="10934310" y="1223658"/>
                    <a:pt x="10906306" y="1366240"/>
                    <a:pt x="10922456" y="1519698"/>
                  </a:cubicBezTo>
                  <a:cubicBezTo>
                    <a:pt x="10938606" y="1673156"/>
                    <a:pt x="10931848" y="1871856"/>
                    <a:pt x="10922456" y="2173651"/>
                  </a:cubicBezTo>
                  <a:cubicBezTo>
                    <a:pt x="10913064" y="2475446"/>
                    <a:pt x="10885015" y="2763470"/>
                    <a:pt x="10922456" y="2952827"/>
                  </a:cubicBezTo>
                  <a:cubicBezTo>
                    <a:pt x="10959897" y="3142184"/>
                    <a:pt x="10944689" y="3412672"/>
                    <a:pt x="10922456" y="3565038"/>
                  </a:cubicBezTo>
                  <a:cubicBezTo>
                    <a:pt x="10900223" y="3717404"/>
                    <a:pt x="10934203" y="4113567"/>
                    <a:pt x="10922456" y="4427698"/>
                  </a:cubicBezTo>
                  <a:cubicBezTo>
                    <a:pt x="10901461" y="4576454"/>
                    <a:pt x="10823540" y="4682312"/>
                    <a:pt x="10668920" y="4681234"/>
                  </a:cubicBezTo>
                  <a:cubicBezTo>
                    <a:pt x="10463841" y="4661440"/>
                    <a:pt x="10401919" y="4669444"/>
                    <a:pt x="10182869" y="4681234"/>
                  </a:cubicBezTo>
                  <a:cubicBezTo>
                    <a:pt x="9963819" y="4693024"/>
                    <a:pt x="9645025" y="4706825"/>
                    <a:pt x="9280202" y="4681234"/>
                  </a:cubicBezTo>
                  <a:cubicBezTo>
                    <a:pt x="8915379" y="4655643"/>
                    <a:pt x="8691103" y="4686609"/>
                    <a:pt x="8481689" y="4681234"/>
                  </a:cubicBezTo>
                  <a:cubicBezTo>
                    <a:pt x="8272275" y="4675859"/>
                    <a:pt x="8073013" y="4702770"/>
                    <a:pt x="7891484" y="4681234"/>
                  </a:cubicBezTo>
                  <a:cubicBezTo>
                    <a:pt x="7709955" y="4659698"/>
                    <a:pt x="7536625" y="4685795"/>
                    <a:pt x="7301279" y="4681234"/>
                  </a:cubicBezTo>
                  <a:cubicBezTo>
                    <a:pt x="7065934" y="4676673"/>
                    <a:pt x="6757987" y="4682775"/>
                    <a:pt x="6398613" y="4681234"/>
                  </a:cubicBezTo>
                  <a:cubicBezTo>
                    <a:pt x="6039239" y="4679693"/>
                    <a:pt x="6080043" y="4678059"/>
                    <a:pt x="5808407" y="4681234"/>
                  </a:cubicBezTo>
                  <a:cubicBezTo>
                    <a:pt x="5536771" y="4684409"/>
                    <a:pt x="5361685" y="4656041"/>
                    <a:pt x="5218202" y="4681234"/>
                  </a:cubicBezTo>
                  <a:cubicBezTo>
                    <a:pt x="5074719" y="4706427"/>
                    <a:pt x="4923992" y="4679503"/>
                    <a:pt x="4836305" y="4681234"/>
                  </a:cubicBezTo>
                  <a:cubicBezTo>
                    <a:pt x="4748618" y="4682965"/>
                    <a:pt x="4288020" y="4666790"/>
                    <a:pt x="4141946" y="4681234"/>
                  </a:cubicBezTo>
                  <a:cubicBezTo>
                    <a:pt x="3995872" y="4695678"/>
                    <a:pt x="3741338" y="4670379"/>
                    <a:pt x="3343433" y="4681234"/>
                  </a:cubicBezTo>
                  <a:cubicBezTo>
                    <a:pt x="2945528" y="4692089"/>
                    <a:pt x="2822023" y="4646703"/>
                    <a:pt x="2440767" y="4681234"/>
                  </a:cubicBezTo>
                  <a:cubicBezTo>
                    <a:pt x="2059511" y="4715765"/>
                    <a:pt x="1796477" y="4641228"/>
                    <a:pt x="1538100" y="4681234"/>
                  </a:cubicBezTo>
                  <a:cubicBezTo>
                    <a:pt x="1279723" y="4721240"/>
                    <a:pt x="1037759" y="4664752"/>
                    <a:pt x="843741" y="4681234"/>
                  </a:cubicBezTo>
                  <a:cubicBezTo>
                    <a:pt x="649723" y="4697716"/>
                    <a:pt x="503260" y="4709929"/>
                    <a:pt x="253536" y="4681234"/>
                  </a:cubicBezTo>
                  <a:cubicBezTo>
                    <a:pt x="104586" y="4685435"/>
                    <a:pt x="1561" y="4563091"/>
                    <a:pt x="0" y="4427698"/>
                  </a:cubicBezTo>
                  <a:cubicBezTo>
                    <a:pt x="16292" y="4219901"/>
                    <a:pt x="-9568" y="3909721"/>
                    <a:pt x="0" y="3648521"/>
                  </a:cubicBezTo>
                  <a:cubicBezTo>
                    <a:pt x="9568" y="3387321"/>
                    <a:pt x="-6966" y="3172554"/>
                    <a:pt x="0" y="2952827"/>
                  </a:cubicBezTo>
                  <a:cubicBezTo>
                    <a:pt x="6966" y="2733100"/>
                    <a:pt x="-27542" y="2657632"/>
                    <a:pt x="0" y="2382359"/>
                  </a:cubicBezTo>
                  <a:cubicBezTo>
                    <a:pt x="27542" y="2107086"/>
                    <a:pt x="20398" y="2044374"/>
                    <a:pt x="0" y="1728407"/>
                  </a:cubicBezTo>
                  <a:cubicBezTo>
                    <a:pt x="-20398" y="1412440"/>
                    <a:pt x="2419" y="1120904"/>
                    <a:pt x="0" y="949230"/>
                  </a:cubicBezTo>
                  <a:cubicBezTo>
                    <a:pt x="-2419" y="777556"/>
                    <a:pt x="29169" y="568548"/>
                    <a:pt x="0" y="253536"/>
                  </a:cubicBezTo>
                  <a:close/>
                </a:path>
                <a:path w="10922456" h="4681234" stroke="0" extrusionOk="0">
                  <a:moveTo>
                    <a:pt x="0" y="253536"/>
                  </a:moveTo>
                  <a:cubicBezTo>
                    <a:pt x="6333" y="115607"/>
                    <a:pt x="124210" y="-32651"/>
                    <a:pt x="253536" y="0"/>
                  </a:cubicBezTo>
                  <a:cubicBezTo>
                    <a:pt x="369383" y="-353"/>
                    <a:pt x="539335" y="10665"/>
                    <a:pt x="635433" y="0"/>
                  </a:cubicBezTo>
                  <a:cubicBezTo>
                    <a:pt x="731531" y="-10665"/>
                    <a:pt x="894222" y="-8278"/>
                    <a:pt x="1121485" y="0"/>
                  </a:cubicBezTo>
                  <a:cubicBezTo>
                    <a:pt x="1348748" y="8278"/>
                    <a:pt x="1522218" y="19325"/>
                    <a:pt x="1711690" y="0"/>
                  </a:cubicBezTo>
                  <a:cubicBezTo>
                    <a:pt x="1901163" y="-19325"/>
                    <a:pt x="2130241" y="-21785"/>
                    <a:pt x="2406049" y="0"/>
                  </a:cubicBezTo>
                  <a:cubicBezTo>
                    <a:pt x="2681857" y="21785"/>
                    <a:pt x="2794937" y="-7819"/>
                    <a:pt x="2996254" y="0"/>
                  </a:cubicBezTo>
                  <a:cubicBezTo>
                    <a:pt x="3197571" y="7819"/>
                    <a:pt x="3291401" y="-1907"/>
                    <a:pt x="3378151" y="0"/>
                  </a:cubicBezTo>
                  <a:cubicBezTo>
                    <a:pt x="3464901" y="1907"/>
                    <a:pt x="4013338" y="28818"/>
                    <a:pt x="4176664" y="0"/>
                  </a:cubicBezTo>
                  <a:cubicBezTo>
                    <a:pt x="4339990" y="-28818"/>
                    <a:pt x="4810160" y="-11694"/>
                    <a:pt x="4975177" y="0"/>
                  </a:cubicBezTo>
                  <a:cubicBezTo>
                    <a:pt x="5140194" y="11694"/>
                    <a:pt x="5396576" y="20791"/>
                    <a:pt x="5773690" y="0"/>
                  </a:cubicBezTo>
                  <a:cubicBezTo>
                    <a:pt x="6150804" y="-20791"/>
                    <a:pt x="6294795" y="6869"/>
                    <a:pt x="6676356" y="0"/>
                  </a:cubicBezTo>
                  <a:cubicBezTo>
                    <a:pt x="7057917" y="-6869"/>
                    <a:pt x="7089996" y="-32324"/>
                    <a:pt x="7370715" y="0"/>
                  </a:cubicBezTo>
                  <a:cubicBezTo>
                    <a:pt x="7651434" y="32324"/>
                    <a:pt x="8043428" y="-32007"/>
                    <a:pt x="8273382" y="0"/>
                  </a:cubicBezTo>
                  <a:cubicBezTo>
                    <a:pt x="8503336" y="32007"/>
                    <a:pt x="8678791" y="-27263"/>
                    <a:pt x="9071894" y="0"/>
                  </a:cubicBezTo>
                  <a:cubicBezTo>
                    <a:pt x="9464997" y="27263"/>
                    <a:pt x="9539999" y="20013"/>
                    <a:pt x="9766253" y="0"/>
                  </a:cubicBezTo>
                  <a:cubicBezTo>
                    <a:pt x="9992507" y="-20013"/>
                    <a:pt x="10243908" y="-10030"/>
                    <a:pt x="10668920" y="0"/>
                  </a:cubicBezTo>
                  <a:cubicBezTo>
                    <a:pt x="10826805" y="-5008"/>
                    <a:pt x="10925194" y="109852"/>
                    <a:pt x="10922456" y="253536"/>
                  </a:cubicBezTo>
                  <a:cubicBezTo>
                    <a:pt x="10905016" y="478826"/>
                    <a:pt x="10893038" y="619162"/>
                    <a:pt x="10922456" y="865746"/>
                  </a:cubicBezTo>
                  <a:cubicBezTo>
                    <a:pt x="10951875" y="1112330"/>
                    <a:pt x="10919347" y="1216073"/>
                    <a:pt x="10922456" y="1477957"/>
                  </a:cubicBezTo>
                  <a:cubicBezTo>
                    <a:pt x="10925565" y="1739841"/>
                    <a:pt x="10921933" y="1835104"/>
                    <a:pt x="10922456" y="2131909"/>
                  </a:cubicBezTo>
                  <a:cubicBezTo>
                    <a:pt x="10922979" y="2428714"/>
                    <a:pt x="10894258" y="2548423"/>
                    <a:pt x="10922456" y="2869344"/>
                  </a:cubicBezTo>
                  <a:cubicBezTo>
                    <a:pt x="10950654" y="3190266"/>
                    <a:pt x="10894404" y="3246893"/>
                    <a:pt x="10922456" y="3481555"/>
                  </a:cubicBezTo>
                  <a:cubicBezTo>
                    <a:pt x="10950508" y="3716217"/>
                    <a:pt x="10951668" y="4132627"/>
                    <a:pt x="10922456" y="4427698"/>
                  </a:cubicBezTo>
                  <a:cubicBezTo>
                    <a:pt x="10908810" y="4537967"/>
                    <a:pt x="10796617" y="4680011"/>
                    <a:pt x="10668920" y="4681234"/>
                  </a:cubicBezTo>
                  <a:cubicBezTo>
                    <a:pt x="10552403" y="4681352"/>
                    <a:pt x="10375248" y="4691399"/>
                    <a:pt x="10287023" y="4681234"/>
                  </a:cubicBezTo>
                  <a:cubicBezTo>
                    <a:pt x="10198798" y="4671069"/>
                    <a:pt x="9588999" y="4671244"/>
                    <a:pt x="9384356" y="4681234"/>
                  </a:cubicBezTo>
                  <a:cubicBezTo>
                    <a:pt x="9179713" y="4691224"/>
                    <a:pt x="9092294" y="4664855"/>
                    <a:pt x="9002459" y="4681234"/>
                  </a:cubicBezTo>
                  <a:cubicBezTo>
                    <a:pt x="8912624" y="4697613"/>
                    <a:pt x="8509176" y="4695254"/>
                    <a:pt x="8203946" y="4681234"/>
                  </a:cubicBezTo>
                  <a:cubicBezTo>
                    <a:pt x="7898716" y="4667214"/>
                    <a:pt x="7652785" y="4686672"/>
                    <a:pt x="7405433" y="4681234"/>
                  </a:cubicBezTo>
                  <a:cubicBezTo>
                    <a:pt x="7158081" y="4675796"/>
                    <a:pt x="6958104" y="4661555"/>
                    <a:pt x="6606920" y="4681234"/>
                  </a:cubicBezTo>
                  <a:cubicBezTo>
                    <a:pt x="6255736" y="4700913"/>
                    <a:pt x="6362288" y="4681249"/>
                    <a:pt x="6120869" y="4681234"/>
                  </a:cubicBezTo>
                  <a:cubicBezTo>
                    <a:pt x="5879450" y="4681219"/>
                    <a:pt x="5684158" y="4672265"/>
                    <a:pt x="5426510" y="4681234"/>
                  </a:cubicBezTo>
                  <a:cubicBezTo>
                    <a:pt x="5168862" y="4690203"/>
                    <a:pt x="4831656" y="4671975"/>
                    <a:pt x="4627997" y="4681234"/>
                  </a:cubicBezTo>
                  <a:cubicBezTo>
                    <a:pt x="4424338" y="4690493"/>
                    <a:pt x="4168996" y="4660111"/>
                    <a:pt x="4037792" y="4681234"/>
                  </a:cubicBezTo>
                  <a:cubicBezTo>
                    <a:pt x="3906588" y="4702357"/>
                    <a:pt x="3424667" y="4723128"/>
                    <a:pt x="3135126" y="4681234"/>
                  </a:cubicBezTo>
                  <a:cubicBezTo>
                    <a:pt x="2845585" y="4639340"/>
                    <a:pt x="2774287" y="4695599"/>
                    <a:pt x="2649074" y="4681234"/>
                  </a:cubicBezTo>
                  <a:cubicBezTo>
                    <a:pt x="2523861" y="4666869"/>
                    <a:pt x="2174520" y="4712684"/>
                    <a:pt x="1746408" y="4681234"/>
                  </a:cubicBezTo>
                  <a:cubicBezTo>
                    <a:pt x="1318296" y="4649784"/>
                    <a:pt x="1149756" y="4676357"/>
                    <a:pt x="843741" y="4681234"/>
                  </a:cubicBezTo>
                  <a:cubicBezTo>
                    <a:pt x="537726" y="4686111"/>
                    <a:pt x="546833" y="4666011"/>
                    <a:pt x="253536" y="4681234"/>
                  </a:cubicBezTo>
                  <a:cubicBezTo>
                    <a:pt x="101963" y="4684371"/>
                    <a:pt x="3321" y="4567742"/>
                    <a:pt x="0" y="4427698"/>
                  </a:cubicBezTo>
                  <a:cubicBezTo>
                    <a:pt x="2681" y="4192633"/>
                    <a:pt x="22253" y="3980821"/>
                    <a:pt x="0" y="3648521"/>
                  </a:cubicBezTo>
                  <a:cubicBezTo>
                    <a:pt x="-22253" y="3316221"/>
                    <a:pt x="7960" y="3095377"/>
                    <a:pt x="0" y="2869344"/>
                  </a:cubicBezTo>
                  <a:cubicBezTo>
                    <a:pt x="-7960" y="2643311"/>
                    <a:pt x="1842" y="2478009"/>
                    <a:pt x="0" y="2173651"/>
                  </a:cubicBezTo>
                  <a:cubicBezTo>
                    <a:pt x="-1842" y="1869293"/>
                    <a:pt x="-20985" y="1796776"/>
                    <a:pt x="0" y="1561440"/>
                  </a:cubicBezTo>
                  <a:cubicBezTo>
                    <a:pt x="20985" y="1326104"/>
                    <a:pt x="17557" y="1014283"/>
                    <a:pt x="0" y="865746"/>
                  </a:cubicBezTo>
                  <a:cubicBezTo>
                    <a:pt x="-17557" y="717209"/>
                    <a:pt x="-7495" y="460405"/>
                    <a:pt x="0" y="253536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  <a:extLst>
                <a:ext uri="{C807C97D-BFC1-408E-A445-0C87EB9F89A2}">
                  <ask:lineSketchStyleProps xmlns="" xmlns:ask="http://schemas.microsoft.com/office/drawing/2018/sketchyshapes" sd="1752748507">
                    <a:prstGeom prst="roundRect">
                      <a:avLst>
                        <a:gd name="adj" fmla="val 541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8B6C057-CCAC-4C4B-80CF-2B70A2DA32D9}"/>
                </a:ext>
              </a:extLst>
            </p:cNvPr>
            <p:cNvSpPr txBox="1"/>
            <p:nvPr/>
          </p:nvSpPr>
          <p:spPr>
            <a:xfrm>
              <a:off x="5960659" y="1305495"/>
              <a:ext cx="1491940" cy="587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/>
                <a:t>북극해</a:t>
              </a:r>
              <a:endParaRPr lang="en-US" altLang="ko-KR" b="1" dirty="0"/>
            </a:p>
          </p:txBody>
        </p:sp>
        <p:sp>
          <p:nvSpPr>
            <p:cNvPr id="37" name="사각형: 둥근 모서리 3">
              <a:extLst>
                <a:ext uri="{FF2B5EF4-FFF2-40B4-BE49-F238E27FC236}">
                  <a16:creationId xmlns:a16="http://schemas.microsoft.com/office/drawing/2014/main" id="{B8A2843A-6ADB-4000-90B5-17B87DE181B3}"/>
                </a:ext>
              </a:extLst>
            </p:cNvPr>
            <p:cNvSpPr/>
            <p:nvPr/>
          </p:nvSpPr>
          <p:spPr>
            <a:xfrm>
              <a:off x="9204574" y="2228258"/>
              <a:ext cx="1413339" cy="613573"/>
            </a:xfrm>
            <a:custGeom>
              <a:avLst/>
              <a:gdLst>
                <a:gd name="connsiteX0" fmla="*/ 0 w 10922456"/>
                <a:gd name="connsiteY0" fmla="*/ 253536 h 4681234"/>
                <a:gd name="connsiteX1" fmla="*/ 253536 w 10922456"/>
                <a:gd name="connsiteY1" fmla="*/ 0 h 4681234"/>
                <a:gd name="connsiteX2" fmla="*/ 843741 w 10922456"/>
                <a:gd name="connsiteY2" fmla="*/ 0 h 4681234"/>
                <a:gd name="connsiteX3" fmla="*/ 1538100 w 10922456"/>
                <a:gd name="connsiteY3" fmla="*/ 0 h 4681234"/>
                <a:gd name="connsiteX4" fmla="*/ 1919997 w 10922456"/>
                <a:gd name="connsiteY4" fmla="*/ 0 h 4681234"/>
                <a:gd name="connsiteX5" fmla="*/ 2718510 w 10922456"/>
                <a:gd name="connsiteY5" fmla="*/ 0 h 4681234"/>
                <a:gd name="connsiteX6" fmla="*/ 3412869 w 10922456"/>
                <a:gd name="connsiteY6" fmla="*/ 0 h 4681234"/>
                <a:gd name="connsiteX7" fmla="*/ 4107228 w 10922456"/>
                <a:gd name="connsiteY7" fmla="*/ 0 h 4681234"/>
                <a:gd name="connsiteX8" fmla="*/ 4801587 w 10922456"/>
                <a:gd name="connsiteY8" fmla="*/ 0 h 4681234"/>
                <a:gd name="connsiteX9" fmla="*/ 5495946 w 10922456"/>
                <a:gd name="connsiteY9" fmla="*/ 0 h 4681234"/>
                <a:gd name="connsiteX10" fmla="*/ 6190305 w 10922456"/>
                <a:gd name="connsiteY10" fmla="*/ 0 h 4681234"/>
                <a:gd name="connsiteX11" fmla="*/ 6988818 w 10922456"/>
                <a:gd name="connsiteY11" fmla="*/ 0 h 4681234"/>
                <a:gd name="connsiteX12" fmla="*/ 7579023 w 10922456"/>
                <a:gd name="connsiteY12" fmla="*/ 0 h 4681234"/>
                <a:gd name="connsiteX13" fmla="*/ 8065074 w 10922456"/>
                <a:gd name="connsiteY13" fmla="*/ 0 h 4681234"/>
                <a:gd name="connsiteX14" fmla="*/ 8446971 w 10922456"/>
                <a:gd name="connsiteY14" fmla="*/ 0 h 4681234"/>
                <a:gd name="connsiteX15" fmla="*/ 8933023 w 10922456"/>
                <a:gd name="connsiteY15" fmla="*/ 0 h 4681234"/>
                <a:gd name="connsiteX16" fmla="*/ 9314920 w 10922456"/>
                <a:gd name="connsiteY16" fmla="*/ 0 h 4681234"/>
                <a:gd name="connsiteX17" fmla="*/ 10009279 w 10922456"/>
                <a:gd name="connsiteY17" fmla="*/ 0 h 4681234"/>
                <a:gd name="connsiteX18" fmla="*/ 10668920 w 10922456"/>
                <a:gd name="connsiteY18" fmla="*/ 0 h 4681234"/>
                <a:gd name="connsiteX19" fmla="*/ 10922456 w 10922456"/>
                <a:gd name="connsiteY19" fmla="*/ 253536 h 4681234"/>
                <a:gd name="connsiteX20" fmla="*/ 10922456 w 10922456"/>
                <a:gd name="connsiteY20" fmla="*/ 949230 h 4681234"/>
                <a:gd name="connsiteX21" fmla="*/ 10922456 w 10922456"/>
                <a:gd name="connsiteY21" fmla="*/ 1519698 h 4681234"/>
                <a:gd name="connsiteX22" fmla="*/ 10922456 w 10922456"/>
                <a:gd name="connsiteY22" fmla="*/ 2173651 h 4681234"/>
                <a:gd name="connsiteX23" fmla="*/ 10922456 w 10922456"/>
                <a:gd name="connsiteY23" fmla="*/ 2952827 h 4681234"/>
                <a:gd name="connsiteX24" fmla="*/ 10922456 w 10922456"/>
                <a:gd name="connsiteY24" fmla="*/ 3565038 h 4681234"/>
                <a:gd name="connsiteX25" fmla="*/ 10922456 w 10922456"/>
                <a:gd name="connsiteY25" fmla="*/ 4427698 h 4681234"/>
                <a:gd name="connsiteX26" fmla="*/ 10668920 w 10922456"/>
                <a:gd name="connsiteY26" fmla="*/ 4681234 h 4681234"/>
                <a:gd name="connsiteX27" fmla="*/ 10182869 w 10922456"/>
                <a:gd name="connsiteY27" fmla="*/ 4681234 h 4681234"/>
                <a:gd name="connsiteX28" fmla="*/ 9280202 w 10922456"/>
                <a:gd name="connsiteY28" fmla="*/ 4681234 h 4681234"/>
                <a:gd name="connsiteX29" fmla="*/ 8481689 w 10922456"/>
                <a:gd name="connsiteY29" fmla="*/ 4681234 h 4681234"/>
                <a:gd name="connsiteX30" fmla="*/ 7891484 w 10922456"/>
                <a:gd name="connsiteY30" fmla="*/ 4681234 h 4681234"/>
                <a:gd name="connsiteX31" fmla="*/ 7301279 w 10922456"/>
                <a:gd name="connsiteY31" fmla="*/ 4681234 h 4681234"/>
                <a:gd name="connsiteX32" fmla="*/ 6398613 w 10922456"/>
                <a:gd name="connsiteY32" fmla="*/ 4681234 h 4681234"/>
                <a:gd name="connsiteX33" fmla="*/ 5808407 w 10922456"/>
                <a:gd name="connsiteY33" fmla="*/ 4681234 h 4681234"/>
                <a:gd name="connsiteX34" fmla="*/ 5218202 w 10922456"/>
                <a:gd name="connsiteY34" fmla="*/ 4681234 h 4681234"/>
                <a:gd name="connsiteX35" fmla="*/ 4836305 w 10922456"/>
                <a:gd name="connsiteY35" fmla="*/ 4681234 h 4681234"/>
                <a:gd name="connsiteX36" fmla="*/ 4141946 w 10922456"/>
                <a:gd name="connsiteY36" fmla="*/ 4681234 h 4681234"/>
                <a:gd name="connsiteX37" fmla="*/ 3343433 w 10922456"/>
                <a:gd name="connsiteY37" fmla="*/ 4681234 h 4681234"/>
                <a:gd name="connsiteX38" fmla="*/ 2440767 w 10922456"/>
                <a:gd name="connsiteY38" fmla="*/ 4681234 h 4681234"/>
                <a:gd name="connsiteX39" fmla="*/ 1538100 w 10922456"/>
                <a:gd name="connsiteY39" fmla="*/ 4681234 h 4681234"/>
                <a:gd name="connsiteX40" fmla="*/ 843741 w 10922456"/>
                <a:gd name="connsiteY40" fmla="*/ 4681234 h 4681234"/>
                <a:gd name="connsiteX41" fmla="*/ 253536 w 10922456"/>
                <a:gd name="connsiteY41" fmla="*/ 4681234 h 4681234"/>
                <a:gd name="connsiteX42" fmla="*/ 0 w 10922456"/>
                <a:gd name="connsiteY42" fmla="*/ 4427698 h 4681234"/>
                <a:gd name="connsiteX43" fmla="*/ 0 w 10922456"/>
                <a:gd name="connsiteY43" fmla="*/ 3648521 h 4681234"/>
                <a:gd name="connsiteX44" fmla="*/ 0 w 10922456"/>
                <a:gd name="connsiteY44" fmla="*/ 2952827 h 4681234"/>
                <a:gd name="connsiteX45" fmla="*/ 0 w 10922456"/>
                <a:gd name="connsiteY45" fmla="*/ 2382359 h 4681234"/>
                <a:gd name="connsiteX46" fmla="*/ 0 w 10922456"/>
                <a:gd name="connsiteY46" fmla="*/ 1728407 h 4681234"/>
                <a:gd name="connsiteX47" fmla="*/ 0 w 10922456"/>
                <a:gd name="connsiteY47" fmla="*/ 949230 h 4681234"/>
                <a:gd name="connsiteX48" fmla="*/ 0 w 10922456"/>
                <a:gd name="connsiteY48" fmla="*/ 253536 h 46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922456" h="4681234" fill="none" extrusionOk="0">
                  <a:moveTo>
                    <a:pt x="0" y="253536"/>
                  </a:moveTo>
                  <a:cubicBezTo>
                    <a:pt x="6446" y="101748"/>
                    <a:pt x="133381" y="14067"/>
                    <a:pt x="253536" y="0"/>
                  </a:cubicBezTo>
                  <a:cubicBezTo>
                    <a:pt x="466034" y="4615"/>
                    <a:pt x="664551" y="8322"/>
                    <a:pt x="843741" y="0"/>
                  </a:cubicBezTo>
                  <a:cubicBezTo>
                    <a:pt x="1022932" y="-8322"/>
                    <a:pt x="1340015" y="-9617"/>
                    <a:pt x="1538100" y="0"/>
                  </a:cubicBezTo>
                  <a:cubicBezTo>
                    <a:pt x="1736185" y="9617"/>
                    <a:pt x="1775930" y="4280"/>
                    <a:pt x="1919997" y="0"/>
                  </a:cubicBezTo>
                  <a:cubicBezTo>
                    <a:pt x="2064064" y="-4280"/>
                    <a:pt x="2423910" y="18903"/>
                    <a:pt x="2718510" y="0"/>
                  </a:cubicBezTo>
                  <a:cubicBezTo>
                    <a:pt x="3013110" y="-18903"/>
                    <a:pt x="3186734" y="23662"/>
                    <a:pt x="3412869" y="0"/>
                  </a:cubicBezTo>
                  <a:cubicBezTo>
                    <a:pt x="3639004" y="-23662"/>
                    <a:pt x="3792241" y="24607"/>
                    <a:pt x="4107228" y="0"/>
                  </a:cubicBezTo>
                  <a:cubicBezTo>
                    <a:pt x="4422215" y="-24607"/>
                    <a:pt x="4509678" y="-33836"/>
                    <a:pt x="4801587" y="0"/>
                  </a:cubicBezTo>
                  <a:cubicBezTo>
                    <a:pt x="5093496" y="33836"/>
                    <a:pt x="5155207" y="29190"/>
                    <a:pt x="5495946" y="0"/>
                  </a:cubicBezTo>
                  <a:cubicBezTo>
                    <a:pt x="5836685" y="-29190"/>
                    <a:pt x="5876203" y="30034"/>
                    <a:pt x="6190305" y="0"/>
                  </a:cubicBezTo>
                  <a:cubicBezTo>
                    <a:pt x="6504407" y="-30034"/>
                    <a:pt x="6676674" y="13338"/>
                    <a:pt x="6988818" y="0"/>
                  </a:cubicBezTo>
                  <a:cubicBezTo>
                    <a:pt x="7300962" y="-13338"/>
                    <a:pt x="7372643" y="9087"/>
                    <a:pt x="7579023" y="0"/>
                  </a:cubicBezTo>
                  <a:cubicBezTo>
                    <a:pt x="7785404" y="-9087"/>
                    <a:pt x="7866082" y="-24227"/>
                    <a:pt x="8065074" y="0"/>
                  </a:cubicBezTo>
                  <a:cubicBezTo>
                    <a:pt x="8264066" y="24227"/>
                    <a:pt x="8367428" y="-16248"/>
                    <a:pt x="8446971" y="0"/>
                  </a:cubicBezTo>
                  <a:cubicBezTo>
                    <a:pt x="8526514" y="16248"/>
                    <a:pt x="8730646" y="4553"/>
                    <a:pt x="8933023" y="0"/>
                  </a:cubicBezTo>
                  <a:cubicBezTo>
                    <a:pt x="9135400" y="-4553"/>
                    <a:pt x="9227544" y="-102"/>
                    <a:pt x="9314920" y="0"/>
                  </a:cubicBezTo>
                  <a:cubicBezTo>
                    <a:pt x="9402296" y="102"/>
                    <a:pt x="9668371" y="-28702"/>
                    <a:pt x="10009279" y="0"/>
                  </a:cubicBezTo>
                  <a:cubicBezTo>
                    <a:pt x="10350187" y="28702"/>
                    <a:pt x="10523351" y="6445"/>
                    <a:pt x="10668920" y="0"/>
                  </a:cubicBezTo>
                  <a:cubicBezTo>
                    <a:pt x="10810600" y="21612"/>
                    <a:pt x="10926082" y="112095"/>
                    <a:pt x="10922456" y="253536"/>
                  </a:cubicBezTo>
                  <a:cubicBezTo>
                    <a:pt x="10925165" y="533663"/>
                    <a:pt x="10910602" y="674802"/>
                    <a:pt x="10922456" y="949230"/>
                  </a:cubicBezTo>
                  <a:cubicBezTo>
                    <a:pt x="10934310" y="1223658"/>
                    <a:pt x="10906306" y="1366240"/>
                    <a:pt x="10922456" y="1519698"/>
                  </a:cubicBezTo>
                  <a:cubicBezTo>
                    <a:pt x="10938606" y="1673156"/>
                    <a:pt x="10931848" y="1871856"/>
                    <a:pt x="10922456" y="2173651"/>
                  </a:cubicBezTo>
                  <a:cubicBezTo>
                    <a:pt x="10913064" y="2475446"/>
                    <a:pt x="10885015" y="2763470"/>
                    <a:pt x="10922456" y="2952827"/>
                  </a:cubicBezTo>
                  <a:cubicBezTo>
                    <a:pt x="10959897" y="3142184"/>
                    <a:pt x="10944689" y="3412672"/>
                    <a:pt x="10922456" y="3565038"/>
                  </a:cubicBezTo>
                  <a:cubicBezTo>
                    <a:pt x="10900223" y="3717404"/>
                    <a:pt x="10934203" y="4113567"/>
                    <a:pt x="10922456" y="4427698"/>
                  </a:cubicBezTo>
                  <a:cubicBezTo>
                    <a:pt x="10901461" y="4576454"/>
                    <a:pt x="10823540" y="4682312"/>
                    <a:pt x="10668920" y="4681234"/>
                  </a:cubicBezTo>
                  <a:cubicBezTo>
                    <a:pt x="10463841" y="4661440"/>
                    <a:pt x="10401919" y="4669444"/>
                    <a:pt x="10182869" y="4681234"/>
                  </a:cubicBezTo>
                  <a:cubicBezTo>
                    <a:pt x="9963819" y="4693024"/>
                    <a:pt x="9645025" y="4706825"/>
                    <a:pt x="9280202" y="4681234"/>
                  </a:cubicBezTo>
                  <a:cubicBezTo>
                    <a:pt x="8915379" y="4655643"/>
                    <a:pt x="8691103" y="4686609"/>
                    <a:pt x="8481689" y="4681234"/>
                  </a:cubicBezTo>
                  <a:cubicBezTo>
                    <a:pt x="8272275" y="4675859"/>
                    <a:pt x="8073013" y="4702770"/>
                    <a:pt x="7891484" y="4681234"/>
                  </a:cubicBezTo>
                  <a:cubicBezTo>
                    <a:pt x="7709955" y="4659698"/>
                    <a:pt x="7536625" y="4685795"/>
                    <a:pt x="7301279" y="4681234"/>
                  </a:cubicBezTo>
                  <a:cubicBezTo>
                    <a:pt x="7065934" y="4676673"/>
                    <a:pt x="6757987" y="4682775"/>
                    <a:pt x="6398613" y="4681234"/>
                  </a:cubicBezTo>
                  <a:cubicBezTo>
                    <a:pt x="6039239" y="4679693"/>
                    <a:pt x="6080043" y="4678059"/>
                    <a:pt x="5808407" y="4681234"/>
                  </a:cubicBezTo>
                  <a:cubicBezTo>
                    <a:pt x="5536771" y="4684409"/>
                    <a:pt x="5361685" y="4656041"/>
                    <a:pt x="5218202" y="4681234"/>
                  </a:cubicBezTo>
                  <a:cubicBezTo>
                    <a:pt x="5074719" y="4706427"/>
                    <a:pt x="4923992" y="4679503"/>
                    <a:pt x="4836305" y="4681234"/>
                  </a:cubicBezTo>
                  <a:cubicBezTo>
                    <a:pt x="4748618" y="4682965"/>
                    <a:pt x="4288020" y="4666790"/>
                    <a:pt x="4141946" y="4681234"/>
                  </a:cubicBezTo>
                  <a:cubicBezTo>
                    <a:pt x="3995872" y="4695678"/>
                    <a:pt x="3741338" y="4670379"/>
                    <a:pt x="3343433" y="4681234"/>
                  </a:cubicBezTo>
                  <a:cubicBezTo>
                    <a:pt x="2945528" y="4692089"/>
                    <a:pt x="2822023" y="4646703"/>
                    <a:pt x="2440767" y="4681234"/>
                  </a:cubicBezTo>
                  <a:cubicBezTo>
                    <a:pt x="2059511" y="4715765"/>
                    <a:pt x="1796477" y="4641228"/>
                    <a:pt x="1538100" y="4681234"/>
                  </a:cubicBezTo>
                  <a:cubicBezTo>
                    <a:pt x="1279723" y="4721240"/>
                    <a:pt x="1037759" y="4664752"/>
                    <a:pt x="843741" y="4681234"/>
                  </a:cubicBezTo>
                  <a:cubicBezTo>
                    <a:pt x="649723" y="4697716"/>
                    <a:pt x="503260" y="4709929"/>
                    <a:pt x="253536" y="4681234"/>
                  </a:cubicBezTo>
                  <a:cubicBezTo>
                    <a:pt x="104586" y="4685435"/>
                    <a:pt x="1561" y="4563091"/>
                    <a:pt x="0" y="4427698"/>
                  </a:cubicBezTo>
                  <a:cubicBezTo>
                    <a:pt x="16292" y="4219901"/>
                    <a:pt x="-9568" y="3909721"/>
                    <a:pt x="0" y="3648521"/>
                  </a:cubicBezTo>
                  <a:cubicBezTo>
                    <a:pt x="9568" y="3387321"/>
                    <a:pt x="-6966" y="3172554"/>
                    <a:pt x="0" y="2952827"/>
                  </a:cubicBezTo>
                  <a:cubicBezTo>
                    <a:pt x="6966" y="2733100"/>
                    <a:pt x="-27542" y="2657632"/>
                    <a:pt x="0" y="2382359"/>
                  </a:cubicBezTo>
                  <a:cubicBezTo>
                    <a:pt x="27542" y="2107086"/>
                    <a:pt x="20398" y="2044374"/>
                    <a:pt x="0" y="1728407"/>
                  </a:cubicBezTo>
                  <a:cubicBezTo>
                    <a:pt x="-20398" y="1412440"/>
                    <a:pt x="2419" y="1120904"/>
                    <a:pt x="0" y="949230"/>
                  </a:cubicBezTo>
                  <a:cubicBezTo>
                    <a:pt x="-2419" y="777556"/>
                    <a:pt x="29169" y="568548"/>
                    <a:pt x="0" y="253536"/>
                  </a:cubicBezTo>
                  <a:close/>
                </a:path>
                <a:path w="10922456" h="4681234" stroke="0" extrusionOk="0">
                  <a:moveTo>
                    <a:pt x="0" y="253536"/>
                  </a:moveTo>
                  <a:cubicBezTo>
                    <a:pt x="6333" y="115607"/>
                    <a:pt x="124210" y="-32651"/>
                    <a:pt x="253536" y="0"/>
                  </a:cubicBezTo>
                  <a:cubicBezTo>
                    <a:pt x="369383" y="-353"/>
                    <a:pt x="539335" y="10665"/>
                    <a:pt x="635433" y="0"/>
                  </a:cubicBezTo>
                  <a:cubicBezTo>
                    <a:pt x="731531" y="-10665"/>
                    <a:pt x="894222" y="-8278"/>
                    <a:pt x="1121485" y="0"/>
                  </a:cubicBezTo>
                  <a:cubicBezTo>
                    <a:pt x="1348748" y="8278"/>
                    <a:pt x="1522218" y="19325"/>
                    <a:pt x="1711690" y="0"/>
                  </a:cubicBezTo>
                  <a:cubicBezTo>
                    <a:pt x="1901163" y="-19325"/>
                    <a:pt x="2130241" y="-21785"/>
                    <a:pt x="2406049" y="0"/>
                  </a:cubicBezTo>
                  <a:cubicBezTo>
                    <a:pt x="2681857" y="21785"/>
                    <a:pt x="2794937" y="-7819"/>
                    <a:pt x="2996254" y="0"/>
                  </a:cubicBezTo>
                  <a:cubicBezTo>
                    <a:pt x="3197571" y="7819"/>
                    <a:pt x="3291401" y="-1907"/>
                    <a:pt x="3378151" y="0"/>
                  </a:cubicBezTo>
                  <a:cubicBezTo>
                    <a:pt x="3464901" y="1907"/>
                    <a:pt x="4013338" y="28818"/>
                    <a:pt x="4176664" y="0"/>
                  </a:cubicBezTo>
                  <a:cubicBezTo>
                    <a:pt x="4339990" y="-28818"/>
                    <a:pt x="4810160" y="-11694"/>
                    <a:pt x="4975177" y="0"/>
                  </a:cubicBezTo>
                  <a:cubicBezTo>
                    <a:pt x="5140194" y="11694"/>
                    <a:pt x="5396576" y="20791"/>
                    <a:pt x="5773690" y="0"/>
                  </a:cubicBezTo>
                  <a:cubicBezTo>
                    <a:pt x="6150804" y="-20791"/>
                    <a:pt x="6294795" y="6869"/>
                    <a:pt x="6676356" y="0"/>
                  </a:cubicBezTo>
                  <a:cubicBezTo>
                    <a:pt x="7057917" y="-6869"/>
                    <a:pt x="7089996" y="-32324"/>
                    <a:pt x="7370715" y="0"/>
                  </a:cubicBezTo>
                  <a:cubicBezTo>
                    <a:pt x="7651434" y="32324"/>
                    <a:pt x="8043428" y="-32007"/>
                    <a:pt x="8273382" y="0"/>
                  </a:cubicBezTo>
                  <a:cubicBezTo>
                    <a:pt x="8503336" y="32007"/>
                    <a:pt x="8678791" y="-27263"/>
                    <a:pt x="9071894" y="0"/>
                  </a:cubicBezTo>
                  <a:cubicBezTo>
                    <a:pt x="9464997" y="27263"/>
                    <a:pt x="9539999" y="20013"/>
                    <a:pt x="9766253" y="0"/>
                  </a:cubicBezTo>
                  <a:cubicBezTo>
                    <a:pt x="9992507" y="-20013"/>
                    <a:pt x="10243908" y="-10030"/>
                    <a:pt x="10668920" y="0"/>
                  </a:cubicBezTo>
                  <a:cubicBezTo>
                    <a:pt x="10826805" y="-5008"/>
                    <a:pt x="10925194" y="109852"/>
                    <a:pt x="10922456" y="253536"/>
                  </a:cubicBezTo>
                  <a:cubicBezTo>
                    <a:pt x="10905016" y="478826"/>
                    <a:pt x="10893038" y="619162"/>
                    <a:pt x="10922456" y="865746"/>
                  </a:cubicBezTo>
                  <a:cubicBezTo>
                    <a:pt x="10951875" y="1112330"/>
                    <a:pt x="10919347" y="1216073"/>
                    <a:pt x="10922456" y="1477957"/>
                  </a:cubicBezTo>
                  <a:cubicBezTo>
                    <a:pt x="10925565" y="1739841"/>
                    <a:pt x="10921933" y="1835104"/>
                    <a:pt x="10922456" y="2131909"/>
                  </a:cubicBezTo>
                  <a:cubicBezTo>
                    <a:pt x="10922979" y="2428714"/>
                    <a:pt x="10894258" y="2548423"/>
                    <a:pt x="10922456" y="2869344"/>
                  </a:cubicBezTo>
                  <a:cubicBezTo>
                    <a:pt x="10950654" y="3190266"/>
                    <a:pt x="10894404" y="3246893"/>
                    <a:pt x="10922456" y="3481555"/>
                  </a:cubicBezTo>
                  <a:cubicBezTo>
                    <a:pt x="10950508" y="3716217"/>
                    <a:pt x="10951668" y="4132627"/>
                    <a:pt x="10922456" y="4427698"/>
                  </a:cubicBezTo>
                  <a:cubicBezTo>
                    <a:pt x="10908810" y="4537967"/>
                    <a:pt x="10796617" y="4680011"/>
                    <a:pt x="10668920" y="4681234"/>
                  </a:cubicBezTo>
                  <a:cubicBezTo>
                    <a:pt x="10552403" y="4681352"/>
                    <a:pt x="10375248" y="4691399"/>
                    <a:pt x="10287023" y="4681234"/>
                  </a:cubicBezTo>
                  <a:cubicBezTo>
                    <a:pt x="10198798" y="4671069"/>
                    <a:pt x="9588999" y="4671244"/>
                    <a:pt x="9384356" y="4681234"/>
                  </a:cubicBezTo>
                  <a:cubicBezTo>
                    <a:pt x="9179713" y="4691224"/>
                    <a:pt x="9092294" y="4664855"/>
                    <a:pt x="9002459" y="4681234"/>
                  </a:cubicBezTo>
                  <a:cubicBezTo>
                    <a:pt x="8912624" y="4697613"/>
                    <a:pt x="8509176" y="4695254"/>
                    <a:pt x="8203946" y="4681234"/>
                  </a:cubicBezTo>
                  <a:cubicBezTo>
                    <a:pt x="7898716" y="4667214"/>
                    <a:pt x="7652785" y="4686672"/>
                    <a:pt x="7405433" y="4681234"/>
                  </a:cubicBezTo>
                  <a:cubicBezTo>
                    <a:pt x="7158081" y="4675796"/>
                    <a:pt x="6958104" y="4661555"/>
                    <a:pt x="6606920" y="4681234"/>
                  </a:cubicBezTo>
                  <a:cubicBezTo>
                    <a:pt x="6255736" y="4700913"/>
                    <a:pt x="6362288" y="4681249"/>
                    <a:pt x="6120869" y="4681234"/>
                  </a:cubicBezTo>
                  <a:cubicBezTo>
                    <a:pt x="5879450" y="4681219"/>
                    <a:pt x="5684158" y="4672265"/>
                    <a:pt x="5426510" y="4681234"/>
                  </a:cubicBezTo>
                  <a:cubicBezTo>
                    <a:pt x="5168862" y="4690203"/>
                    <a:pt x="4831656" y="4671975"/>
                    <a:pt x="4627997" y="4681234"/>
                  </a:cubicBezTo>
                  <a:cubicBezTo>
                    <a:pt x="4424338" y="4690493"/>
                    <a:pt x="4168996" y="4660111"/>
                    <a:pt x="4037792" y="4681234"/>
                  </a:cubicBezTo>
                  <a:cubicBezTo>
                    <a:pt x="3906588" y="4702357"/>
                    <a:pt x="3424667" y="4723128"/>
                    <a:pt x="3135126" y="4681234"/>
                  </a:cubicBezTo>
                  <a:cubicBezTo>
                    <a:pt x="2845585" y="4639340"/>
                    <a:pt x="2774287" y="4695599"/>
                    <a:pt x="2649074" y="4681234"/>
                  </a:cubicBezTo>
                  <a:cubicBezTo>
                    <a:pt x="2523861" y="4666869"/>
                    <a:pt x="2174520" y="4712684"/>
                    <a:pt x="1746408" y="4681234"/>
                  </a:cubicBezTo>
                  <a:cubicBezTo>
                    <a:pt x="1318296" y="4649784"/>
                    <a:pt x="1149756" y="4676357"/>
                    <a:pt x="843741" y="4681234"/>
                  </a:cubicBezTo>
                  <a:cubicBezTo>
                    <a:pt x="537726" y="4686111"/>
                    <a:pt x="546833" y="4666011"/>
                    <a:pt x="253536" y="4681234"/>
                  </a:cubicBezTo>
                  <a:cubicBezTo>
                    <a:pt x="101963" y="4684371"/>
                    <a:pt x="3321" y="4567742"/>
                    <a:pt x="0" y="4427698"/>
                  </a:cubicBezTo>
                  <a:cubicBezTo>
                    <a:pt x="2681" y="4192633"/>
                    <a:pt x="22253" y="3980821"/>
                    <a:pt x="0" y="3648521"/>
                  </a:cubicBezTo>
                  <a:cubicBezTo>
                    <a:pt x="-22253" y="3316221"/>
                    <a:pt x="7960" y="3095377"/>
                    <a:pt x="0" y="2869344"/>
                  </a:cubicBezTo>
                  <a:cubicBezTo>
                    <a:pt x="-7960" y="2643311"/>
                    <a:pt x="1842" y="2478009"/>
                    <a:pt x="0" y="2173651"/>
                  </a:cubicBezTo>
                  <a:cubicBezTo>
                    <a:pt x="-1842" y="1869293"/>
                    <a:pt x="-20985" y="1796776"/>
                    <a:pt x="0" y="1561440"/>
                  </a:cubicBezTo>
                  <a:cubicBezTo>
                    <a:pt x="20985" y="1326104"/>
                    <a:pt x="17557" y="1014283"/>
                    <a:pt x="0" y="865746"/>
                  </a:cubicBezTo>
                  <a:cubicBezTo>
                    <a:pt x="-17557" y="717209"/>
                    <a:pt x="-7495" y="460405"/>
                    <a:pt x="0" y="253536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  <a:extLst>
                <a:ext uri="{C807C97D-BFC1-408E-A445-0C87EB9F89A2}">
                  <ask:lineSketchStyleProps xmlns="" xmlns:ask="http://schemas.microsoft.com/office/drawing/2018/sketchyshapes" sd="1752748507">
                    <a:prstGeom prst="roundRect">
                      <a:avLst>
                        <a:gd name="adj" fmla="val 541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8B6C057-CCAC-4C4B-80CF-2B70A2DA32D9}"/>
                </a:ext>
              </a:extLst>
            </p:cNvPr>
            <p:cNvSpPr txBox="1"/>
            <p:nvPr/>
          </p:nvSpPr>
          <p:spPr>
            <a:xfrm>
              <a:off x="9165273" y="2273434"/>
              <a:ext cx="1491940" cy="587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/>
                <a:t>대서양</a:t>
              </a:r>
              <a:endParaRPr lang="en-US" altLang="ko-KR" b="1" dirty="0"/>
            </a:p>
          </p:txBody>
        </p:sp>
        <p:sp>
          <p:nvSpPr>
            <p:cNvPr id="39" name="사각형: 둥근 모서리 3">
              <a:extLst>
                <a:ext uri="{FF2B5EF4-FFF2-40B4-BE49-F238E27FC236}">
                  <a16:creationId xmlns:a16="http://schemas.microsoft.com/office/drawing/2014/main" id="{B8A2843A-6ADB-4000-90B5-17B87DE181B3}"/>
                </a:ext>
              </a:extLst>
            </p:cNvPr>
            <p:cNvSpPr/>
            <p:nvPr/>
          </p:nvSpPr>
          <p:spPr>
            <a:xfrm>
              <a:off x="5866382" y="5158125"/>
              <a:ext cx="1413339" cy="613573"/>
            </a:xfrm>
            <a:custGeom>
              <a:avLst/>
              <a:gdLst>
                <a:gd name="connsiteX0" fmla="*/ 0 w 10922456"/>
                <a:gd name="connsiteY0" fmla="*/ 253536 h 4681234"/>
                <a:gd name="connsiteX1" fmla="*/ 253536 w 10922456"/>
                <a:gd name="connsiteY1" fmla="*/ 0 h 4681234"/>
                <a:gd name="connsiteX2" fmla="*/ 843741 w 10922456"/>
                <a:gd name="connsiteY2" fmla="*/ 0 h 4681234"/>
                <a:gd name="connsiteX3" fmla="*/ 1538100 w 10922456"/>
                <a:gd name="connsiteY3" fmla="*/ 0 h 4681234"/>
                <a:gd name="connsiteX4" fmla="*/ 1919997 w 10922456"/>
                <a:gd name="connsiteY4" fmla="*/ 0 h 4681234"/>
                <a:gd name="connsiteX5" fmla="*/ 2718510 w 10922456"/>
                <a:gd name="connsiteY5" fmla="*/ 0 h 4681234"/>
                <a:gd name="connsiteX6" fmla="*/ 3412869 w 10922456"/>
                <a:gd name="connsiteY6" fmla="*/ 0 h 4681234"/>
                <a:gd name="connsiteX7" fmla="*/ 4107228 w 10922456"/>
                <a:gd name="connsiteY7" fmla="*/ 0 h 4681234"/>
                <a:gd name="connsiteX8" fmla="*/ 4801587 w 10922456"/>
                <a:gd name="connsiteY8" fmla="*/ 0 h 4681234"/>
                <a:gd name="connsiteX9" fmla="*/ 5495946 w 10922456"/>
                <a:gd name="connsiteY9" fmla="*/ 0 h 4681234"/>
                <a:gd name="connsiteX10" fmla="*/ 6190305 w 10922456"/>
                <a:gd name="connsiteY10" fmla="*/ 0 h 4681234"/>
                <a:gd name="connsiteX11" fmla="*/ 6988818 w 10922456"/>
                <a:gd name="connsiteY11" fmla="*/ 0 h 4681234"/>
                <a:gd name="connsiteX12" fmla="*/ 7579023 w 10922456"/>
                <a:gd name="connsiteY12" fmla="*/ 0 h 4681234"/>
                <a:gd name="connsiteX13" fmla="*/ 8065074 w 10922456"/>
                <a:gd name="connsiteY13" fmla="*/ 0 h 4681234"/>
                <a:gd name="connsiteX14" fmla="*/ 8446971 w 10922456"/>
                <a:gd name="connsiteY14" fmla="*/ 0 h 4681234"/>
                <a:gd name="connsiteX15" fmla="*/ 8933023 w 10922456"/>
                <a:gd name="connsiteY15" fmla="*/ 0 h 4681234"/>
                <a:gd name="connsiteX16" fmla="*/ 9314920 w 10922456"/>
                <a:gd name="connsiteY16" fmla="*/ 0 h 4681234"/>
                <a:gd name="connsiteX17" fmla="*/ 10009279 w 10922456"/>
                <a:gd name="connsiteY17" fmla="*/ 0 h 4681234"/>
                <a:gd name="connsiteX18" fmla="*/ 10668920 w 10922456"/>
                <a:gd name="connsiteY18" fmla="*/ 0 h 4681234"/>
                <a:gd name="connsiteX19" fmla="*/ 10922456 w 10922456"/>
                <a:gd name="connsiteY19" fmla="*/ 253536 h 4681234"/>
                <a:gd name="connsiteX20" fmla="*/ 10922456 w 10922456"/>
                <a:gd name="connsiteY20" fmla="*/ 949230 h 4681234"/>
                <a:gd name="connsiteX21" fmla="*/ 10922456 w 10922456"/>
                <a:gd name="connsiteY21" fmla="*/ 1519698 h 4681234"/>
                <a:gd name="connsiteX22" fmla="*/ 10922456 w 10922456"/>
                <a:gd name="connsiteY22" fmla="*/ 2173651 h 4681234"/>
                <a:gd name="connsiteX23" fmla="*/ 10922456 w 10922456"/>
                <a:gd name="connsiteY23" fmla="*/ 2952827 h 4681234"/>
                <a:gd name="connsiteX24" fmla="*/ 10922456 w 10922456"/>
                <a:gd name="connsiteY24" fmla="*/ 3565038 h 4681234"/>
                <a:gd name="connsiteX25" fmla="*/ 10922456 w 10922456"/>
                <a:gd name="connsiteY25" fmla="*/ 4427698 h 4681234"/>
                <a:gd name="connsiteX26" fmla="*/ 10668920 w 10922456"/>
                <a:gd name="connsiteY26" fmla="*/ 4681234 h 4681234"/>
                <a:gd name="connsiteX27" fmla="*/ 10182869 w 10922456"/>
                <a:gd name="connsiteY27" fmla="*/ 4681234 h 4681234"/>
                <a:gd name="connsiteX28" fmla="*/ 9280202 w 10922456"/>
                <a:gd name="connsiteY28" fmla="*/ 4681234 h 4681234"/>
                <a:gd name="connsiteX29" fmla="*/ 8481689 w 10922456"/>
                <a:gd name="connsiteY29" fmla="*/ 4681234 h 4681234"/>
                <a:gd name="connsiteX30" fmla="*/ 7891484 w 10922456"/>
                <a:gd name="connsiteY30" fmla="*/ 4681234 h 4681234"/>
                <a:gd name="connsiteX31" fmla="*/ 7301279 w 10922456"/>
                <a:gd name="connsiteY31" fmla="*/ 4681234 h 4681234"/>
                <a:gd name="connsiteX32" fmla="*/ 6398613 w 10922456"/>
                <a:gd name="connsiteY32" fmla="*/ 4681234 h 4681234"/>
                <a:gd name="connsiteX33" fmla="*/ 5808407 w 10922456"/>
                <a:gd name="connsiteY33" fmla="*/ 4681234 h 4681234"/>
                <a:gd name="connsiteX34" fmla="*/ 5218202 w 10922456"/>
                <a:gd name="connsiteY34" fmla="*/ 4681234 h 4681234"/>
                <a:gd name="connsiteX35" fmla="*/ 4836305 w 10922456"/>
                <a:gd name="connsiteY35" fmla="*/ 4681234 h 4681234"/>
                <a:gd name="connsiteX36" fmla="*/ 4141946 w 10922456"/>
                <a:gd name="connsiteY36" fmla="*/ 4681234 h 4681234"/>
                <a:gd name="connsiteX37" fmla="*/ 3343433 w 10922456"/>
                <a:gd name="connsiteY37" fmla="*/ 4681234 h 4681234"/>
                <a:gd name="connsiteX38" fmla="*/ 2440767 w 10922456"/>
                <a:gd name="connsiteY38" fmla="*/ 4681234 h 4681234"/>
                <a:gd name="connsiteX39" fmla="*/ 1538100 w 10922456"/>
                <a:gd name="connsiteY39" fmla="*/ 4681234 h 4681234"/>
                <a:gd name="connsiteX40" fmla="*/ 843741 w 10922456"/>
                <a:gd name="connsiteY40" fmla="*/ 4681234 h 4681234"/>
                <a:gd name="connsiteX41" fmla="*/ 253536 w 10922456"/>
                <a:gd name="connsiteY41" fmla="*/ 4681234 h 4681234"/>
                <a:gd name="connsiteX42" fmla="*/ 0 w 10922456"/>
                <a:gd name="connsiteY42" fmla="*/ 4427698 h 4681234"/>
                <a:gd name="connsiteX43" fmla="*/ 0 w 10922456"/>
                <a:gd name="connsiteY43" fmla="*/ 3648521 h 4681234"/>
                <a:gd name="connsiteX44" fmla="*/ 0 w 10922456"/>
                <a:gd name="connsiteY44" fmla="*/ 2952827 h 4681234"/>
                <a:gd name="connsiteX45" fmla="*/ 0 w 10922456"/>
                <a:gd name="connsiteY45" fmla="*/ 2382359 h 4681234"/>
                <a:gd name="connsiteX46" fmla="*/ 0 w 10922456"/>
                <a:gd name="connsiteY46" fmla="*/ 1728407 h 4681234"/>
                <a:gd name="connsiteX47" fmla="*/ 0 w 10922456"/>
                <a:gd name="connsiteY47" fmla="*/ 949230 h 4681234"/>
                <a:gd name="connsiteX48" fmla="*/ 0 w 10922456"/>
                <a:gd name="connsiteY48" fmla="*/ 253536 h 46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922456" h="4681234" fill="none" extrusionOk="0">
                  <a:moveTo>
                    <a:pt x="0" y="253536"/>
                  </a:moveTo>
                  <a:cubicBezTo>
                    <a:pt x="6446" y="101748"/>
                    <a:pt x="133381" y="14067"/>
                    <a:pt x="253536" y="0"/>
                  </a:cubicBezTo>
                  <a:cubicBezTo>
                    <a:pt x="466034" y="4615"/>
                    <a:pt x="664551" y="8322"/>
                    <a:pt x="843741" y="0"/>
                  </a:cubicBezTo>
                  <a:cubicBezTo>
                    <a:pt x="1022932" y="-8322"/>
                    <a:pt x="1340015" y="-9617"/>
                    <a:pt x="1538100" y="0"/>
                  </a:cubicBezTo>
                  <a:cubicBezTo>
                    <a:pt x="1736185" y="9617"/>
                    <a:pt x="1775930" y="4280"/>
                    <a:pt x="1919997" y="0"/>
                  </a:cubicBezTo>
                  <a:cubicBezTo>
                    <a:pt x="2064064" y="-4280"/>
                    <a:pt x="2423910" y="18903"/>
                    <a:pt x="2718510" y="0"/>
                  </a:cubicBezTo>
                  <a:cubicBezTo>
                    <a:pt x="3013110" y="-18903"/>
                    <a:pt x="3186734" y="23662"/>
                    <a:pt x="3412869" y="0"/>
                  </a:cubicBezTo>
                  <a:cubicBezTo>
                    <a:pt x="3639004" y="-23662"/>
                    <a:pt x="3792241" y="24607"/>
                    <a:pt x="4107228" y="0"/>
                  </a:cubicBezTo>
                  <a:cubicBezTo>
                    <a:pt x="4422215" y="-24607"/>
                    <a:pt x="4509678" y="-33836"/>
                    <a:pt x="4801587" y="0"/>
                  </a:cubicBezTo>
                  <a:cubicBezTo>
                    <a:pt x="5093496" y="33836"/>
                    <a:pt x="5155207" y="29190"/>
                    <a:pt x="5495946" y="0"/>
                  </a:cubicBezTo>
                  <a:cubicBezTo>
                    <a:pt x="5836685" y="-29190"/>
                    <a:pt x="5876203" y="30034"/>
                    <a:pt x="6190305" y="0"/>
                  </a:cubicBezTo>
                  <a:cubicBezTo>
                    <a:pt x="6504407" y="-30034"/>
                    <a:pt x="6676674" y="13338"/>
                    <a:pt x="6988818" y="0"/>
                  </a:cubicBezTo>
                  <a:cubicBezTo>
                    <a:pt x="7300962" y="-13338"/>
                    <a:pt x="7372643" y="9087"/>
                    <a:pt x="7579023" y="0"/>
                  </a:cubicBezTo>
                  <a:cubicBezTo>
                    <a:pt x="7785404" y="-9087"/>
                    <a:pt x="7866082" y="-24227"/>
                    <a:pt x="8065074" y="0"/>
                  </a:cubicBezTo>
                  <a:cubicBezTo>
                    <a:pt x="8264066" y="24227"/>
                    <a:pt x="8367428" y="-16248"/>
                    <a:pt x="8446971" y="0"/>
                  </a:cubicBezTo>
                  <a:cubicBezTo>
                    <a:pt x="8526514" y="16248"/>
                    <a:pt x="8730646" y="4553"/>
                    <a:pt x="8933023" y="0"/>
                  </a:cubicBezTo>
                  <a:cubicBezTo>
                    <a:pt x="9135400" y="-4553"/>
                    <a:pt x="9227544" y="-102"/>
                    <a:pt x="9314920" y="0"/>
                  </a:cubicBezTo>
                  <a:cubicBezTo>
                    <a:pt x="9402296" y="102"/>
                    <a:pt x="9668371" y="-28702"/>
                    <a:pt x="10009279" y="0"/>
                  </a:cubicBezTo>
                  <a:cubicBezTo>
                    <a:pt x="10350187" y="28702"/>
                    <a:pt x="10523351" y="6445"/>
                    <a:pt x="10668920" y="0"/>
                  </a:cubicBezTo>
                  <a:cubicBezTo>
                    <a:pt x="10810600" y="21612"/>
                    <a:pt x="10926082" y="112095"/>
                    <a:pt x="10922456" y="253536"/>
                  </a:cubicBezTo>
                  <a:cubicBezTo>
                    <a:pt x="10925165" y="533663"/>
                    <a:pt x="10910602" y="674802"/>
                    <a:pt x="10922456" y="949230"/>
                  </a:cubicBezTo>
                  <a:cubicBezTo>
                    <a:pt x="10934310" y="1223658"/>
                    <a:pt x="10906306" y="1366240"/>
                    <a:pt x="10922456" y="1519698"/>
                  </a:cubicBezTo>
                  <a:cubicBezTo>
                    <a:pt x="10938606" y="1673156"/>
                    <a:pt x="10931848" y="1871856"/>
                    <a:pt x="10922456" y="2173651"/>
                  </a:cubicBezTo>
                  <a:cubicBezTo>
                    <a:pt x="10913064" y="2475446"/>
                    <a:pt x="10885015" y="2763470"/>
                    <a:pt x="10922456" y="2952827"/>
                  </a:cubicBezTo>
                  <a:cubicBezTo>
                    <a:pt x="10959897" y="3142184"/>
                    <a:pt x="10944689" y="3412672"/>
                    <a:pt x="10922456" y="3565038"/>
                  </a:cubicBezTo>
                  <a:cubicBezTo>
                    <a:pt x="10900223" y="3717404"/>
                    <a:pt x="10934203" y="4113567"/>
                    <a:pt x="10922456" y="4427698"/>
                  </a:cubicBezTo>
                  <a:cubicBezTo>
                    <a:pt x="10901461" y="4576454"/>
                    <a:pt x="10823540" y="4682312"/>
                    <a:pt x="10668920" y="4681234"/>
                  </a:cubicBezTo>
                  <a:cubicBezTo>
                    <a:pt x="10463841" y="4661440"/>
                    <a:pt x="10401919" y="4669444"/>
                    <a:pt x="10182869" y="4681234"/>
                  </a:cubicBezTo>
                  <a:cubicBezTo>
                    <a:pt x="9963819" y="4693024"/>
                    <a:pt x="9645025" y="4706825"/>
                    <a:pt x="9280202" y="4681234"/>
                  </a:cubicBezTo>
                  <a:cubicBezTo>
                    <a:pt x="8915379" y="4655643"/>
                    <a:pt x="8691103" y="4686609"/>
                    <a:pt x="8481689" y="4681234"/>
                  </a:cubicBezTo>
                  <a:cubicBezTo>
                    <a:pt x="8272275" y="4675859"/>
                    <a:pt x="8073013" y="4702770"/>
                    <a:pt x="7891484" y="4681234"/>
                  </a:cubicBezTo>
                  <a:cubicBezTo>
                    <a:pt x="7709955" y="4659698"/>
                    <a:pt x="7536625" y="4685795"/>
                    <a:pt x="7301279" y="4681234"/>
                  </a:cubicBezTo>
                  <a:cubicBezTo>
                    <a:pt x="7065934" y="4676673"/>
                    <a:pt x="6757987" y="4682775"/>
                    <a:pt x="6398613" y="4681234"/>
                  </a:cubicBezTo>
                  <a:cubicBezTo>
                    <a:pt x="6039239" y="4679693"/>
                    <a:pt x="6080043" y="4678059"/>
                    <a:pt x="5808407" y="4681234"/>
                  </a:cubicBezTo>
                  <a:cubicBezTo>
                    <a:pt x="5536771" y="4684409"/>
                    <a:pt x="5361685" y="4656041"/>
                    <a:pt x="5218202" y="4681234"/>
                  </a:cubicBezTo>
                  <a:cubicBezTo>
                    <a:pt x="5074719" y="4706427"/>
                    <a:pt x="4923992" y="4679503"/>
                    <a:pt x="4836305" y="4681234"/>
                  </a:cubicBezTo>
                  <a:cubicBezTo>
                    <a:pt x="4748618" y="4682965"/>
                    <a:pt x="4288020" y="4666790"/>
                    <a:pt x="4141946" y="4681234"/>
                  </a:cubicBezTo>
                  <a:cubicBezTo>
                    <a:pt x="3995872" y="4695678"/>
                    <a:pt x="3741338" y="4670379"/>
                    <a:pt x="3343433" y="4681234"/>
                  </a:cubicBezTo>
                  <a:cubicBezTo>
                    <a:pt x="2945528" y="4692089"/>
                    <a:pt x="2822023" y="4646703"/>
                    <a:pt x="2440767" y="4681234"/>
                  </a:cubicBezTo>
                  <a:cubicBezTo>
                    <a:pt x="2059511" y="4715765"/>
                    <a:pt x="1796477" y="4641228"/>
                    <a:pt x="1538100" y="4681234"/>
                  </a:cubicBezTo>
                  <a:cubicBezTo>
                    <a:pt x="1279723" y="4721240"/>
                    <a:pt x="1037759" y="4664752"/>
                    <a:pt x="843741" y="4681234"/>
                  </a:cubicBezTo>
                  <a:cubicBezTo>
                    <a:pt x="649723" y="4697716"/>
                    <a:pt x="503260" y="4709929"/>
                    <a:pt x="253536" y="4681234"/>
                  </a:cubicBezTo>
                  <a:cubicBezTo>
                    <a:pt x="104586" y="4685435"/>
                    <a:pt x="1561" y="4563091"/>
                    <a:pt x="0" y="4427698"/>
                  </a:cubicBezTo>
                  <a:cubicBezTo>
                    <a:pt x="16292" y="4219901"/>
                    <a:pt x="-9568" y="3909721"/>
                    <a:pt x="0" y="3648521"/>
                  </a:cubicBezTo>
                  <a:cubicBezTo>
                    <a:pt x="9568" y="3387321"/>
                    <a:pt x="-6966" y="3172554"/>
                    <a:pt x="0" y="2952827"/>
                  </a:cubicBezTo>
                  <a:cubicBezTo>
                    <a:pt x="6966" y="2733100"/>
                    <a:pt x="-27542" y="2657632"/>
                    <a:pt x="0" y="2382359"/>
                  </a:cubicBezTo>
                  <a:cubicBezTo>
                    <a:pt x="27542" y="2107086"/>
                    <a:pt x="20398" y="2044374"/>
                    <a:pt x="0" y="1728407"/>
                  </a:cubicBezTo>
                  <a:cubicBezTo>
                    <a:pt x="-20398" y="1412440"/>
                    <a:pt x="2419" y="1120904"/>
                    <a:pt x="0" y="949230"/>
                  </a:cubicBezTo>
                  <a:cubicBezTo>
                    <a:pt x="-2419" y="777556"/>
                    <a:pt x="29169" y="568548"/>
                    <a:pt x="0" y="253536"/>
                  </a:cubicBezTo>
                  <a:close/>
                </a:path>
                <a:path w="10922456" h="4681234" stroke="0" extrusionOk="0">
                  <a:moveTo>
                    <a:pt x="0" y="253536"/>
                  </a:moveTo>
                  <a:cubicBezTo>
                    <a:pt x="6333" y="115607"/>
                    <a:pt x="124210" y="-32651"/>
                    <a:pt x="253536" y="0"/>
                  </a:cubicBezTo>
                  <a:cubicBezTo>
                    <a:pt x="369383" y="-353"/>
                    <a:pt x="539335" y="10665"/>
                    <a:pt x="635433" y="0"/>
                  </a:cubicBezTo>
                  <a:cubicBezTo>
                    <a:pt x="731531" y="-10665"/>
                    <a:pt x="894222" y="-8278"/>
                    <a:pt x="1121485" y="0"/>
                  </a:cubicBezTo>
                  <a:cubicBezTo>
                    <a:pt x="1348748" y="8278"/>
                    <a:pt x="1522218" y="19325"/>
                    <a:pt x="1711690" y="0"/>
                  </a:cubicBezTo>
                  <a:cubicBezTo>
                    <a:pt x="1901163" y="-19325"/>
                    <a:pt x="2130241" y="-21785"/>
                    <a:pt x="2406049" y="0"/>
                  </a:cubicBezTo>
                  <a:cubicBezTo>
                    <a:pt x="2681857" y="21785"/>
                    <a:pt x="2794937" y="-7819"/>
                    <a:pt x="2996254" y="0"/>
                  </a:cubicBezTo>
                  <a:cubicBezTo>
                    <a:pt x="3197571" y="7819"/>
                    <a:pt x="3291401" y="-1907"/>
                    <a:pt x="3378151" y="0"/>
                  </a:cubicBezTo>
                  <a:cubicBezTo>
                    <a:pt x="3464901" y="1907"/>
                    <a:pt x="4013338" y="28818"/>
                    <a:pt x="4176664" y="0"/>
                  </a:cubicBezTo>
                  <a:cubicBezTo>
                    <a:pt x="4339990" y="-28818"/>
                    <a:pt x="4810160" y="-11694"/>
                    <a:pt x="4975177" y="0"/>
                  </a:cubicBezTo>
                  <a:cubicBezTo>
                    <a:pt x="5140194" y="11694"/>
                    <a:pt x="5396576" y="20791"/>
                    <a:pt x="5773690" y="0"/>
                  </a:cubicBezTo>
                  <a:cubicBezTo>
                    <a:pt x="6150804" y="-20791"/>
                    <a:pt x="6294795" y="6869"/>
                    <a:pt x="6676356" y="0"/>
                  </a:cubicBezTo>
                  <a:cubicBezTo>
                    <a:pt x="7057917" y="-6869"/>
                    <a:pt x="7089996" y="-32324"/>
                    <a:pt x="7370715" y="0"/>
                  </a:cubicBezTo>
                  <a:cubicBezTo>
                    <a:pt x="7651434" y="32324"/>
                    <a:pt x="8043428" y="-32007"/>
                    <a:pt x="8273382" y="0"/>
                  </a:cubicBezTo>
                  <a:cubicBezTo>
                    <a:pt x="8503336" y="32007"/>
                    <a:pt x="8678791" y="-27263"/>
                    <a:pt x="9071894" y="0"/>
                  </a:cubicBezTo>
                  <a:cubicBezTo>
                    <a:pt x="9464997" y="27263"/>
                    <a:pt x="9539999" y="20013"/>
                    <a:pt x="9766253" y="0"/>
                  </a:cubicBezTo>
                  <a:cubicBezTo>
                    <a:pt x="9992507" y="-20013"/>
                    <a:pt x="10243908" y="-10030"/>
                    <a:pt x="10668920" y="0"/>
                  </a:cubicBezTo>
                  <a:cubicBezTo>
                    <a:pt x="10826805" y="-5008"/>
                    <a:pt x="10925194" y="109852"/>
                    <a:pt x="10922456" y="253536"/>
                  </a:cubicBezTo>
                  <a:cubicBezTo>
                    <a:pt x="10905016" y="478826"/>
                    <a:pt x="10893038" y="619162"/>
                    <a:pt x="10922456" y="865746"/>
                  </a:cubicBezTo>
                  <a:cubicBezTo>
                    <a:pt x="10951875" y="1112330"/>
                    <a:pt x="10919347" y="1216073"/>
                    <a:pt x="10922456" y="1477957"/>
                  </a:cubicBezTo>
                  <a:cubicBezTo>
                    <a:pt x="10925565" y="1739841"/>
                    <a:pt x="10921933" y="1835104"/>
                    <a:pt x="10922456" y="2131909"/>
                  </a:cubicBezTo>
                  <a:cubicBezTo>
                    <a:pt x="10922979" y="2428714"/>
                    <a:pt x="10894258" y="2548423"/>
                    <a:pt x="10922456" y="2869344"/>
                  </a:cubicBezTo>
                  <a:cubicBezTo>
                    <a:pt x="10950654" y="3190266"/>
                    <a:pt x="10894404" y="3246893"/>
                    <a:pt x="10922456" y="3481555"/>
                  </a:cubicBezTo>
                  <a:cubicBezTo>
                    <a:pt x="10950508" y="3716217"/>
                    <a:pt x="10951668" y="4132627"/>
                    <a:pt x="10922456" y="4427698"/>
                  </a:cubicBezTo>
                  <a:cubicBezTo>
                    <a:pt x="10908810" y="4537967"/>
                    <a:pt x="10796617" y="4680011"/>
                    <a:pt x="10668920" y="4681234"/>
                  </a:cubicBezTo>
                  <a:cubicBezTo>
                    <a:pt x="10552403" y="4681352"/>
                    <a:pt x="10375248" y="4691399"/>
                    <a:pt x="10287023" y="4681234"/>
                  </a:cubicBezTo>
                  <a:cubicBezTo>
                    <a:pt x="10198798" y="4671069"/>
                    <a:pt x="9588999" y="4671244"/>
                    <a:pt x="9384356" y="4681234"/>
                  </a:cubicBezTo>
                  <a:cubicBezTo>
                    <a:pt x="9179713" y="4691224"/>
                    <a:pt x="9092294" y="4664855"/>
                    <a:pt x="9002459" y="4681234"/>
                  </a:cubicBezTo>
                  <a:cubicBezTo>
                    <a:pt x="8912624" y="4697613"/>
                    <a:pt x="8509176" y="4695254"/>
                    <a:pt x="8203946" y="4681234"/>
                  </a:cubicBezTo>
                  <a:cubicBezTo>
                    <a:pt x="7898716" y="4667214"/>
                    <a:pt x="7652785" y="4686672"/>
                    <a:pt x="7405433" y="4681234"/>
                  </a:cubicBezTo>
                  <a:cubicBezTo>
                    <a:pt x="7158081" y="4675796"/>
                    <a:pt x="6958104" y="4661555"/>
                    <a:pt x="6606920" y="4681234"/>
                  </a:cubicBezTo>
                  <a:cubicBezTo>
                    <a:pt x="6255736" y="4700913"/>
                    <a:pt x="6362288" y="4681249"/>
                    <a:pt x="6120869" y="4681234"/>
                  </a:cubicBezTo>
                  <a:cubicBezTo>
                    <a:pt x="5879450" y="4681219"/>
                    <a:pt x="5684158" y="4672265"/>
                    <a:pt x="5426510" y="4681234"/>
                  </a:cubicBezTo>
                  <a:cubicBezTo>
                    <a:pt x="5168862" y="4690203"/>
                    <a:pt x="4831656" y="4671975"/>
                    <a:pt x="4627997" y="4681234"/>
                  </a:cubicBezTo>
                  <a:cubicBezTo>
                    <a:pt x="4424338" y="4690493"/>
                    <a:pt x="4168996" y="4660111"/>
                    <a:pt x="4037792" y="4681234"/>
                  </a:cubicBezTo>
                  <a:cubicBezTo>
                    <a:pt x="3906588" y="4702357"/>
                    <a:pt x="3424667" y="4723128"/>
                    <a:pt x="3135126" y="4681234"/>
                  </a:cubicBezTo>
                  <a:cubicBezTo>
                    <a:pt x="2845585" y="4639340"/>
                    <a:pt x="2774287" y="4695599"/>
                    <a:pt x="2649074" y="4681234"/>
                  </a:cubicBezTo>
                  <a:cubicBezTo>
                    <a:pt x="2523861" y="4666869"/>
                    <a:pt x="2174520" y="4712684"/>
                    <a:pt x="1746408" y="4681234"/>
                  </a:cubicBezTo>
                  <a:cubicBezTo>
                    <a:pt x="1318296" y="4649784"/>
                    <a:pt x="1149756" y="4676357"/>
                    <a:pt x="843741" y="4681234"/>
                  </a:cubicBezTo>
                  <a:cubicBezTo>
                    <a:pt x="537726" y="4686111"/>
                    <a:pt x="546833" y="4666011"/>
                    <a:pt x="253536" y="4681234"/>
                  </a:cubicBezTo>
                  <a:cubicBezTo>
                    <a:pt x="101963" y="4684371"/>
                    <a:pt x="3321" y="4567742"/>
                    <a:pt x="0" y="4427698"/>
                  </a:cubicBezTo>
                  <a:cubicBezTo>
                    <a:pt x="2681" y="4192633"/>
                    <a:pt x="22253" y="3980821"/>
                    <a:pt x="0" y="3648521"/>
                  </a:cubicBezTo>
                  <a:cubicBezTo>
                    <a:pt x="-22253" y="3316221"/>
                    <a:pt x="7960" y="3095377"/>
                    <a:pt x="0" y="2869344"/>
                  </a:cubicBezTo>
                  <a:cubicBezTo>
                    <a:pt x="-7960" y="2643311"/>
                    <a:pt x="1842" y="2478009"/>
                    <a:pt x="0" y="2173651"/>
                  </a:cubicBezTo>
                  <a:cubicBezTo>
                    <a:pt x="-1842" y="1869293"/>
                    <a:pt x="-20985" y="1796776"/>
                    <a:pt x="0" y="1561440"/>
                  </a:cubicBezTo>
                  <a:cubicBezTo>
                    <a:pt x="20985" y="1326104"/>
                    <a:pt x="17557" y="1014283"/>
                    <a:pt x="0" y="865746"/>
                  </a:cubicBezTo>
                  <a:cubicBezTo>
                    <a:pt x="-17557" y="717209"/>
                    <a:pt x="-7495" y="460405"/>
                    <a:pt x="0" y="253536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  <a:extLst>
                <a:ext uri="{C807C97D-BFC1-408E-A445-0C87EB9F89A2}">
                  <ask:lineSketchStyleProps xmlns="" xmlns:ask="http://schemas.microsoft.com/office/drawing/2018/sketchyshapes" sd="1752748507">
                    <a:prstGeom prst="roundRect">
                      <a:avLst>
                        <a:gd name="adj" fmla="val 541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8B6C057-CCAC-4C4B-80CF-2B70A2DA32D9}"/>
                </a:ext>
              </a:extLst>
            </p:cNvPr>
            <p:cNvSpPr txBox="1"/>
            <p:nvPr/>
          </p:nvSpPr>
          <p:spPr>
            <a:xfrm>
              <a:off x="5827080" y="5203301"/>
              <a:ext cx="1491940" cy="587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err="1" smtClean="0"/>
                <a:t>남대양</a:t>
              </a:r>
              <a:endParaRPr lang="en-US" altLang="ko-KR" b="1" dirty="0"/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3596467" y="3600128"/>
              <a:ext cx="1491940" cy="632235"/>
              <a:chOff x="5839364" y="3203557"/>
              <a:chExt cx="1492134" cy="632318"/>
            </a:xfrm>
          </p:grpSpPr>
          <p:sp>
            <p:nvSpPr>
              <p:cNvPr id="45" name="사각형: 둥근 모서리 3">
                <a:extLst>
                  <a:ext uri="{FF2B5EF4-FFF2-40B4-BE49-F238E27FC236}">
                    <a16:creationId xmlns:a16="http://schemas.microsoft.com/office/drawing/2014/main" id="{B8A2843A-6ADB-4000-90B5-17B87DE181B3}"/>
                  </a:ext>
                </a:extLst>
              </p:cNvPr>
              <p:cNvSpPr/>
              <p:nvPr/>
            </p:nvSpPr>
            <p:spPr>
              <a:xfrm>
                <a:off x="5878670" y="3203557"/>
                <a:ext cx="1413523" cy="613653"/>
              </a:xfrm>
              <a:custGeom>
                <a:avLst/>
                <a:gdLst>
                  <a:gd name="connsiteX0" fmla="*/ 0 w 10922456"/>
                  <a:gd name="connsiteY0" fmla="*/ 253536 h 4681234"/>
                  <a:gd name="connsiteX1" fmla="*/ 253536 w 10922456"/>
                  <a:gd name="connsiteY1" fmla="*/ 0 h 4681234"/>
                  <a:gd name="connsiteX2" fmla="*/ 843741 w 10922456"/>
                  <a:gd name="connsiteY2" fmla="*/ 0 h 4681234"/>
                  <a:gd name="connsiteX3" fmla="*/ 1538100 w 10922456"/>
                  <a:gd name="connsiteY3" fmla="*/ 0 h 4681234"/>
                  <a:gd name="connsiteX4" fmla="*/ 1919997 w 10922456"/>
                  <a:gd name="connsiteY4" fmla="*/ 0 h 4681234"/>
                  <a:gd name="connsiteX5" fmla="*/ 2718510 w 10922456"/>
                  <a:gd name="connsiteY5" fmla="*/ 0 h 4681234"/>
                  <a:gd name="connsiteX6" fmla="*/ 3412869 w 10922456"/>
                  <a:gd name="connsiteY6" fmla="*/ 0 h 4681234"/>
                  <a:gd name="connsiteX7" fmla="*/ 4107228 w 10922456"/>
                  <a:gd name="connsiteY7" fmla="*/ 0 h 4681234"/>
                  <a:gd name="connsiteX8" fmla="*/ 4801587 w 10922456"/>
                  <a:gd name="connsiteY8" fmla="*/ 0 h 4681234"/>
                  <a:gd name="connsiteX9" fmla="*/ 5495946 w 10922456"/>
                  <a:gd name="connsiteY9" fmla="*/ 0 h 4681234"/>
                  <a:gd name="connsiteX10" fmla="*/ 6190305 w 10922456"/>
                  <a:gd name="connsiteY10" fmla="*/ 0 h 4681234"/>
                  <a:gd name="connsiteX11" fmla="*/ 6988818 w 10922456"/>
                  <a:gd name="connsiteY11" fmla="*/ 0 h 4681234"/>
                  <a:gd name="connsiteX12" fmla="*/ 7579023 w 10922456"/>
                  <a:gd name="connsiteY12" fmla="*/ 0 h 4681234"/>
                  <a:gd name="connsiteX13" fmla="*/ 8065074 w 10922456"/>
                  <a:gd name="connsiteY13" fmla="*/ 0 h 4681234"/>
                  <a:gd name="connsiteX14" fmla="*/ 8446971 w 10922456"/>
                  <a:gd name="connsiteY14" fmla="*/ 0 h 4681234"/>
                  <a:gd name="connsiteX15" fmla="*/ 8933023 w 10922456"/>
                  <a:gd name="connsiteY15" fmla="*/ 0 h 4681234"/>
                  <a:gd name="connsiteX16" fmla="*/ 9314920 w 10922456"/>
                  <a:gd name="connsiteY16" fmla="*/ 0 h 4681234"/>
                  <a:gd name="connsiteX17" fmla="*/ 10009279 w 10922456"/>
                  <a:gd name="connsiteY17" fmla="*/ 0 h 4681234"/>
                  <a:gd name="connsiteX18" fmla="*/ 10668920 w 10922456"/>
                  <a:gd name="connsiteY18" fmla="*/ 0 h 4681234"/>
                  <a:gd name="connsiteX19" fmla="*/ 10922456 w 10922456"/>
                  <a:gd name="connsiteY19" fmla="*/ 253536 h 4681234"/>
                  <a:gd name="connsiteX20" fmla="*/ 10922456 w 10922456"/>
                  <a:gd name="connsiteY20" fmla="*/ 949230 h 4681234"/>
                  <a:gd name="connsiteX21" fmla="*/ 10922456 w 10922456"/>
                  <a:gd name="connsiteY21" fmla="*/ 1519698 h 4681234"/>
                  <a:gd name="connsiteX22" fmla="*/ 10922456 w 10922456"/>
                  <a:gd name="connsiteY22" fmla="*/ 2173651 h 4681234"/>
                  <a:gd name="connsiteX23" fmla="*/ 10922456 w 10922456"/>
                  <a:gd name="connsiteY23" fmla="*/ 2952827 h 4681234"/>
                  <a:gd name="connsiteX24" fmla="*/ 10922456 w 10922456"/>
                  <a:gd name="connsiteY24" fmla="*/ 3565038 h 4681234"/>
                  <a:gd name="connsiteX25" fmla="*/ 10922456 w 10922456"/>
                  <a:gd name="connsiteY25" fmla="*/ 4427698 h 4681234"/>
                  <a:gd name="connsiteX26" fmla="*/ 10668920 w 10922456"/>
                  <a:gd name="connsiteY26" fmla="*/ 4681234 h 4681234"/>
                  <a:gd name="connsiteX27" fmla="*/ 10182869 w 10922456"/>
                  <a:gd name="connsiteY27" fmla="*/ 4681234 h 4681234"/>
                  <a:gd name="connsiteX28" fmla="*/ 9280202 w 10922456"/>
                  <a:gd name="connsiteY28" fmla="*/ 4681234 h 4681234"/>
                  <a:gd name="connsiteX29" fmla="*/ 8481689 w 10922456"/>
                  <a:gd name="connsiteY29" fmla="*/ 4681234 h 4681234"/>
                  <a:gd name="connsiteX30" fmla="*/ 7891484 w 10922456"/>
                  <a:gd name="connsiteY30" fmla="*/ 4681234 h 4681234"/>
                  <a:gd name="connsiteX31" fmla="*/ 7301279 w 10922456"/>
                  <a:gd name="connsiteY31" fmla="*/ 4681234 h 4681234"/>
                  <a:gd name="connsiteX32" fmla="*/ 6398613 w 10922456"/>
                  <a:gd name="connsiteY32" fmla="*/ 4681234 h 4681234"/>
                  <a:gd name="connsiteX33" fmla="*/ 5808407 w 10922456"/>
                  <a:gd name="connsiteY33" fmla="*/ 4681234 h 4681234"/>
                  <a:gd name="connsiteX34" fmla="*/ 5218202 w 10922456"/>
                  <a:gd name="connsiteY34" fmla="*/ 4681234 h 4681234"/>
                  <a:gd name="connsiteX35" fmla="*/ 4836305 w 10922456"/>
                  <a:gd name="connsiteY35" fmla="*/ 4681234 h 4681234"/>
                  <a:gd name="connsiteX36" fmla="*/ 4141946 w 10922456"/>
                  <a:gd name="connsiteY36" fmla="*/ 4681234 h 4681234"/>
                  <a:gd name="connsiteX37" fmla="*/ 3343433 w 10922456"/>
                  <a:gd name="connsiteY37" fmla="*/ 4681234 h 4681234"/>
                  <a:gd name="connsiteX38" fmla="*/ 2440767 w 10922456"/>
                  <a:gd name="connsiteY38" fmla="*/ 4681234 h 4681234"/>
                  <a:gd name="connsiteX39" fmla="*/ 1538100 w 10922456"/>
                  <a:gd name="connsiteY39" fmla="*/ 4681234 h 4681234"/>
                  <a:gd name="connsiteX40" fmla="*/ 843741 w 10922456"/>
                  <a:gd name="connsiteY40" fmla="*/ 4681234 h 4681234"/>
                  <a:gd name="connsiteX41" fmla="*/ 253536 w 10922456"/>
                  <a:gd name="connsiteY41" fmla="*/ 4681234 h 4681234"/>
                  <a:gd name="connsiteX42" fmla="*/ 0 w 10922456"/>
                  <a:gd name="connsiteY42" fmla="*/ 4427698 h 4681234"/>
                  <a:gd name="connsiteX43" fmla="*/ 0 w 10922456"/>
                  <a:gd name="connsiteY43" fmla="*/ 3648521 h 4681234"/>
                  <a:gd name="connsiteX44" fmla="*/ 0 w 10922456"/>
                  <a:gd name="connsiteY44" fmla="*/ 2952827 h 4681234"/>
                  <a:gd name="connsiteX45" fmla="*/ 0 w 10922456"/>
                  <a:gd name="connsiteY45" fmla="*/ 2382359 h 4681234"/>
                  <a:gd name="connsiteX46" fmla="*/ 0 w 10922456"/>
                  <a:gd name="connsiteY46" fmla="*/ 1728407 h 4681234"/>
                  <a:gd name="connsiteX47" fmla="*/ 0 w 10922456"/>
                  <a:gd name="connsiteY47" fmla="*/ 949230 h 4681234"/>
                  <a:gd name="connsiteX48" fmla="*/ 0 w 10922456"/>
                  <a:gd name="connsiteY48" fmla="*/ 253536 h 468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922456" h="4681234" fill="none" extrusionOk="0">
                    <a:moveTo>
                      <a:pt x="0" y="253536"/>
                    </a:moveTo>
                    <a:cubicBezTo>
                      <a:pt x="6446" y="101748"/>
                      <a:pt x="133381" y="14067"/>
                      <a:pt x="253536" y="0"/>
                    </a:cubicBezTo>
                    <a:cubicBezTo>
                      <a:pt x="466034" y="4615"/>
                      <a:pt x="664551" y="8322"/>
                      <a:pt x="843741" y="0"/>
                    </a:cubicBezTo>
                    <a:cubicBezTo>
                      <a:pt x="1022932" y="-8322"/>
                      <a:pt x="1340015" y="-9617"/>
                      <a:pt x="1538100" y="0"/>
                    </a:cubicBezTo>
                    <a:cubicBezTo>
                      <a:pt x="1736185" y="9617"/>
                      <a:pt x="1775930" y="4280"/>
                      <a:pt x="1919997" y="0"/>
                    </a:cubicBezTo>
                    <a:cubicBezTo>
                      <a:pt x="2064064" y="-4280"/>
                      <a:pt x="2423910" y="18903"/>
                      <a:pt x="2718510" y="0"/>
                    </a:cubicBezTo>
                    <a:cubicBezTo>
                      <a:pt x="3013110" y="-18903"/>
                      <a:pt x="3186734" y="23662"/>
                      <a:pt x="3412869" y="0"/>
                    </a:cubicBezTo>
                    <a:cubicBezTo>
                      <a:pt x="3639004" y="-23662"/>
                      <a:pt x="3792241" y="24607"/>
                      <a:pt x="4107228" y="0"/>
                    </a:cubicBezTo>
                    <a:cubicBezTo>
                      <a:pt x="4422215" y="-24607"/>
                      <a:pt x="4509678" y="-33836"/>
                      <a:pt x="4801587" y="0"/>
                    </a:cubicBezTo>
                    <a:cubicBezTo>
                      <a:pt x="5093496" y="33836"/>
                      <a:pt x="5155207" y="29190"/>
                      <a:pt x="5495946" y="0"/>
                    </a:cubicBezTo>
                    <a:cubicBezTo>
                      <a:pt x="5836685" y="-29190"/>
                      <a:pt x="5876203" y="30034"/>
                      <a:pt x="6190305" y="0"/>
                    </a:cubicBezTo>
                    <a:cubicBezTo>
                      <a:pt x="6504407" y="-30034"/>
                      <a:pt x="6676674" y="13338"/>
                      <a:pt x="6988818" y="0"/>
                    </a:cubicBezTo>
                    <a:cubicBezTo>
                      <a:pt x="7300962" y="-13338"/>
                      <a:pt x="7372643" y="9087"/>
                      <a:pt x="7579023" y="0"/>
                    </a:cubicBezTo>
                    <a:cubicBezTo>
                      <a:pt x="7785404" y="-9087"/>
                      <a:pt x="7866082" y="-24227"/>
                      <a:pt x="8065074" y="0"/>
                    </a:cubicBezTo>
                    <a:cubicBezTo>
                      <a:pt x="8264066" y="24227"/>
                      <a:pt x="8367428" y="-16248"/>
                      <a:pt x="8446971" y="0"/>
                    </a:cubicBezTo>
                    <a:cubicBezTo>
                      <a:pt x="8526514" y="16248"/>
                      <a:pt x="8730646" y="4553"/>
                      <a:pt x="8933023" y="0"/>
                    </a:cubicBezTo>
                    <a:cubicBezTo>
                      <a:pt x="9135400" y="-4553"/>
                      <a:pt x="9227544" y="-102"/>
                      <a:pt x="9314920" y="0"/>
                    </a:cubicBezTo>
                    <a:cubicBezTo>
                      <a:pt x="9402296" y="102"/>
                      <a:pt x="9668371" y="-28702"/>
                      <a:pt x="10009279" y="0"/>
                    </a:cubicBezTo>
                    <a:cubicBezTo>
                      <a:pt x="10350187" y="28702"/>
                      <a:pt x="10523351" y="6445"/>
                      <a:pt x="10668920" y="0"/>
                    </a:cubicBezTo>
                    <a:cubicBezTo>
                      <a:pt x="10810600" y="21612"/>
                      <a:pt x="10926082" y="112095"/>
                      <a:pt x="10922456" y="253536"/>
                    </a:cubicBezTo>
                    <a:cubicBezTo>
                      <a:pt x="10925165" y="533663"/>
                      <a:pt x="10910602" y="674802"/>
                      <a:pt x="10922456" y="949230"/>
                    </a:cubicBezTo>
                    <a:cubicBezTo>
                      <a:pt x="10934310" y="1223658"/>
                      <a:pt x="10906306" y="1366240"/>
                      <a:pt x="10922456" y="1519698"/>
                    </a:cubicBezTo>
                    <a:cubicBezTo>
                      <a:pt x="10938606" y="1673156"/>
                      <a:pt x="10931848" y="1871856"/>
                      <a:pt x="10922456" y="2173651"/>
                    </a:cubicBezTo>
                    <a:cubicBezTo>
                      <a:pt x="10913064" y="2475446"/>
                      <a:pt x="10885015" y="2763470"/>
                      <a:pt x="10922456" y="2952827"/>
                    </a:cubicBezTo>
                    <a:cubicBezTo>
                      <a:pt x="10959897" y="3142184"/>
                      <a:pt x="10944689" y="3412672"/>
                      <a:pt x="10922456" y="3565038"/>
                    </a:cubicBezTo>
                    <a:cubicBezTo>
                      <a:pt x="10900223" y="3717404"/>
                      <a:pt x="10934203" y="4113567"/>
                      <a:pt x="10922456" y="4427698"/>
                    </a:cubicBezTo>
                    <a:cubicBezTo>
                      <a:pt x="10901461" y="4576454"/>
                      <a:pt x="10823540" y="4682312"/>
                      <a:pt x="10668920" y="4681234"/>
                    </a:cubicBezTo>
                    <a:cubicBezTo>
                      <a:pt x="10463841" y="4661440"/>
                      <a:pt x="10401919" y="4669444"/>
                      <a:pt x="10182869" y="4681234"/>
                    </a:cubicBezTo>
                    <a:cubicBezTo>
                      <a:pt x="9963819" y="4693024"/>
                      <a:pt x="9645025" y="4706825"/>
                      <a:pt x="9280202" y="4681234"/>
                    </a:cubicBezTo>
                    <a:cubicBezTo>
                      <a:pt x="8915379" y="4655643"/>
                      <a:pt x="8691103" y="4686609"/>
                      <a:pt x="8481689" y="4681234"/>
                    </a:cubicBezTo>
                    <a:cubicBezTo>
                      <a:pt x="8272275" y="4675859"/>
                      <a:pt x="8073013" y="4702770"/>
                      <a:pt x="7891484" y="4681234"/>
                    </a:cubicBezTo>
                    <a:cubicBezTo>
                      <a:pt x="7709955" y="4659698"/>
                      <a:pt x="7536625" y="4685795"/>
                      <a:pt x="7301279" y="4681234"/>
                    </a:cubicBezTo>
                    <a:cubicBezTo>
                      <a:pt x="7065934" y="4676673"/>
                      <a:pt x="6757987" y="4682775"/>
                      <a:pt x="6398613" y="4681234"/>
                    </a:cubicBezTo>
                    <a:cubicBezTo>
                      <a:pt x="6039239" y="4679693"/>
                      <a:pt x="6080043" y="4678059"/>
                      <a:pt x="5808407" y="4681234"/>
                    </a:cubicBezTo>
                    <a:cubicBezTo>
                      <a:pt x="5536771" y="4684409"/>
                      <a:pt x="5361685" y="4656041"/>
                      <a:pt x="5218202" y="4681234"/>
                    </a:cubicBezTo>
                    <a:cubicBezTo>
                      <a:pt x="5074719" y="4706427"/>
                      <a:pt x="4923992" y="4679503"/>
                      <a:pt x="4836305" y="4681234"/>
                    </a:cubicBezTo>
                    <a:cubicBezTo>
                      <a:pt x="4748618" y="4682965"/>
                      <a:pt x="4288020" y="4666790"/>
                      <a:pt x="4141946" y="4681234"/>
                    </a:cubicBezTo>
                    <a:cubicBezTo>
                      <a:pt x="3995872" y="4695678"/>
                      <a:pt x="3741338" y="4670379"/>
                      <a:pt x="3343433" y="4681234"/>
                    </a:cubicBezTo>
                    <a:cubicBezTo>
                      <a:pt x="2945528" y="4692089"/>
                      <a:pt x="2822023" y="4646703"/>
                      <a:pt x="2440767" y="4681234"/>
                    </a:cubicBezTo>
                    <a:cubicBezTo>
                      <a:pt x="2059511" y="4715765"/>
                      <a:pt x="1796477" y="4641228"/>
                      <a:pt x="1538100" y="4681234"/>
                    </a:cubicBezTo>
                    <a:cubicBezTo>
                      <a:pt x="1279723" y="4721240"/>
                      <a:pt x="1037759" y="4664752"/>
                      <a:pt x="843741" y="4681234"/>
                    </a:cubicBezTo>
                    <a:cubicBezTo>
                      <a:pt x="649723" y="4697716"/>
                      <a:pt x="503260" y="4709929"/>
                      <a:pt x="253536" y="4681234"/>
                    </a:cubicBezTo>
                    <a:cubicBezTo>
                      <a:pt x="104586" y="4685435"/>
                      <a:pt x="1561" y="4563091"/>
                      <a:pt x="0" y="4427698"/>
                    </a:cubicBezTo>
                    <a:cubicBezTo>
                      <a:pt x="16292" y="4219901"/>
                      <a:pt x="-9568" y="3909721"/>
                      <a:pt x="0" y="3648521"/>
                    </a:cubicBezTo>
                    <a:cubicBezTo>
                      <a:pt x="9568" y="3387321"/>
                      <a:pt x="-6966" y="3172554"/>
                      <a:pt x="0" y="2952827"/>
                    </a:cubicBezTo>
                    <a:cubicBezTo>
                      <a:pt x="6966" y="2733100"/>
                      <a:pt x="-27542" y="2657632"/>
                      <a:pt x="0" y="2382359"/>
                    </a:cubicBezTo>
                    <a:cubicBezTo>
                      <a:pt x="27542" y="2107086"/>
                      <a:pt x="20398" y="2044374"/>
                      <a:pt x="0" y="1728407"/>
                    </a:cubicBezTo>
                    <a:cubicBezTo>
                      <a:pt x="-20398" y="1412440"/>
                      <a:pt x="2419" y="1120904"/>
                      <a:pt x="0" y="949230"/>
                    </a:cubicBezTo>
                    <a:cubicBezTo>
                      <a:pt x="-2419" y="777556"/>
                      <a:pt x="29169" y="568548"/>
                      <a:pt x="0" y="253536"/>
                    </a:cubicBezTo>
                    <a:close/>
                  </a:path>
                  <a:path w="10922456" h="4681234" stroke="0" extrusionOk="0">
                    <a:moveTo>
                      <a:pt x="0" y="253536"/>
                    </a:moveTo>
                    <a:cubicBezTo>
                      <a:pt x="6333" y="115607"/>
                      <a:pt x="124210" y="-32651"/>
                      <a:pt x="253536" y="0"/>
                    </a:cubicBezTo>
                    <a:cubicBezTo>
                      <a:pt x="369383" y="-353"/>
                      <a:pt x="539335" y="10665"/>
                      <a:pt x="635433" y="0"/>
                    </a:cubicBezTo>
                    <a:cubicBezTo>
                      <a:pt x="731531" y="-10665"/>
                      <a:pt x="894222" y="-8278"/>
                      <a:pt x="1121485" y="0"/>
                    </a:cubicBezTo>
                    <a:cubicBezTo>
                      <a:pt x="1348748" y="8278"/>
                      <a:pt x="1522218" y="19325"/>
                      <a:pt x="1711690" y="0"/>
                    </a:cubicBezTo>
                    <a:cubicBezTo>
                      <a:pt x="1901163" y="-19325"/>
                      <a:pt x="2130241" y="-21785"/>
                      <a:pt x="2406049" y="0"/>
                    </a:cubicBezTo>
                    <a:cubicBezTo>
                      <a:pt x="2681857" y="21785"/>
                      <a:pt x="2794937" y="-7819"/>
                      <a:pt x="2996254" y="0"/>
                    </a:cubicBezTo>
                    <a:cubicBezTo>
                      <a:pt x="3197571" y="7819"/>
                      <a:pt x="3291401" y="-1907"/>
                      <a:pt x="3378151" y="0"/>
                    </a:cubicBezTo>
                    <a:cubicBezTo>
                      <a:pt x="3464901" y="1907"/>
                      <a:pt x="4013338" y="28818"/>
                      <a:pt x="4176664" y="0"/>
                    </a:cubicBezTo>
                    <a:cubicBezTo>
                      <a:pt x="4339990" y="-28818"/>
                      <a:pt x="4810160" y="-11694"/>
                      <a:pt x="4975177" y="0"/>
                    </a:cubicBezTo>
                    <a:cubicBezTo>
                      <a:pt x="5140194" y="11694"/>
                      <a:pt x="5396576" y="20791"/>
                      <a:pt x="5773690" y="0"/>
                    </a:cubicBezTo>
                    <a:cubicBezTo>
                      <a:pt x="6150804" y="-20791"/>
                      <a:pt x="6294795" y="6869"/>
                      <a:pt x="6676356" y="0"/>
                    </a:cubicBezTo>
                    <a:cubicBezTo>
                      <a:pt x="7057917" y="-6869"/>
                      <a:pt x="7089996" y="-32324"/>
                      <a:pt x="7370715" y="0"/>
                    </a:cubicBezTo>
                    <a:cubicBezTo>
                      <a:pt x="7651434" y="32324"/>
                      <a:pt x="8043428" y="-32007"/>
                      <a:pt x="8273382" y="0"/>
                    </a:cubicBezTo>
                    <a:cubicBezTo>
                      <a:pt x="8503336" y="32007"/>
                      <a:pt x="8678791" y="-27263"/>
                      <a:pt x="9071894" y="0"/>
                    </a:cubicBezTo>
                    <a:cubicBezTo>
                      <a:pt x="9464997" y="27263"/>
                      <a:pt x="9539999" y="20013"/>
                      <a:pt x="9766253" y="0"/>
                    </a:cubicBezTo>
                    <a:cubicBezTo>
                      <a:pt x="9992507" y="-20013"/>
                      <a:pt x="10243908" y="-10030"/>
                      <a:pt x="10668920" y="0"/>
                    </a:cubicBezTo>
                    <a:cubicBezTo>
                      <a:pt x="10826805" y="-5008"/>
                      <a:pt x="10925194" y="109852"/>
                      <a:pt x="10922456" y="253536"/>
                    </a:cubicBezTo>
                    <a:cubicBezTo>
                      <a:pt x="10905016" y="478826"/>
                      <a:pt x="10893038" y="619162"/>
                      <a:pt x="10922456" y="865746"/>
                    </a:cubicBezTo>
                    <a:cubicBezTo>
                      <a:pt x="10951875" y="1112330"/>
                      <a:pt x="10919347" y="1216073"/>
                      <a:pt x="10922456" y="1477957"/>
                    </a:cubicBezTo>
                    <a:cubicBezTo>
                      <a:pt x="10925565" y="1739841"/>
                      <a:pt x="10921933" y="1835104"/>
                      <a:pt x="10922456" y="2131909"/>
                    </a:cubicBezTo>
                    <a:cubicBezTo>
                      <a:pt x="10922979" y="2428714"/>
                      <a:pt x="10894258" y="2548423"/>
                      <a:pt x="10922456" y="2869344"/>
                    </a:cubicBezTo>
                    <a:cubicBezTo>
                      <a:pt x="10950654" y="3190266"/>
                      <a:pt x="10894404" y="3246893"/>
                      <a:pt x="10922456" y="3481555"/>
                    </a:cubicBezTo>
                    <a:cubicBezTo>
                      <a:pt x="10950508" y="3716217"/>
                      <a:pt x="10951668" y="4132627"/>
                      <a:pt x="10922456" y="4427698"/>
                    </a:cubicBezTo>
                    <a:cubicBezTo>
                      <a:pt x="10908810" y="4537967"/>
                      <a:pt x="10796617" y="4680011"/>
                      <a:pt x="10668920" y="4681234"/>
                    </a:cubicBezTo>
                    <a:cubicBezTo>
                      <a:pt x="10552403" y="4681352"/>
                      <a:pt x="10375248" y="4691399"/>
                      <a:pt x="10287023" y="4681234"/>
                    </a:cubicBezTo>
                    <a:cubicBezTo>
                      <a:pt x="10198798" y="4671069"/>
                      <a:pt x="9588999" y="4671244"/>
                      <a:pt x="9384356" y="4681234"/>
                    </a:cubicBezTo>
                    <a:cubicBezTo>
                      <a:pt x="9179713" y="4691224"/>
                      <a:pt x="9092294" y="4664855"/>
                      <a:pt x="9002459" y="4681234"/>
                    </a:cubicBezTo>
                    <a:cubicBezTo>
                      <a:pt x="8912624" y="4697613"/>
                      <a:pt x="8509176" y="4695254"/>
                      <a:pt x="8203946" y="4681234"/>
                    </a:cubicBezTo>
                    <a:cubicBezTo>
                      <a:pt x="7898716" y="4667214"/>
                      <a:pt x="7652785" y="4686672"/>
                      <a:pt x="7405433" y="4681234"/>
                    </a:cubicBezTo>
                    <a:cubicBezTo>
                      <a:pt x="7158081" y="4675796"/>
                      <a:pt x="6958104" y="4661555"/>
                      <a:pt x="6606920" y="4681234"/>
                    </a:cubicBezTo>
                    <a:cubicBezTo>
                      <a:pt x="6255736" y="4700913"/>
                      <a:pt x="6362288" y="4681249"/>
                      <a:pt x="6120869" y="4681234"/>
                    </a:cubicBezTo>
                    <a:cubicBezTo>
                      <a:pt x="5879450" y="4681219"/>
                      <a:pt x="5684158" y="4672265"/>
                      <a:pt x="5426510" y="4681234"/>
                    </a:cubicBezTo>
                    <a:cubicBezTo>
                      <a:pt x="5168862" y="4690203"/>
                      <a:pt x="4831656" y="4671975"/>
                      <a:pt x="4627997" y="4681234"/>
                    </a:cubicBezTo>
                    <a:cubicBezTo>
                      <a:pt x="4424338" y="4690493"/>
                      <a:pt x="4168996" y="4660111"/>
                      <a:pt x="4037792" y="4681234"/>
                    </a:cubicBezTo>
                    <a:cubicBezTo>
                      <a:pt x="3906588" y="4702357"/>
                      <a:pt x="3424667" y="4723128"/>
                      <a:pt x="3135126" y="4681234"/>
                    </a:cubicBezTo>
                    <a:cubicBezTo>
                      <a:pt x="2845585" y="4639340"/>
                      <a:pt x="2774287" y="4695599"/>
                      <a:pt x="2649074" y="4681234"/>
                    </a:cubicBezTo>
                    <a:cubicBezTo>
                      <a:pt x="2523861" y="4666869"/>
                      <a:pt x="2174520" y="4712684"/>
                      <a:pt x="1746408" y="4681234"/>
                    </a:cubicBezTo>
                    <a:cubicBezTo>
                      <a:pt x="1318296" y="4649784"/>
                      <a:pt x="1149756" y="4676357"/>
                      <a:pt x="843741" y="4681234"/>
                    </a:cubicBezTo>
                    <a:cubicBezTo>
                      <a:pt x="537726" y="4686111"/>
                      <a:pt x="546833" y="4666011"/>
                      <a:pt x="253536" y="4681234"/>
                    </a:cubicBezTo>
                    <a:cubicBezTo>
                      <a:pt x="101963" y="4684371"/>
                      <a:pt x="3321" y="4567742"/>
                      <a:pt x="0" y="4427698"/>
                    </a:cubicBezTo>
                    <a:cubicBezTo>
                      <a:pt x="2681" y="4192633"/>
                      <a:pt x="22253" y="3980821"/>
                      <a:pt x="0" y="3648521"/>
                    </a:cubicBezTo>
                    <a:cubicBezTo>
                      <a:pt x="-22253" y="3316221"/>
                      <a:pt x="7960" y="3095377"/>
                      <a:pt x="0" y="2869344"/>
                    </a:cubicBezTo>
                    <a:cubicBezTo>
                      <a:pt x="-7960" y="2643311"/>
                      <a:pt x="1842" y="2478009"/>
                      <a:pt x="0" y="2173651"/>
                    </a:cubicBezTo>
                    <a:cubicBezTo>
                      <a:pt x="-1842" y="1869293"/>
                      <a:pt x="-20985" y="1796776"/>
                      <a:pt x="0" y="1561440"/>
                    </a:cubicBezTo>
                    <a:cubicBezTo>
                      <a:pt x="20985" y="1326104"/>
                      <a:pt x="17557" y="1014283"/>
                      <a:pt x="0" y="865746"/>
                    </a:cubicBezTo>
                    <a:cubicBezTo>
                      <a:pt x="-17557" y="717209"/>
                      <a:pt x="-7495" y="460405"/>
                      <a:pt x="0" y="253536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="" xmlns:ask="http://schemas.microsoft.com/office/drawing/2018/sketchyshapes" sd="1752748507">
                      <a:prstGeom prst="roundRect">
                        <a:avLst>
                          <a:gd name="adj" fmla="val 5416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8B6C057-CCAC-4C4B-80CF-2B70A2DA32D9}"/>
                  </a:ext>
                </a:extLst>
              </p:cNvPr>
              <p:cNvSpPr txBox="1"/>
              <p:nvPr/>
            </p:nvSpPr>
            <p:spPr>
              <a:xfrm>
                <a:off x="5839364" y="3248739"/>
                <a:ext cx="1492134" cy="58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/>
                  <a:t>인도양</a:t>
                </a:r>
                <a:endParaRPr lang="en-US" altLang="ko-KR" b="1" dirty="0"/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6345763" y="2909733"/>
              <a:ext cx="1491940" cy="632235"/>
              <a:chOff x="5839364" y="3203557"/>
              <a:chExt cx="1492134" cy="632318"/>
            </a:xfrm>
          </p:grpSpPr>
          <p:sp>
            <p:nvSpPr>
              <p:cNvPr id="43" name="사각형: 둥근 모서리 3">
                <a:extLst>
                  <a:ext uri="{FF2B5EF4-FFF2-40B4-BE49-F238E27FC236}">
                    <a16:creationId xmlns:a16="http://schemas.microsoft.com/office/drawing/2014/main" id="{B8A2843A-6ADB-4000-90B5-17B87DE181B3}"/>
                  </a:ext>
                </a:extLst>
              </p:cNvPr>
              <p:cNvSpPr/>
              <p:nvPr/>
            </p:nvSpPr>
            <p:spPr>
              <a:xfrm>
                <a:off x="5878670" y="3203557"/>
                <a:ext cx="1413523" cy="613653"/>
              </a:xfrm>
              <a:custGeom>
                <a:avLst/>
                <a:gdLst>
                  <a:gd name="connsiteX0" fmla="*/ 0 w 10922456"/>
                  <a:gd name="connsiteY0" fmla="*/ 253536 h 4681234"/>
                  <a:gd name="connsiteX1" fmla="*/ 253536 w 10922456"/>
                  <a:gd name="connsiteY1" fmla="*/ 0 h 4681234"/>
                  <a:gd name="connsiteX2" fmla="*/ 843741 w 10922456"/>
                  <a:gd name="connsiteY2" fmla="*/ 0 h 4681234"/>
                  <a:gd name="connsiteX3" fmla="*/ 1538100 w 10922456"/>
                  <a:gd name="connsiteY3" fmla="*/ 0 h 4681234"/>
                  <a:gd name="connsiteX4" fmla="*/ 1919997 w 10922456"/>
                  <a:gd name="connsiteY4" fmla="*/ 0 h 4681234"/>
                  <a:gd name="connsiteX5" fmla="*/ 2718510 w 10922456"/>
                  <a:gd name="connsiteY5" fmla="*/ 0 h 4681234"/>
                  <a:gd name="connsiteX6" fmla="*/ 3412869 w 10922456"/>
                  <a:gd name="connsiteY6" fmla="*/ 0 h 4681234"/>
                  <a:gd name="connsiteX7" fmla="*/ 4107228 w 10922456"/>
                  <a:gd name="connsiteY7" fmla="*/ 0 h 4681234"/>
                  <a:gd name="connsiteX8" fmla="*/ 4801587 w 10922456"/>
                  <a:gd name="connsiteY8" fmla="*/ 0 h 4681234"/>
                  <a:gd name="connsiteX9" fmla="*/ 5495946 w 10922456"/>
                  <a:gd name="connsiteY9" fmla="*/ 0 h 4681234"/>
                  <a:gd name="connsiteX10" fmla="*/ 6190305 w 10922456"/>
                  <a:gd name="connsiteY10" fmla="*/ 0 h 4681234"/>
                  <a:gd name="connsiteX11" fmla="*/ 6988818 w 10922456"/>
                  <a:gd name="connsiteY11" fmla="*/ 0 h 4681234"/>
                  <a:gd name="connsiteX12" fmla="*/ 7579023 w 10922456"/>
                  <a:gd name="connsiteY12" fmla="*/ 0 h 4681234"/>
                  <a:gd name="connsiteX13" fmla="*/ 8065074 w 10922456"/>
                  <a:gd name="connsiteY13" fmla="*/ 0 h 4681234"/>
                  <a:gd name="connsiteX14" fmla="*/ 8446971 w 10922456"/>
                  <a:gd name="connsiteY14" fmla="*/ 0 h 4681234"/>
                  <a:gd name="connsiteX15" fmla="*/ 8933023 w 10922456"/>
                  <a:gd name="connsiteY15" fmla="*/ 0 h 4681234"/>
                  <a:gd name="connsiteX16" fmla="*/ 9314920 w 10922456"/>
                  <a:gd name="connsiteY16" fmla="*/ 0 h 4681234"/>
                  <a:gd name="connsiteX17" fmla="*/ 10009279 w 10922456"/>
                  <a:gd name="connsiteY17" fmla="*/ 0 h 4681234"/>
                  <a:gd name="connsiteX18" fmla="*/ 10668920 w 10922456"/>
                  <a:gd name="connsiteY18" fmla="*/ 0 h 4681234"/>
                  <a:gd name="connsiteX19" fmla="*/ 10922456 w 10922456"/>
                  <a:gd name="connsiteY19" fmla="*/ 253536 h 4681234"/>
                  <a:gd name="connsiteX20" fmla="*/ 10922456 w 10922456"/>
                  <a:gd name="connsiteY20" fmla="*/ 949230 h 4681234"/>
                  <a:gd name="connsiteX21" fmla="*/ 10922456 w 10922456"/>
                  <a:gd name="connsiteY21" fmla="*/ 1519698 h 4681234"/>
                  <a:gd name="connsiteX22" fmla="*/ 10922456 w 10922456"/>
                  <a:gd name="connsiteY22" fmla="*/ 2173651 h 4681234"/>
                  <a:gd name="connsiteX23" fmla="*/ 10922456 w 10922456"/>
                  <a:gd name="connsiteY23" fmla="*/ 2952827 h 4681234"/>
                  <a:gd name="connsiteX24" fmla="*/ 10922456 w 10922456"/>
                  <a:gd name="connsiteY24" fmla="*/ 3565038 h 4681234"/>
                  <a:gd name="connsiteX25" fmla="*/ 10922456 w 10922456"/>
                  <a:gd name="connsiteY25" fmla="*/ 4427698 h 4681234"/>
                  <a:gd name="connsiteX26" fmla="*/ 10668920 w 10922456"/>
                  <a:gd name="connsiteY26" fmla="*/ 4681234 h 4681234"/>
                  <a:gd name="connsiteX27" fmla="*/ 10182869 w 10922456"/>
                  <a:gd name="connsiteY27" fmla="*/ 4681234 h 4681234"/>
                  <a:gd name="connsiteX28" fmla="*/ 9280202 w 10922456"/>
                  <a:gd name="connsiteY28" fmla="*/ 4681234 h 4681234"/>
                  <a:gd name="connsiteX29" fmla="*/ 8481689 w 10922456"/>
                  <a:gd name="connsiteY29" fmla="*/ 4681234 h 4681234"/>
                  <a:gd name="connsiteX30" fmla="*/ 7891484 w 10922456"/>
                  <a:gd name="connsiteY30" fmla="*/ 4681234 h 4681234"/>
                  <a:gd name="connsiteX31" fmla="*/ 7301279 w 10922456"/>
                  <a:gd name="connsiteY31" fmla="*/ 4681234 h 4681234"/>
                  <a:gd name="connsiteX32" fmla="*/ 6398613 w 10922456"/>
                  <a:gd name="connsiteY32" fmla="*/ 4681234 h 4681234"/>
                  <a:gd name="connsiteX33" fmla="*/ 5808407 w 10922456"/>
                  <a:gd name="connsiteY33" fmla="*/ 4681234 h 4681234"/>
                  <a:gd name="connsiteX34" fmla="*/ 5218202 w 10922456"/>
                  <a:gd name="connsiteY34" fmla="*/ 4681234 h 4681234"/>
                  <a:gd name="connsiteX35" fmla="*/ 4836305 w 10922456"/>
                  <a:gd name="connsiteY35" fmla="*/ 4681234 h 4681234"/>
                  <a:gd name="connsiteX36" fmla="*/ 4141946 w 10922456"/>
                  <a:gd name="connsiteY36" fmla="*/ 4681234 h 4681234"/>
                  <a:gd name="connsiteX37" fmla="*/ 3343433 w 10922456"/>
                  <a:gd name="connsiteY37" fmla="*/ 4681234 h 4681234"/>
                  <a:gd name="connsiteX38" fmla="*/ 2440767 w 10922456"/>
                  <a:gd name="connsiteY38" fmla="*/ 4681234 h 4681234"/>
                  <a:gd name="connsiteX39" fmla="*/ 1538100 w 10922456"/>
                  <a:gd name="connsiteY39" fmla="*/ 4681234 h 4681234"/>
                  <a:gd name="connsiteX40" fmla="*/ 843741 w 10922456"/>
                  <a:gd name="connsiteY40" fmla="*/ 4681234 h 4681234"/>
                  <a:gd name="connsiteX41" fmla="*/ 253536 w 10922456"/>
                  <a:gd name="connsiteY41" fmla="*/ 4681234 h 4681234"/>
                  <a:gd name="connsiteX42" fmla="*/ 0 w 10922456"/>
                  <a:gd name="connsiteY42" fmla="*/ 4427698 h 4681234"/>
                  <a:gd name="connsiteX43" fmla="*/ 0 w 10922456"/>
                  <a:gd name="connsiteY43" fmla="*/ 3648521 h 4681234"/>
                  <a:gd name="connsiteX44" fmla="*/ 0 w 10922456"/>
                  <a:gd name="connsiteY44" fmla="*/ 2952827 h 4681234"/>
                  <a:gd name="connsiteX45" fmla="*/ 0 w 10922456"/>
                  <a:gd name="connsiteY45" fmla="*/ 2382359 h 4681234"/>
                  <a:gd name="connsiteX46" fmla="*/ 0 w 10922456"/>
                  <a:gd name="connsiteY46" fmla="*/ 1728407 h 4681234"/>
                  <a:gd name="connsiteX47" fmla="*/ 0 w 10922456"/>
                  <a:gd name="connsiteY47" fmla="*/ 949230 h 4681234"/>
                  <a:gd name="connsiteX48" fmla="*/ 0 w 10922456"/>
                  <a:gd name="connsiteY48" fmla="*/ 253536 h 468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922456" h="4681234" fill="none" extrusionOk="0">
                    <a:moveTo>
                      <a:pt x="0" y="253536"/>
                    </a:moveTo>
                    <a:cubicBezTo>
                      <a:pt x="6446" y="101748"/>
                      <a:pt x="133381" y="14067"/>
                      <a:pt x="253536" y="0"/>
                    </a:cubicBezTo>
                    <a:cubicBezTo>
                      <a:pt x="466034" y="4615"/>
                      <a:pt x="664551" y="8322"/>
                      <a:pt x="843741" y="0"/>
                    </a:cubicBezTo>
                    <a:cubicBezTo>
                      <a:pt x="1022932" y="-8322"/>
                      <a:pt x="1340015" y="-9617"/>
                      <a:pt x="1538100" y="0"/>
                    </a:cubicBezTo>
                    <a:cubicBezTo>
                      <a:pt x="1736185" y="9617"/>
                      <a:pt x="1775930" y="4280"/>
                      <a:pt x="1919997" y="0"/>
                    </a:cubicBezTo>
                    <a:cubicBezTo>
                      <a:pt x="2064064" y="-4280"/>
                      <a:pt x="2423910" y="18903"/>
                      <a:pt x="2718510" y="0"/>
                    </a:cubicBezTo>
                    <a:cubicBezTo>
                      <a:pt x="3013110" y="-18903"/>
                      <a:pt x="3186734" y="23662"/>
                      <a:pt x="3412869" y="0"/>
                    </a:cubicBezTo>
                    <a:cubicBezTo>
                      <a:pt x="3639004" y="-23662"/>
                      <a:pt x="3792241" y="24607"/>
                      <a:pt x="4107228" y="0"/>
                    </a:cubicBezTo>
                    <a:cubicBezTo>
                      <a:pt x="4422215" y="-24607"/>
                      <a:pt x="4509678" y="-33836"/>
                      <a:pt x="4801587" y="0"/>
                    </a:cubicBezTo>
                    <a:cubicBezTo>
                      <a:pt x="5093496" y="33836"/>
                      <a:pt x="5155207" y="29190"/>
                      <a:pt x="5495946" y="0"/>
                    </a:cubicBezTo>
                    <a:cubicBezTo>
                      <a:pt x="5836685" y="-29190"/>
                      <a:pt x="5876203" y="30034"/>
                      <a:pt x="6190305" y="0"/>
                    </a:cubicBezTo>
                    <a:cubicBezTo>
                      <a:pt x="6504407" y="-30034"/>
                      <a:pt x="6676674" y="13338"/>
                      <a:pt x="6988818" y="0"/>
                    </a:cubicBezTo>
                    <a:cubicBezTo>
                      <a:pt x="7300962" y="-13338"/>
                      <a:pt x="7372643" y="9087"/>
                      <a:pt x="7579023" y="0"/>
                    </a:cubicBezTo>
                    <a:cubicBezTo>
                      <a:pt x="7785404" y="-9087"/>
                      <a:pt x="7866082" y="-24227"/>
                      <a:pt x="8065074" y="0"/>
                    </a:cubicBezTo>
                    <a:cubicBezTo>
                      <a:pt x="8264066" y="24227"/>
                      <a:pt x="8367428" y="-16248"/>
                      <a:pt x="8446971" y="0"/>
                    </a:cubicBezTo>
                    <a:cubicBezTo>
                      <a:pt x="8526514" y="16248"/>
                      <a:pt x="8730646" y="4553"/>
                      <a:pt x="8933023" y="0"/>
                    </a:cubicBezTo>
                    <a:cubicBezTo>
                      <a:pt x="9135400" y="-4553"/>
                      <a:pt x="9227544" y="-102"/>
                      <a:pt x="9314920" y="0"/>
                    </a:cubicBezTo>
                    <a:cubicBezTo>
                      <a:pt x="9402296" y="102"/>
                      <a:pt x="9668371" y="-28702"/>
                      <a:pt x="10009279" y="0"/>
                    </a:cubicBezTo>
                    <a:cubicBezTo>
                      <a:pt x="10350187" y="28702"/>
                      <a:pt x="10523351" y="6445"/>
                      <a:pt x="10668920" y="0"/>
                    </a:cubicBezTo>
                    <a:cubicBezTo>
                      <a:pt x="10810600" y="21612"/>
                      <a:pt x="10926082" y="112095"/>
                      <a:pt x="10922456" y="253536"/>
                    </a:cubicBezTo>
                    <a:cubicBezTo>
                      <a:pt x="10925165" y="533663"/>
                      <a:pt x="10910602" y="674802"/>
                      <a:pt x="10922456" y="949230"/>
                    </a:cubicBezTo>
                    <a:cubicBezTo>
                      <a:pt x="10934310" y="1223658"/>
                      <a:pt x="10906306" y="1366240"/>
                      <a:pt x="10922456" y="1519698"/>
                    </a:cubicBezTo>
                    <a:cubicBezTo>
                      <a:pt x="10938606" y="1673156"/>
                      <a:pt x="10931848" y="1871856"/>
                      <a:pt x="10922456" y="2173651"/>
                    </a:cubicBezTo>
                    <a:cubicBezTo>
                      <a:pt x="10913064" y="2475446"/>
                      <a:pt x="10885015" y="2763470"/>
                      <a:pt x="10922456" y="2952827"/>
                    </a:cubicBezTo>
                    <a:cubicBezTo>
                      <a:pt x="10959897" y="3142184"/>
                      <a:pt x="10944689" y="3412672"/>
                      <a:pt x="10922456" y="3565038"/>
                    </a:cubicBezTo>
                    <a:cubicBezTo>
                      <a:pt x="10900223" y="3717404"/>
                      <a:pt x="10934203" y="4113567"/>
                      <a:pt x="10922456" y="4427698"/>
                    </a:cubicBezTo>
                    <a:cubicBezTo>
                      <a:pt x="10901461" y="4576454"/>
                      <a:pt x="10823540" y="4682312"/>
                      <a:pt x="10668920" y="4681234"/>
                    </a:cubicBezTo>
                    <a:cubicBezTo>
                      <a:pt x="10463841" y="4661440"/>
                      <a:pt x="10401919" y="4669444"/>
                      <a:pt x="10182869" y="4681234"/>
                    </a:cubicBezTo>
                    <a:cubicBezTo>
                      <a:pt x="9963819" y="4693024"/>
                      <a:pt x="9645025" y="4706825"/>
                      <a:pt x="9280202" y="4681234"/>
                    </a:cubicBezTo>
                    <a:cubicBezTo>
                      <a:pt x="8915379" y="4655643"/>
                      <a:pt x="8691103" y="4686609"/>
                      <a:pt x="8481689" y="4681234"/>
                    </a:cubicBezTo>
                    <a:cubicBezTo>
                      <a:pt x="8272275" y="4675859"/>
                      <a:pt x="8073013" y="4702770"/>
                      <a:pt x="7891484" y="4681234"/>
                    </a:cubicBezTo>
                    <a:cubicBezTo>
                      <a:pt x="7709955" y="4659698"/>
                      <a:pt x="7536625" y="4685795"/>
                      <a:pt x="7301279" y="4681234"/>
                    </a:cubicBezTo>
                    <a:cubicBezTo>
                      <a:pt x="7065934" y="4676673"/>
                      <a:pt x="6757987" y="4682775"/>
                      <a:pt x="6398613" y="4681234"/>
                    </a:cubicBezTo>
                    <a:cubicBezTo>
                      <a:pt x="6039239" y="4679693"/>
                      <a:pt x="6080043" y="4678059"/>
                      <a:pt x="5808407" y="4681234"/>
                    </a:cubicBezTo>
                    <a:cubicBezTo>
                      <a:pt x="5536771" y="4684409"/>
                      <a:pt x="5361685" y="4656041"/>
                      <a:pt x="5218202" y="4681234"/>
                    </a:cubicBezTo>
                    <a:cubicBezTo>
                      <a:pt x="5074719" y="4706427"/>
                      <a:pt x="4923992" y="4679503"/>
                      <a:pt x="4836305" y="4681234"/>
                    </a:cubicBezTo>
                    <a:cubicBezTo>
                      <a:pt x="4748618" y="4682965"/>
                      <a:pt x="4288020" y="4666790"/>
                      <a:pt x="4141946" y="4681234"/>
                    </a:cubicBezTo>
                    <a:cubicBezTo>
                      <a:pt x="3995872" y="4695678"/>
                      <a:pt x="3741338" y="4670379"/>
                      <a:pt x="3343433" y="4681234"/>
                    </a:cubicBezTo>
                    <a:cubicBezTo>
                      <a:pt x="2945528" y="4692089"/>
                      <a:pt x="2822023" y="4646703"/>
                      <a:pt x="2440767" y="4681234"/>
                    </a:cubicBezTo>
                    <a:cubicBezTo>
                      <a:pt x="2059511" y="4715765"/>
                      <a:pt x="1796477" y="4641228"/>
                      <a:pt x="1538100" y="4681234"/>
                    </a:cubicBezTo>
                    <a:cubicBezTo>
                      <a:pt x="1279723" y="4721240"/>
                      <a:pt x="1037759" y="4664752"/>
                      <a:pt x="843741" y="4681234"/>
                    </a:cubicBezTo>
                    <a:cubicBezTo>
                      <a:pt x="649723" y="4697716"/>
                      <a:pt x="503260" y="4709929"/>
                      <a:pt x="253536" y="4681234"/>
                    </a:cubicBezTo>
                    <a:cubicBezTo>
                      <a:pt x="104586" y="4685435"/>
                      <a:pt x="1561" y="4563091"/>
                      <a:pt x="0" y="4427698"/>
                    </a:cubicBezTo>
                    <a:cubicBezTo>
                      <a:pt x="16292" y="4219901"/>
                      <a:pt x="-9568" y="3909721"/>
                      <a:pt x="0" y="3648521"/>
                    </a:cubicBezTo>
                    <a:cubicBezTo>
                      <a:pt x="9568" y="3387321"/>
                      <a:pt x="-6966" y="3172554"/>
                      <a:pt x="0" y="2952827"/>
                    </a:cubicBezTo>
                    <a:cubicBezTo>
                      <a:pt x="6966" y="2733100"/>
                      <a:pt x="-27542" y="2657632"/>
                      <a:pt x="0" y="2382359"/>
                    </a:cubicBezTo>
                    <a:cubicBezTo>
                      <a:pt x="27542" y="2107086"/>
                      <a:pt x="20398" y="2044374"/>
                      <a:pt x="0" y="1728407"/>
                    </a:cubicBezTo>
                    <a:cubicBezTo>
                      <a:pt x="-20398" y="1412440"/>
                      <a:pt x="2419" y="1120904"/>
                      <a:pt x="0" y="949230"/>
                    </a:cubicBezTo>
                    <a:cubicBezTo>
                      <a:pt x="-2419" y="777556"/>
                      <a:pt x="29169" y="568548"/>
                      <a:pt x="0" y="253536"/>
                    </a:cubicBezTo>
                    <a:close/>
                  </a:path>
                  <a:path w="10922456" h="4681234" stroke="0" extrusionOk="0">
                    <a:moveTo>
                      <a:pt x="0" y="253536"/>
                    </a:moveTo>
                    <a:cubicBezTo>
                      <a:pt x="6333" y="115607"/>
                      <a:pt x="124210" y="-32651"/>
                      <a:pt x="253536" y="0"/>
                    </a:cubicBezTo>
                    <a:cubicBezTo>
                      <a:pt x="369383" y="-353"/>
                      <a:pt x="539335" y="10665"/>
                      <a:pt x="635433" y="0"/>
                    </a:cubicBezTo>
                    <a:cubicBezTo>
                      <a:pt x="731531" y="-10665"/>
                      <a:pt x="894222" y="-8278"/>
                      <a:pt x="1121485" y="0"/>
                    </a:cubicBezTo>
                    <a:cubicBezTo>
                      <a:pt x="1348748" y="8278"/>
                      <a:pt x="1522218" y="19325"/>
                      <a:pt x="1711690" y="0"/>
                    </a:cubicBezTo>
                    <a:cubicBezTo>
                      <a:pt x="1901163" y="-19325"/>
                      <a:pt x="2130241" y="-21785"/>
                      <a:pt x="2406049" y="0"/>
                    </a:cubicBezTo>
                    <a:cubicBezTo>
                      <a:pt x="2681857" y="21785"/>
                      <a:pt x="2794937" y="-7819"/>
                      <a:pt x="2996254" y="0"/>
                    </a:cubicBezTo>
                    <a:cubicBezTo>
                      <a:pt x="3197571" y="7819"/>
                      <a:pt x="3291401" y="-1907"/>
                      <a:pt x="3378151" y="0"/>
                    </a:cubicBezTo>
                    <a:cubicBezTo>
                      <a:pt x="3464901" y="1907"/>
                      <a:pt x="4013338" y="28818"/>
                      <a:pt x="4176664" y="0"/>
                    </a:cubicBezTo>
                    <a:cubicBezTo>
                      <a:pt x="4339990" y="-28818"/>
                      <a:pt x="4810160" y="-11694"/>
                      <a:pt x="4975177" y="0"/>
                    </a:cubicBezTo>
                    <a:cubicBezTo>
                      <a:pt x="5140194" y="11694"/>
                      <a:pt x="5396576" y="20791"/>
                      <a:pt x="5773690" y="0"/>
                    </a:cubicBezTo>
                    <a:cubicBezTo>
                      <a:pt x="6150804" y="-20791"/>
                      <a:pt x="6294795" y="6869"/>
                      <a:pt x="6676356" y="0"/>
                    </a:cubicBezTo>
                    <a:cubicBezTo>
                      <a:pt x="7057917" y="-6869"/>
                      <a:pt x="7089996" y="-32324"/>
                      <a:pt x="7370715" y="0"/>
                    </a:cubicBezTo>
                    <a:cubicBezTo>
                      <a:pt x="7651434" y="32324"/>
                      <a:pt x="8043428" y="-32007"/>
                      <a:pt x="8273382" y="0"/>
                    </a:cubicBezTo>
                    <a:cubicBezTo>
                      <a:pt x="8503336" y="32007"/>
                      <a:pt x="8678791" y="-27263"/>
                      <a:pt x="9071894" y="0"/>
                    </a:cubicBezTo>
                    <a:cubicBezTo>
                      <a:pt x="9464997" y="27263"/>
                      <a:pt x="9539999" y="20013"/>
                      <a:pt x="9766253" y="0"/>
                    </a:cubicBezTo>
                    <a:cubicBezTo>
                      <a:pt x="9992507" y="-20013"/>
                      <a:pt x="10243908" y="-10030"/>
                      <a:pt x="10668920" y="0"/>
                    </a:cubicBezTo>
                    <a:cubicBezTo>
                      <a:pt x="10826805" y="-5008"/>
                      <a:pt x="10925194" y="109852"/>
                      <a:pt x="10922456" y="253536"/>
                    </a:cubicBezTo>
                    <a:cubicBezTo>
                      <a:pt x="10905016" y="478826"/>
                      <a:pt x="10893038" y="619162"/>
                      <a:pt x="10922456" y="865746"/>
                    </a:cubicBezTo>
                    <a:cubicBezTo>
                      <a:pt x="10951875" y="1112330"/>
                      <a:pt x="10919347" y="1216073"/>
                      <a:pt x="10922456" y="1477957"/>
                    </a:cubicBezTo>
                    <a:cubicBezTo>
                      <a:pt x="10925565" y="1739841"/>
                      <a:pt x="10921933" y="1835104"/>
                      <a:pt x="10922456" y="2131909"/>
                    </a:cubicBezTo>
                    <a:cubicBezTo>
                      <a:pt x="10922979" y="2428714"/>
                      <a:pt x="10894258" y="2548423"/>
                      <a:pt x="10922456" y="2869344"/>
                    </a:cubicBezTo>
                    <a:cubicBezTo>
                      <a:pt x="10950654" y="3190266"/>
                      <a:pt x="10894404" y="3246893"/>
                      <a:pt x="10922456" y="3481555"/>
                    </a:cubicBezTo>
                    <a:cubicBezTo>
                      <a:pt x="10950508" y="3716217"/>
                      <a:pt x="10951668" y="4132627"/>
                      <a:pt x="10922456" y="4427698"/>
                    </a:cubicBezTo>
                    <a:cubicBezTo>
                      <a:pt x="10908810" y="4537967"/>
                      <a:pt x="10796617" y="4680011"/>
                      <a:pt x="10668920" y="4681234"/>
                    </a:cubicBezTo>
                    <a:cubicBezTo>
                      <a:pt x="10552403" y="4681352"/>
                      <a:pt x="10375248" y="4691399"/>
                      <a:pt x="10287023" y="4681234"/>
                    </a:cubicBezTo>
                    <a:cubicBezTo>
                      <a:pt x="10198798" y="4671069"/>
                      <a:pt x="9588999" y="4671244"/>
                      <a:pt x="9384356" y="4681234"/>
                    </a:cubicBezTo>
                    <a:cubicBezTo>
                      <a:pt x="9179713" y="4691224"/>
                      <a:pt x="9092294" y="4664855"/>
                      <a:pt x="9002459" y="4681234"/>
                    </a:cubicBezTo>
                    <a:cubicBezTo>
                      <a:pt x="8912624" y="4697613"/>
                      <a:pt x="8509176" y="4695254"/>
                      <a:pt x="8203946" y="4681234"/>
                    </a:cubicBezTo>
                    <a:cubicBezTo>
                      <a:pt x="7898716" y="4667214"/>
                      <a:pt x="7652785" y="4686672"/>
                      <a:pt x="7405433" y="4681234"/>
                    </a:cubicBezTo>
                    <a:cubicBezTo>
                      <a:pt x="7158081" y="4675796"/>
                      <a:pt x="6958104" y="4661555"/>
                      <a:pt x="6606920" y="4681234"/>
                    </a:cubicBezTo>
                    <a:cubicBezTo>
                      <a:pt x="6255736" y="4700913"/>
                      <a:pt x="6362288" y="4681249"/>
                      <a:pt x="6120869" y="4681234"/>
                    </a:cubicBezTo>
                    <a:cubicBezTo>
                      <a:pt x="5879450" y="4681219"/>
                      <a:pt x="5684158" y="4672265"/>
                      <a:pt x="5426510" y="4681234"/>
                    </a:cubicBezTo>
                    <a:cubicBezTo>
                      <a:pt x="5168862" y="4690203"/>
                      <a:pt x="4831656" y="4671975"/>
                      <a:pt x="4627997" y="4681234"/>
                    </a:cubicBezTo>
                    <a:cubicBezTo>
                      <a:pt x="4424338" y="4690493"/>
                      <a:pt x="4168996" y="4660111"/>
                      <a:pt x="4037792" y="4681234"/>
                    </a:cubicBezTo>
                    <a:cubicBezTo>
                      <a:pt x="3906588" y="4702357"/>
                      <a:pt x="3424667" y="4723128"/>
                      <a:pt x="3135126" y="4681234"/>
                    </a:cubicBezTo>
                    <a:cubicBezTo>
                      <a:pt x="2845585" y="4639340"/>
                      <a:pt x="2774287" y="4695599"/>
                      <a:pt x="2649074" y="4681234"/>
                    </a:cubicBezTo>
                    <a:cubicBezTo>
                      <a:pt x="2523861" y="4666869"/>
                      <a:pt x="2174520" y="4712684"/>
                      <a:pt x="1746408" y="4681234"/>
                    </a:cubicBezTo>
                    <a:cubicBezTo>
                      <a:pt x="1318296" y="4649784"/>
                      <a:pt x="1149756" y="4676357"/>
                      <a:pt x="843741" y="4681234"/>
                    </a:cubicBezTo>
                    <a:cubicBezTo>
                      <a:pt x="537726" y="4686111"/>
                      <a:pt x="546833" y="4666011"/>
                      <a:pt x="253536" y="4681234"/>
                    </a:cubicBezTo>
                    <a:cubicBezTo>
                      <a:pt x="101963" y="4684371"/>
                      <a:pt x="3321" y="4567742"/>
                      <a:pt x="0" y="4427698"/>
                    </a:cubicBezTo>
                    <a:cubicBezTo>
                      <a:pt x="2681" y="4192633"/>
                      <a:pt x="22253" y="3980821"/>
                      <a:pt x="0" y="3648521"/>
                    </a:cubicBezTo>
                    <a:cubicBezTo>
                      <a:pt x="-22253" y="3316221"/>
                      <a:pt x="7960" y="3095377"/>
                      <a:pt x="0" y="2869344"/>
                    </a:cubicBezTo>
                    <a:cubicBezTo>
                      <a:pt x="-7960" y="2643311"/>
                      <a:pt x="1842" y="2478009"/>
                      <a:pt x="0" y="2173651"/>
                    </a:cubicBezTo>
                    <a:cubicBezTo>
                      <a:pt x="-1842" y="1869293"/>
                      <a:pt x="-20985" y="1796776"/>
                      <a:pt x="0" y="1561440"/>
                    </a:cubicBezTo>
                    <a:cubicBezTo>
                      <a:pt x="20985" y="1326104"/>
                      <a:pt x="17557" y="1014283"/>
                      <a:pt x="0" y="865746"/>
                    </a:cubicBezTo>
                    <a:cubicBezTo>
                      <a:pt x="-17557" y="717209"/>
                      <a:pt x="-7495" y="460405"/>
                      <a:pt x="0" y="253536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="" xmlns:ask="http://schemas.microsoft.com/office/drawing/2018/sketchyshapes" sd="1752748507">
                      <a:prstGeom prst="roundRect">
                        <a:avLst>
                          <a:gd name="adj" fmla="val 5416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8B6C057-CCAC-4C4B-80CF-2B70A2DA32D9}"/>
                  </a:ext>
                </a:extLst>
              </p:cNvPr>
              <p:cNvSpPr txBox="1"/>
              <p:nvPr/>
            </p:nvSpPr>
            <p:spPr>
              <a:xfrm>
                <a:off x="5839364" y="3248739"/>
                <a:ext cx="1492134" cy="58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/>
                  <a:t>태평양</a:t>
                </a:r>
                <a:endParaRPr lang="en-US" altLang="ko-KR" b="1" dirty="0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081547" y="294967"/>
            <a:ext cx="655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대양의 위치와 범위를 살펴봅시다</a:t>
            </a:r>
            <a:r>
              <a:rPr lang="en-US" altLang="ko-KR" sz="3200" b="1" dirty="0" smtClean="0"/>
              <a:t>.</a:t>
            </a:r>
            <a:endParaRPr lang="ko-KR" altLang="en-US" sz="3200" b="1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07DD9B70-FE5B-4472-A18C-B1660CF476CB}"/>
              </a:ext>
            </a:extLst>
          </p:cNvPr>
          <p:cNvSpPr/>
          <p:nvPr/>
        </p:nvSpPr>
        <p:spPr>
          <a:xfrm>
            <a:off x="1081546" y="928902"/>
            <a:ext cx="7091985" cy="73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9508B54-B801-4F8C-A02C-9EFCD48CD3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78961" r="89225" b="2779"/>
          <a:stretch/>
        </p:blipFill>
        <p:spPr>
          <a:xfrm>
            <a:off x="625748" y="5464912"/>
            <a:ext cx="837763" cy="122254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F3C6818-4B41-4512-9D37-0E67C8AF2A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78961" r="81795" b="2779"/>
          <a:stretch/>
        </p:blipFill>
        <p:spPr>
          <a:xfrm>
            <a:off x="10510887" y="5508824"/>
            <a:ext cx="974481" cy="1226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854383" y="1450790"/>
            <a:ext cx="8775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Q. </a:t>
            </a:r>
            <a:r>
              <a:rPr lang="ko-KR" altLang="en-US" sz="3200" b="1" dirty="0"/>
              <a:t>남쪽에 있는 바다는 무엇이라고 하나요</a:t>
            </a:r>
            <a:r>
              <a:rPr lang="en-US" altLang="ko-KR" sz="3200" b="1" dirty="0"/>
              <a:t>?</a:t>
            </a:r>
            <a:endParaRPr lang="ko-KR" alt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291820" y="5343269"/>
            <a:ext cx="9590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</a:rPr>
              <a:t>A. </a:t>
            </a:r>
            <a:r>
              <a:rPr lang="ko-KR" alt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남대양입니다</a:t>
            </a:r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ko-KR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648446" y="4439951"/>
            <a:ext cx="1467119" cy="881307"/>
          </a:xfrm>
          <a:prstGeom prst="roundRect">
            <a:avLst>
              <a:gd name="adj" fmla="val 49570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657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8A2843A-6ADB-4000-90B5-17B87DE181B3}"/>
              </a:ext>
            </a:extLst>
          </p:cNvPr>
          <p:cNvSpPr/>
          <p:nvPr/>
        </p:nvSpPr>
        <p:spPr>
          <a:xfrm>
            <a:off x="625748" y="1205170"/>
            <a:ext cx="10922456" cy="4681234"/>
          </a:xfrm>
          <a:custGeom>
            <a:avLst/>
            <a:gdLst>
              <a:gd name="connsiteX0" fmla="*/ 0 w 10922456"/>
              <a:gd name="connsiteY0" fmla="*/ 253536 h 4681234"/>
              <a:gd name="connsiteX1" fmla="*/ 253536 w 10922456"/>
              <a:gd name="connsiteY1" fmla="*/ 0 h 4681234"/>
              <a:gd name="connsiteX2" fmla="*/ 843741 w 10922456"/>
              <a:gd name="connsiteY2" fmla="*/ 0 h 4681234"/>
              <a:gd name="connsiteX3" fmla="*/ 1538100 w 10922456"/>
              <a:gd name="connsiteY3" fmla="*/ 0 h 4681234"/>
              <a:gd name="connsiteX4" fmla="*/ 1919997 w 10922456"/>
              <a:gd name="connsiteY4" fmla="*/ 0 h 4681234"/>
              <a:gd name="connsiteX5" fmla="*/ 2718510 w 10922456"/>
              <a:gd name="connsiteY5" fmla="*/ 0 h 4681234"/>
              <a:gd name="connsiteX6" fmla="*/ 3412869 w 10922456"/>
              <a:gd name="connsiteY6" fmla="*/ 0 h 4681234"/>
              <a:gd name="connsiteX7" fmla="*/ 4107228 w 10922456"/>
              <a:gd name="connsiteY7" fmla="*/ 0 h 4681234"/>
              <a:gd name="connsiteX8" fmla="*/ 4801587 w 10922456"/>
              <a:gd name="connsiteY8" fmla="*/ 0 h 4681234"/>
              <a:gd name="connsiteX9" fmla="*/ 5495946 w 10922456"/>
              <a:gd name="connsiteY9" fmla="*/ 0 h 4681234"/>
              <a:gd name="connsiteX10" fmla="*/ 6190305 w 10922456"/>
              <a:gd name="connsiteY10" fmla="*/ 0 h 4681234"/>
              <a:gd name="connsiteX11" fmla="*/ 6988818 w 10922456"/>
              <a:gd name="connsiteY11" fmla="*/ 0 h 4681234"/>
              <a:gd name="connsiteX12" fmla="*/ 7579023 w 10922456"/>
              <a:gd name="connsiteY12" fmla="*/ 0 h 4681234"/>
              <a:gd name="connsiteX13" fmla="*/ 8065074 w 10922456"/>
              <a:gd name="connsiteY13" fmla="*/ 0 h 4681234"/>
              <a:gd name="connsiteX14" fmla="*/ 8446971 w 10922456"/>
              <a:gd name="connsiteY14" fmla="*/ 0 h 4681234"/>
              <a:gd name="connsiteX15" fmla="*/ 8933023 w 10922456"/>
              <a:gd name="connsiteY15" fmla="*/ 0 h 4681234"/>
              <a:gd name="connsiteX16" fmla="*/ 9314920 w 10922456"/>
              <a:gd name="connsiteY16" fmla="*/ 0 h 4681234"/>
              <a:gd name="connsiteX17" fmla="*/ 10009279 w 10922456"/>
              <a:gd name="connsiteY17" fmla="*/ 0 h 4681234"/>
              <a:gd name="connsiteX18" fmla="*/ 10668920 w 10922456"/>
              <a:gd name="connsiteY18" fmla="*/ 0 h 4681234"/>
              <a:gd name="connsiteX19" fmla="*/ 10922456 w 10922456"/>
              <a:gd name="connsiteY19" fmla="*/ 253536 h 4681234"/>
              <a:gd name="connsiteX20" fmla="*/ 10922456 w 10922456"/>
              <a:gd name="connsiteY20" fmla="*/ 949230 h 4681234"/>
              <a:gd name="connsiteX21" fmla="*/ 10922456 w 10922456"/>
              <a:gd name="connsiteY21" fmla="*/ 1519698 h 4681234"/>
              <a:gd name="connsiteX22" fmla="*/ 10922456 w 10922456"/>
              <a:gd name="connsiteY22" fmla="*/ 2173651 h 4681234"/>
              <a:gd name="connsiteX23" fmla="*/ 10922456 w 10922456"/>
              <a:gd name="connsiteY23" fmla="*/ 2952827 h 4681234"/>
              <a:gd name="connsiteX24" fmla="*/ 10922456 w 10922456"/>
              <a:gd name="connsiteY24" fmla="*/ 3565038 h 4681234"/>
              <a:gd name="connsiteX25" fmla="*/ 10922456 w 10922456"/>
              <a:gd name="connsiteY25" fmla="*/ 4427698 h 4681234"/>
              <a:gd name="connsiteX26" fmla="*/ 10668920 w 10922456"/>
              <a:gd name="connsiteY26" fmla="*/ 4681234 h 4681234"/>
              <a:gd name="connsiteX27" fmla="*/ 10182869 w 10922456"/>
              <a:gd name="connsiteY27" fmla="*/ 4681234 h 4681234"/>
              <a:gd name="connsiteX28" fmla="*/ 9280202 w 10922456"/>
              <a:gd name="connsiteY28" fmla="*/ 4681234 h 4681234"/>
              <a:gd name="connsiteX29" fmla="*/ 8481689 w 10922456"/>
              <a:gd name="connsiteY29" fmla="*/ 4681234 h 4681234"/>
              <a:gd name="connsiteX30" fmla="*/ 7891484 w 10922456"/>
              <a:gd name="connsiteY30" fmla="*/ 4681234 h 4681234"/>
              <a:gd name="connsiteX31" fmla="*/ 7301279 w 10922456"/>
              <a:gd name="connsiteY31" fmla="*/ 4681234 h 4681234"/>
              <a:gd name="connsiteX32" fmla="*/ 6398613 w 10922456"/>
              <a:gd name="connsiteY32" fmla="*/ 4681234 h 4681234"/>
              <a:gd name="connsiteX33" fmla="*/ 5808407 w 10922456"/>
              <a:gd name="connsiteY33" fmla="*/ 4681234 h 4681234"/>
              <a:gd name="connsiteX34" fmla="*/ 5218202 w 10922456"/>
              <a:gd name="connsiteY34" fmla="*/ 4681234 h 4681234"/>
              <a:gd name="connsiteX35" fmla="*/ 4836305 w 10922456"/>
              <a:gd name="connsiteY35" fmla="*/ 4681234 h 4681234"/>
              <a:gd name="connsiteX36" fmla="*/ 4141946 w 10922456"/>
              <a:gd name="connsiteY36" fmla="*/ 4681234 h 4681234"/>
              <a:gd name="connsiteX37" fmla="*/ 3343433 w 10922456"/>
              <a:gd name="connsiteY37" fmla="*/ 4681234 h 4681234"/>
              <a:gd name="connsiteX38" fmla="*/ 2440767 w 10922456"/>
              <a:gd name="connsiteY38" fmla="*/ 4681234 h 4681234"/>
              <a:gd name="connsiteX39" fmla="*/ 1538100 w 10922456"/>
              <a:gd name="connsiteY39" fmla="*/ 4681234 h 4681234"/>
              <a:gd name="connsiteX40" fmla="*/ 843741 w 10922456"/>
              <a:gd name="connsiteY40" fmla="*/ 4681234 h 4681234"/>
              <a:gd name="connsiteX41" fmla="*/ 253536 w 10922456"/>
              <a:gd name="connsiteY41" fmla="*/ 4681234 h 4681234"/>
              <a:gd name="connsiteX42" fmla="*/ 0 w 10922456"/>
              <a:gd name="connsiteY42" fmla="*/ 4427698 h 4681234"/>
              <a:gd name="connsiteX43" fmla="*/ 0 w 10922456"/>
              <a:gd name="connsiteY43" fmla="*/ 3648521 h 4681234"/>
              <a:gd name="connsiteX44" fmla="*/ 0 w 10922456"/>
              <a:gd name="connsiteY44" fmla="*/ 2952827 h 4681234"/>
              <a:gd name="connsiteX45" fmla="*/ 0 w 10922456"/>
              <a:gd name="connsiteY45" fmla="*/ 2382359 h 4681234"/>
              <a:gd name="connsiteX46" fmla="*/ 0 w 10922456"/>
              <a:gd name="connsiteY46" fmla="*/ 1728407 h 4681234"/>
              <a:gd name="connsiteX47" fmla="*/ 0 w 10922456"/>
              <a:gd name="connsiteY47" fmla="*/ 949230 h 4681234"/>
              <a:gd name="connsiteX48" fmla="*/ 0 w 10922456"/>
              <a:gd name="connsiteY48" fmla="*/ 253536 h 46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22456" h="4681234" fill="none" extrusionOk="0">
                <a:moveTo>
                  <a:pt x="0" y="253536"/>
                </a:moveTo>
                <a:cubicBezTo>
                  <a:pt x="6446" y="101748"/>
                  <a:pt x="133381" y="14067"/>
                  <a:pt x="253536" y="0"/>
                </a:cubicBezTo>
                <a:cubicBezTo>
                  <a:pt x="466034" y="4615"/>
                  <a:pt x="664551" y="8322"/>
                  <a:pt x="843741" y="0"/>
                </a:cubicBezTo>
                <a:cubicBezTo>
                  <a:pt x="1022932" y="-8322"/>
                  <a:pt x="1340015" y="-9617"/>
                  <a:pt x="1538100" y="0"/>
                </a:cubicBezTo>
                <a:cubicBezTo>
                  <a:pt x="1736185" y="9617"/>
                  <a:pt x="1775930" y="4280"/>
                  <a:pt x="1919997" y="0"/>
                </a:cubicBezTo>
                <a:cubicBezTo>
                  <a:pt x="2064064" y="-4280"/>
                  <a:pt x="2423910" y="18903"/>
                  <a:pt x="2718510" y="0"/>
                </a:cubicBezTo>
                <a:cubicBezTo>
                  <a:pt x="3013110" y="-18903"/>
                  <a:pt x="3186734" y="23662"/>
                  <a:pt x="3412869" y="0"/>
                </a:cubicBezTo>
                <a:cubicBezTo>
                  <a:pt x="3639004" y="-23662"/>
                  <a:pt x="3792241" y="24607"/>
                  <a:pt x="4107228" y="0"/>
                </a:cubicBezTo>
                <a:cubicBezTo>
                  <a:pt x="4422215" y="-24607"/>
                  <a:pt x="4509678" y="-33836"/>
                  <a:pt x="4801587" y="0"/>
                </a:cubicBezTo>
                <a:cubicBezTo>
                  <a:pt x="5093496" y="33836"/>
                  <a:pt x="5155207" y="29190"/>
                  <a:pt x="5495946" y="0"/>
                </a:cubicBezTo>
                <a:cubicBezTo>
                  <a:pt x="5836685" y="-29190"/>
                  <a:pt x="5876203" y="30034"/>
                  <a:pt x="6190305" y="0"/>
                </a:cubicBezTo>
                <a:cubicBezTo>
                  <a:pt x="6504407" y="-30034"/>
                  <a:pt x="6676674" y="13338"/>
                  <a:pt x="6988818" y="0"/>
                </a:cubicBezTo>
                <a:cubicBezTo>
                  <a:pt x="7300962" y="-13338"/>
                  <a:pt x="7372643" y="9087"/>
                  <a:pt x="7579023" y="0"/>
                </a:cubicBezTo>
                <a:cubicBezTo>
                  <a:pt x="7785404" y="-9087"/>
                  <a:pt x="7866082" y="-24227"/>
                  <a:pt x="8065074" y="0"/>
                </a:cubicBezTo>
                <a:cubicBezTo>
                  <a:pt x="8264066" y="24227"/>
                  <a:pt x="8367428" y="-16248"/>
                  <a:pt x="8446971" y="0"/>
                </a:cubicBezTo>
                <a:cubicBezTo>
                  <a:pt x="8526514" y="16248"/>
                  <a:pt x="8730646" y="4553"/>
                  <a:pt x="8933023" y="0"/>
                </a:cubicBezTo>
                <a:cubicBezTo>
                  <a:pt x="9135400" y="-4553"/>
                  <a:pt x="9227544" y="-102"/>
                  <a:pt x="9314920" y="0"/>
                </a:cubicBezTo>
                <a:cubicBezTo>
                  <a:pt x="9402296" y="102"/>
                  <a:pt x="9668371" y="-28702"/>
                  <a:pt x="10009279" y="0"/>
                </a:cubicBezTo>
                <a:cubicBezTo>
                  <a:pt x="10350187" y="28702"/>
                  <a:pt x="10523351" y="6445"/>
                  <a:pt x="10668920" y="0"/>
                </a:cubicBezTo>
                <a:cubicBezTo>
                  <a:pt x="10810600" y="21612"/>
                  <a:pt x="10926082" y="112095"/>
                  <a:pt x="10922456" y="253536"/>
                </a:cubicBezTo>
                <a:cubicBezTo>
                  <a:pt x="10925165" y="533663"/>
                  <a:pt x="10910602" y="674802"/>
                  <a:pt x="10922456" y="949230"/>
                </a:cubicBezTo>
                <a:cubicBezTo>
                  <a:pt x="10934310" y="1223658"/>
                  <a:pt x="10906306" y="1366240"/>
                  <a:pt x="10922456" y="1519698"/>
                </a:cubicBezTo>
                <a:cubicBezTo>
                  <a:pt x="10938606" y="1673156"/>
                  <a:pt x="10931848" y="1871856"/>
                  <a:pt x="10922456" y="2173651"/>
                </a:cubicBezTo>
                <a:cubicBezTo>
                  <a:pt x="10913064" y="2475446"/>
                  <a:pt x="10885015" y="2763470"/>
                  <a:pt x="10922456" y="2952827"/>
                </a:cubicBezTo>
                <a:cubicBezTo>
                  <a:pt x="10959897" y="3142184"/>
                  <a:pt x="10944689" y="3412672"/>
                  <a:pt x="10922456" y="3565038"/>
                </a:cubicBezTo>
                <a:cubicBezTo>
                  <a:pt x="10900223" y="3717404"/>
                  <a:pt x="10934203" y="4113567"/>
                  <a:pt x="10922456" y="4427698"/>
                </a:cubicBezTo>
                <a:cubicBezTo>
                  <a:pt x="10901461" y="4576454"/>
                  <a:pt x="10823540" y="4682312"/>
                  <a:pt x="10668920" y="4681234"/>
                </a:cubicBezTo>
                <a:cubicBezTo>
                  <a:pt x="10463841" y="4661440"/>
                  <a:pt x="10401919" y="4669444"/>
                  <a:pt x="10182869" y="4681234"/>
                </a:cubicBezTo>
                <a:cubicBezTo>
                  <a:pt x="9963819" y="4693024"/>
                  <a:pt x="9645025" y="4706825"/>
                  <a:pt x="9280202" y="4681234"/>
                </a:cubicBezTo>
                <a:cubicBezTo>
                  <a:pt x="8915379" y="4655643"/>
                  <a:pt x="8691103" y="4686609"/>
                  <a:pt x="8481689" y="4681234"/>
                </a:cubicBezTo>
                <a:cubicBezTo>
                  <a:pt x="8272275" y="4675859"/>
                  <a:pt x="8073013" y="4702770"/>
                  <a:pt x="7891484" y="4681234"/>
                </a:cubicBezTo>
                <a:cubicBezTo>
                  <a:pt x="7709955" y="4659698"/>
                  <a:pt x="7536625" y="4685795"/>
                  <a:pt x="7301279" y="4681234"/>
                </a:cubicBezTo>
                <a:cubicBezTo>
                  <a:pt x="7065934" y="4676673"/>
                  <a:pt x="6757987" y="4682775"/>
                  <a:pt x="6398613" y="4681234"/>
                </a:cubicBezTo>
                <a:cubicBezTo>
                  <a:pt x="6039239" y="4679693"/>
                  <a:pt x="6080043" y="4678059"/>
                  <a:pt x="5808407" y="4681234"/>
                </a:cubicBezTo>
                <a:cubicBezTo>
                  <a:pt x="5536771" y="4684409"/>
                  <a:pt x="5361685" y="4656041"/>
                  <a:pt x="5218202" y="4681234"/>
                </a:cubicBezTo>
                <a:cubicBezTo>
                  <a:pt x="5074719" y="4706427"/>
                  <a:pt x="4923992" y="4679503"/>
                  <a:pt x="4836305" y="4681234"/>
                </a:cubicBezTo>
                <a:cubicBezTo>
                  <a:pt x="4748618" y="4682965"/>
                  <a:pt x="4288020" y="4666790"/>
                  <a:pt x="4141946" y="4681234"/>
                </a:cubicBezTo>
                <a:cubicBezTo>
                  <a:pt x="3995872" y="4695678"/>
                  <a:pt x="3741338" y="4670379"/>
                  <a:pt x="3343433" y="4681234"/>
                </a:cubicBezTo>
                <a:cubicBezTo>
                  <a:pt x="2945528" y="4692089"/>
                  <a:pt x="2822023" y="4646703"/>
                  <a:pt x="2440767" y="4681234"/>
                </a:cubicBezTo>
                <a:cubicBezTo>
                  <a:pt x="2059511" y="4715765"/>
                  <a:pt x="1796477" y="4641228"/>
                  <a:pt x="1538100" y="4681234"/>
                </a:cubicBezTo>
                <a:cubicBezTo>
                  <a:pt x="1279723" y="4721240"/>
                  <a:pt x="1037759" y="4664752"/>
                  <a:pt x="843741" y="4681234"/>
                </a:cubicBezTo>
                <a:cubicBezTo>
                  <a:pt x="649723" y="4697716"/>
                  <a:pt x="503260" y="4709929"/>
                  <a:pt x="253536" y="4681234"/>
                </a:cubicBezTo>
                <a:cubicBezTo>
                  <a:pt x="104586" y="4685435"/>
                  <a:pt x="1561" y="4563091"/>
                  <a:pt x="0" y="4427698"/>
                </a:cubicBezTo>
                <a:cubicBezTo>
                  <a:pt x="16292" y="4219901"/>
                  <a:pt x="-9568" y="3909721"/>
                  <a:pt x="0" y="3648521"/>
                </a:cubicBezTo>
                <a:cubicBezTo>
                  <a:pt x="9568" y="3387321"/>
                  <a:pt x="-6966" y="3172554"/>
                  <a:pt x="0" y="2952827"/>
                </a:cubicBezTo>
                <a:cubicBezTo>
                  <a:pt x="6966" y="2733100"/>
                  <a:pt x="-27542" y="2657632"/>
                  <a:pt x="0" y="2382359"/>
                </a:cubicBezTo>
                <a:cubicBezTo>
                  <a:pt x="27542" y="2107086"/>
                  <a:pt x="20398" y="2044374"/>
                  <a:pt x="0" y="1728407"/>
                </a:cubicBezTo>
                <a:cubicBezTo>
                  <a:pt x="-20398" y="1412440"/>
                  <a:pt x="2419" y="1120904"/>
                  <a:pt x="0" y="949230"/>
                </a:cubicBezTo>
                <a:cubicBezTo>
                  <a:pt x="-2419" y="777556"/>
                  <a:pt x="29169" y="568548"/>
                  <a:pt x="0" y="253536"/>
                </a:cubicBezTo>
                <a:close/>
              </a:path>
              <a:path w="10922456" h="4681234" stroke="0" extrusionOk="0">
                <a:moveTo>
                  <a:pt x="0" y="253536"/>
                </a:moveTo>
                <a:cubicBezTo>
                  <a:pt x="6333" y="115607"/>
                  <a:pt x="124210" y="-32651"/>
                  <a:pt x="253536" y="0"/>
                </a:cubicBezTo>
                <a:cubicBezTo>
                  <a:pt x="369383" y="-353"/>
                  <a:pt x="539335" y="10665"/>
                  <a:pt x="635433" y="0"/>
                </a:cubicBezTo>
                <a:cubicBezTo>
                  <a:pt x="731531" y="-10665"/>
                  <a:pt x="894222" y="-8278"/>
                  <a:pt x="1121485" y="0"/>
                </a:cubicBezTo>
                <a:cubicBezTo>
                  <a:pt x="1348748" y="8278"/>
                  <a:pt x="1522218" y="19325"/>
                  <a:pt x="1711690" y="0"/>
                </a:cubicBezTo>
                <a:cubicBezTo>
                  <a:pt x="1901163" y="-19325"/>
                  <a:pt x="2130241" y="-21785"/>
                  <a:pt x="2406049" y="0"/>
                </a:cubicBezTo>
                <a:cubicBezTo>
                  <a:pt x="2681857" y="21785"/>
                  <a:pt x="2794937" y="-7819"/>
                  <a:pt x="2996254" y="0"/>
                </a:cubicBezTo>
                <a:cubicBezTo>
                  <a:pt x="3197571" y="7819"/>
                  <a:pt x="3291401" y="-1907"/>
                  <a:pt x="3378151" y="0"/>
                </a:cubicBezTo>
                <a:cubicBezTo>
                  <a:pt x="3464901" y="1907"/>
                  <a:pt x="4013338" y="28818"/>
                  <a:pt x="4176664" y="0"/>
                </a:cubicBezTo>
                <a:cubicBezTo>
                  <a:pt x="4339990" y="-28818"/>
                  <a:pt x="4810160" y="-11694"/>
                  <a:pt x="4975177" y="0"/>
                </a:cubicBezTo>
                <a:cubicBezTo>
                  <a:pt x="5140194" y="11694"/>
                  <a:pt x="5396576" y="20791"/>
                  <a:pt x="5773690" y="0"/>
                </a:cubicBezTo>
                <a:cubicBezTo>
                  <a:pt x="6150804" y="-20791"/>
                  <a:pt x="6294795" y="6869"/>
                  <a:pt x="6676356" y="0"/>
                </a:cubicBezTo>
                <a:cubicBezTo>
                  <a:pt x="7057917" y="-6869"/>
                  <a:pt x="7089996" y="-32324"/>
                  <a:pt x="7370715" y="0"/>
                </a:cubicBezTo>
                <a:cubicBezTo>
                  <a:pt x="7651434" y="32324"/>
                  <a:pt x="8043428" y="-32007"/>
                  <a:pt x="8273382" y="0"/>
                </a:cubicBezTo>
                <a:cubicBezTo>
                  <a:pt x="8503336" y="32007"/>
                  <a:pt x="8678791" y="-27263"/>
                  <a:pt x="9071894" y="0"/>
                </a:cubicBezTo>
                <a:cubicBezTo>
                  <a:pt x="9464997" y="27263"/>
                  <a:pt x="9539999" y="20013"/>
                  <a:pt x="9766253" y="0"/>
                </a:cubicBezTo>
                <a:cubicBezTo>
                  <a:pt x="9992507" y="-20013"/>
                  <a:pt x="10243908" y="-10030"/>
                  <a:pt x="10668920" y="0"/>
                </a:cubicBezTo>
                <a:cubicBezTo>
                  <a:pt x="10826805" y="-5008"/>
                  <a:pt x="10925194" y="109852"/>
                  <a:pt x="10922456" y="253536"/>
                </a:cubicBezTo>
                <a:cubicBezTo>
                  <a:pt x="10905016" y="478826"/>
                  <a:pt x="10893038" y="619162"/>
                  <a:pt x="10922456" y="865746"/>
                </a:cubicBezTo>
                <a:cubicBezTo>
                  <a:pt x="10951875" y="1112330"/>
                  <a:pt x="10919347" y="1216073"/>
                  <a:pt x="10922456" y="1477957"/>
                </a:cubicBezTo>
                <a:cubicBezTo>
                  <a:pt x="10925565" y="1739841"/>
                  <a:pt x="10921933" y="1835104"/>
                  <a:pt x="10922456" y="2131909"/>
                </a:cubicBezTo>
                <a:cubicBezTo>
                  <a:pt x="10922979" y="2428714"/>
                  <a:pt x="10894258" y="2548423"/>
                  <a:pt x="10922456" y="2869344"/>
                </a:cubicBezTo>
                <a:cubicBezTo>
                  <a:pt x="10950654" y="3190266"/>
                  <a:pt x="10894404" y="3246893"/>
                  <a:pt x="10922456" y="3481555"/>
                </a:cubicBezTo>
                <a:cubicBezTo>
                  <a:pt x="10950508" y="3716217"/>
                  <a:pt x="10951668" y="4132627"/>
                  <a:pt x="10922456" y="4427698"/>
                </a:cubicBezTo>
                <a:cubicBezTo>
                  <a:pt x="10908810" y="4537967"/>
                  <a:pt x="10796617" y="4680011"/>
                  <a:pt x="10668920" y="4681234"/>
                </a:cubicBezTo>
                <a:cubicBezTo>
                  <a:pt x="10552403" y="4681352"/>
                  <a:pt x="10375248" y="4691399"/>
                  <a:pt x="10287023" y="4681234"/>
                </a:cubicBezTo>
                <a:cubicBezTo>
                  <a:pt x="10198798" y="4671069"/>
                  <a:pt x="9588999" y="4671244"/>
                  <a:pt x="9384356" y="4681234"/>
                </a:cubicBezTo>
                <a:cubicBezTo>
                  <a:pt x="9179713" y="4691224"/>
                  <a:pt x="9092294" y="4664855"/>
                  <a:pt x="9002459" y="4681234"/>
                </a:cubicBezTo>
                <a:cubicBezTo>
                  <a:pt x="8912624" y="4697613"/>
                  <a:pt x="8509176" y="4695254"/>
                  <a:pt x="8203946" y="4681234"/>
                </a:cubicBezTo>
                <a:cubicBezTo>
                  <a:pt x="7898716" y="4667214"/>
                  <a:pt x="7652785" y="4686672"/>
                  <a:pt x="7405433" y="4681234"/>
                </a:cubicBezTo>
                <a:cubicBezTo>
                  <a:pt x="7158081" y="4675796"/>
                  <a:pt x="6958104" y="4661555"/>
                  <a:pt x="6606920" y="4681234"/>
                </a:cubicBezTo>
                <a:cubicBezTo>
                  <a:pt x="6255736" y="4700913"/>
                  <a:pt x="6362288" y="4681249"/>
                  <a:pt x="6120869" y="4681234"/>
                </a:cubicBezTo>
                <a:cubicBezTo>
                  <a:pt x="5879450" y="4681219"/>
                  <a:pt x="5684158" y="4672265"/>
                  <a:pt x="5426510" y="4681234"/>
                </a:cubicBezTo>
                <a:cubicBezTo>
                  <a:pt x="5168862" y="4690203"/>
                  <a:pt x="4831656" y="4671975"/>
                  <a:pt x="4627997" y="4681234"/>
                </a:cubicBezTo>
                <a:cubicBezTo>
                  <a:pt x="4424338" y="4690493"/>
                  <a:pt x="4168996" y="4660111"/>
                  <a:pt x="4037792" y="4681234"/>
                </a:cubicBezTo>
                <a:cubicBezTo>
                  <a:pt x="3906588" y="4702357"/>
                  <a:pt x="3424667" y="4723128"/>
                  <a:pt x="3135126" y="4681234"/>
                </a:cubicBezTo>
                <a:cubicBezTo>
                  <a:pt x="2845585" y="4639340"/>
                  <a:pt x="2774287" y="4695599"/>
                  <a:pt x="2649074" y="4681234"/>
                </a:cubicBezTo>
                <a:cubicBezTo>
                  <a:pt x="2523861" y="4666869"/>
                  <a:pt x="2174520" y="4712684"/>
                  <a:pt x="1746408" y="4681234"/>
                </a:cubicBezTo>
                <a:cubicBezTo>
                  <a:pt x="1318296" y="4649784"/>
                  <a:pt x="1149756" y="4676357"/>
                  <a:pt x="843741" y="4681234"/>
                </a:cubicBezTo>
                <a:cubicBezTo>
                  <a:pt x="537726" y="4686111"/>
                  <a:pt x="546833" y="4666011"/>
                  <a:pt x="253536" y="4681234"/>
                </a:cubicBezTo>
                <a:cubicBezTo>
                  <a:pt x="101963" y="4684371"/>
                  <a:pt x="3321" y="4567742"/>
                  <a:pt x="0" y="4427698"/>
                </a:cubicBezTo>
                <a:cubicBezTo>
                  <a:pt x="2681" y="4192633"/>
                  <a:pt x="22253" y="3980821"/>
                  <a:pt x="0" y="3648521"/>
                </a:cubicBezTo>
                <a:cubicBezTo>
                  <a:pt x="-22253" y="3316221"/>
                  <a:pt x="7960" y="3095377"/>
                  <a:pt x="0" y="2869344"/>
                </a:cubicBezTo>
                <a:cubicBezTo>
                  <a:pt x="-7960" y="2643311"/>
                  <a:pt x="1842" y="2478009"/>
                  <a:pt x="0" y="2173651"/>
                </a:cubicBezTo>
                <a:cubicBezTo>
                  <a:pt x="-1842" y="1869293"/>
                  <a:pt x="-20985" y="1796776"/>
                  <a:pt x="0" y="1561440"/>
                </a:cubicBezTo>
                <a:cubicBezTo>
                  <a:pt x="20985" y="1326104"/>
                  <a:pt x="17557" y="1014283"/>
                  <a:pt x="0" y="865746"/>
                </a:cubicBezTo>
                <a:cubicBezTo>
                  <a:pt x="-17557" y="717209"/>
                  <a:pt x="-7495" y="460405"/>
                  <a:pt x="0" y="25353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roundRect">
                    <a:avLst>
                      <a:gd name="adj" fmla="val 54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2891480" y="2272979"/>
            <a:ext cx="6044176" cy="2891283"/>
            <a:chOff x="1163649" y="1260319"/>
            <a:chExt cx="9493564" cy="4595743"/>
          </a:xfrm>
        </p:grpSpPr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019" y="1358073"/>
              <a:ext cx="8878686" cy="4497989"/>
            </a:xfrm>
            <a:prstGeom prst="rect">
              <a:avLst/>
            </a:prstGeom>
          </p:spPr>
        </p:pic>
        <p:grpSp>
          <p:nvGrpSpPr>
            <p:cNvPr id="34" name="그룹 33"/>
            <p:cNvGrpSpPr/>
            <p:nvPr/>
          </p:nvGrpSpPr>
          <p:grpSpPr>
            <a:xfrm>
              <a:off x="1163649" y="3647151"/>
              <a:ext cx="1491940" cy="632235"/>
              <a:chOff x="5839364" y="3203557"/>
              <a:chExt cx="1492134" cy="632318"/>
            </a:xfrm>
          </p:grpSpPr>
          <p:sp>
            <p:nvSpPr>
              <p:cNvPr id="47" name="사각형: 둥근 모서리 3">
                <a:extLst>
                  <a:ext uri="{FF2B5EF4-FFF2-40B4-BE49-F238E27FC236}">
                    <a16:creationId xmlns:a16="http://schemas.microsoft.com/office/drawing/2014/main" id="{B8A2843A-6ADB-4000-90B5-17B87DE181B3}"/>
                  </a:ext>
                </a:extLst>
              </p:cNvPr>
              <p:cNvSpPr/>
              <p:nvPr/>
            </p:nvSpPr>
            <p:spPr>
              <a:xfrm>
                <a:off x="5878670" y="3203557"/>
                <a:ext cx="1413523" cy="613653"/>
              </a:xfrm>
              <a:custGeom>
                <a:avLst/>
                <a:gdLst>
                  <a:gd name="connsiteX0" fmla="*/ 0 w 10922456"/>
                  <a:gd name="connsiteY0" fmla="*/ 253536 h 4681234"/>
                  <a:gd name="connsiteX1" fmla="*/ 253536 w 10922456"/>
                  <a:gd name="connsiteY1" fmla="*/ 0 h 4681234"/>
                  <a:gd name="connsiteX2" fmla="*/ 843741 w 10922456"/>
                  <a:gd name="connsiteY2" fmla="*/ 0 h 4681234"/>
                  <a:gd name="connsiteX3" fmla="*/ 1538100 w 10922456"/>
                  <a:gd name="connsiteY3" fmla="*/ 0 h 4681234"/>
                  <a:gd name="connsiteX4" fmla="*/ 1919997 w 10922456"/>
                  <a:gd name="connsiteY4" fmla="*/ 0 h 4681234"/>
                  <a:gd name="connsiteX5" fmla="*/ 2718510 w 10922456"/>
                  <a:gd name="connsiteY5" fmla="*/ 0 h 4681234"/>
                  <a:gd name="connsiteX6" fmla="*/ 3412869 w 10922456"/>
                  <a:gd name="connsiteY6" fmla="*/ 0 h 4681234"/>
                  <a:gd name="connsiteX7" fmla="*/ 4107228 w 10922456"/>
                  <a:gd name="connsiteY7" fmla="*/ 0 h 4681234"/>
                  <a:gd name="connsiteX8" fmla="*/ 4801587 w 10922456"/>
                  <a:gd name="connsiteY8" fmla="*/ 0 h 4681234"/>
                  <a:gd name="connsiteX9" fmla="*/ 5495946 w 10922456"/>
                  <a:gd name="connsiteY9" fmla="*/ 0 h 4681234"/>
                  <a:gd name="connsiteX10" fmla="*/ 6190305 w 10922456"/>
                  <a:gd name="connsiteY10" fmla="*/ 0 h 4681234"/>
                  <a:gd name="connsiteX11" fmla="*/ 6988818 w 10922456"/>
                  <a:gd name="connsiteY11" fmla="*/ 0 h 4681234"/>
                  <a:gd name="connsiteX12" fmla="*/ 7579023 w 10922456"/>
                  <a:gd name="connsiteY12" fmla="*/ 0 h 4681234"/>
                  <a:gd name="connsiteX13" fmla="*/ 8065074 w 10922456"/>
                  <a:gd name="connsiteY13" fmla="*/ 0 h 4681234"/>
                  <a:gd name="connsiteX14" fmla="*/ 8446971 w 10922456"/>
                  <a:gd name="connsiteY14" fmla="*/ 0 h 4681234"/>
                  <a:gd name="connsiteX15" fmla="*/ 8933023 w 10922456"/>
                  <a:gd name="connsiteY15" fmla="*/ 0 h 4681234"/>
                  <a:gd name="connsiteX16" fmla="*/ 9314920 w 10922456"/>
                  <a:gd name="connsiteY16" fmla="*/ 0 h 4681234"/>
                  <a:gd name="connsiteX17" fmla="*/ 10009279 w 10922456"/>
                  <a:gd name="connsiteY17" fmla="*/ 0 h 4681234"/>
                  <a:gd name="connsiteX18" fmla="*/ 10668920 w 10922456"/>
                  <a:gd name="connsiteY18" fmla="*/ 0 h 4681234"/>
                  <a:gd name="connsiteX19" fmla="*/ 10922456 w 10922456"/>
                  <a:gd name="connsiteY19" fmla="*/ 253536 h 4681234"/>
                  <a:gd name="connsiteX20" fmla="*/ 10922456 w 10922456"/>
                  <a:gd name="connsiteY20" fmla="*/ 949230 h 4681234"/>
                  <a:gd name="connsiteX21" fmla="*/ 10922456 w 10922456"/>
                  <a:gd name="connsiteY21" fmla="*/ 1519698 h 4681234"/>
                  <a:gd name="connsiteX22" fmla="*/ 10922456 w 10922456"/>
                  <a:gd name="connsiteY22" fmla="*/ 2173651 h 4681234"/>
                  <a:gd name="connsiteX23" fmla="*/ 10922456 w 10922456"/>
                  <a:gd name="connsiteY23" fmla="*/ 2952827 h 4681234"/>
                  <a:gd name="connsiteX24" fmla="*/ 10922456 w 10922456"/>
                  <a:gd name="connsiteY24" fmla="*/ 3565038 h 4681234"/>
                  <a:gd name="connsiteX25" fmla="*/ 10922456 w 10922456"/>
                  <a:gd name="connsiteY25" fmla="*/ 4427698 h 4681234"/>
                  <a:gd name="connsiteX26" fmla="*/ 10668920 w 10922456"/>
                  <a:gd name="connsiteY26" fmla="*/ 4681234 h 4681234"/>
                  <a:gd name="connsiteX27" fmla="*/ 10182869 w 10922456"/>
                  <a:gd name="connsiteY27" fmla="*/ 4681234 h 4681234"/>
                  <a:gd name="connsiteX28" fmla="*/ 9280202 w 10922456"/>
                  <a:gd name="connsiteY28" fmla="*/ 4681234 h 4681234"/>
                  <a:gd name="connsiteX29" fmla="*/ 8481689 w 10922456"/>
                  <a:gd name="connsiteY29" fmla="*/ 4681234 h 4681234"/>
                  <a:gd name="connsiteX30" fmla="*/ 7891484 w 10922456"/>
                  <a:gd name="connsiteY30" fmla="*/ 4681234 h 4681234"/>
                  <a:gd name="connsiteX31" fmla="*/ 7301279 w 10922456"/>
                  <a:gd name="connsiteY31" fmla="*/ 4681234 h 4681234"/>
                  <a:gd name="connsiteX32" fmla="*/ 6398613 w 10922456"/>
                  <a:gd name="connsiteY32" fmla="*/ 4681234 h 4681234"/>
                  <a:gd name="connsiteX33" fmla="*/ 5808407 w 10922456"/>
                  <a:gd name="connsiteY33" fmla="*/ 4681234 h 4681234"/>
                  <a:gd name="connsiteX34" fmla="*/ 5218202 w 10922456"/>
                  <a:gd name="connsiteY34" fmla="*/ 4681234 h 4681234"/>
                  <a:gd name="connsiteX35" fmla="*/ 4836305 w 10922456"/>
                  <a:gd name="connsiteY35" fmla="*/ 4681234 h 4681234"/>
                  <a:gd name="connsiteX36" fmla="*/ 4141946 w 10922456"/>
                  <a:gd name="connsiteY36" fmla="*/ 4681234 h 4681234"/>
                  <a:gd name="connsiteX37" fmla="*/ 3343433 w 10922456"/>
                  <a:gd name="connsiteY37" fmla="*/ 4681234 h 4681234"/>
                  <a:gd name="connsiteX38" fmla="*/ 2440767 w 10922456"/>
                  <a:gd name="connsiteY38" fmla="*/ 4681234 h 4681234"/>
                  <a:gd name="connsiteX39" fmla="*/ 1538100 w 10922456"/>
                  <a:gd name="connsiteY39" fmla="*/ 4681234 h 4681234"/>
                  <a:gd name="connsiteX40" fmla="*/ 843741 w 10922456"/>
                  <a:gd name="connsiteY40" fmla="*/ 4681234 h 4681234"/>
                  <a:gd name="connsiteX41" fmla="*/ 253536 w 10922456"/>
                  <a:gd name="connsiteY41" fmla="*/ 4681234 h 4681234"/>
                  <a:gd name="connsiteX42" fmla="*/ 0 w 10922456"/>
                  <a:gd name="connsiteY42" fmla="*/ 4427698 h 4681234"/>
                  <a:gd name="connsiteX43" fmla="*/ 0 w 10922456"/>
                  <a:gd name="connsiteY43" fmla="*/ 3648521 h 4681234"/>
                  <a:gd name="connsiteX44" fmla="*/ 0 w 10922456"/>
                  <a:gd name="connsiteY44" fmla="*/ 2952827 h 4681234"/>
                  <a:gd name="connsiteX45" fmla="*/ 0 w 10922456"/>
                  <a:gd name="connsiteY45" fmla="*/ 2382359 h 4681234"/>
                  <a:gd name="connsiteX46" fmla="*/ 0 w 10922456"/>
                  <a:gd name="connsiteY46" fmla="*/ 1728407 h 4681234"/>
                  <a:gd name="connsiteX47" fmla="*/ 0 w 10922456"/>
                  <a:gd name="connsiteY47" fmla="*/ 949230 h 4681234"/>
                  <a:gd name="connsiteX48" fmla="*/ 0 w 10922456"/>
                  <a:gd name="connsiteY48" fmla="*/ 253536 h 468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922456" h="4681234" fill="none" extrusionOk="0">
                    <a:moveTo>
                      <a:pt x="0" y="253536"/>
                    </a:moveTo>
                    <a:cubicBezTo>
                      <a:pt x="6446" y="101748"/>
                      <a:pt x="133381" y="14067"/>
                      <a:pt x="253536" y="0"/>
                    </a:cubicBezTo>
                    <a:cubicBezTo>
                      <a:pt x="466034" y="4615"/>
                      <a:pt x="664551" y="8322"/>
                      <a:pt x="843741" y="0"/>
                    </a:cubicBezTo>
                    <a:cubicBezTo>
                      <a:pt x="1022932" y="-8322"/>
                      <a:pt x="1340015" y="-9617"/>
                      <a:pt x="1538100" y="0"/>
                    </a:cubicBezTo>
                    <a:cubicBezTo>
                      <a:pt x="1736185" y="9617"/>
                      <a:pt x="1775930" y="4280"/>
                      <a:pt x="1919997" y="0"/>
                    </a:cubicBezTo>
                    <a:cubicBezTo>
                      <a:pt x="2064064" y="-4280"/>
                      <a:pt x="2423910" y="18903"/>
                      <a:pt x="2718510" y="0"/>
                    </a:cubicBezTo>
                    <a:cubicBezTo>
                      <a:pt x="3013110" y="-18903"/>
                      <a:pt x="3186734" y="23662"/>
                      <a:pt x="3412869" y="0"/>
                    </a:cubicBezTo>
                    <a:cubicBezTo>
                      <a:pt x="3639004" y="-23662"/>
                      <a:pt x="3792241" y="24607"/>
                      <a:pt x="4107228" y="0"/>
                    </a:cubicBezTo>
                    <a:cubicBezTo>
                      <a:pt x="4422215" y="-24607"/>
                      <a:pt x="4509678" y="-33836"/>
                      <a:pt x="4801587" y="0"/>
                    </a:cubicBezTo>
                    <a:cubicBezTo>
                      <a:pt x="5093496" y="33836"/>
                      <a:pt x="5155207" y="29190"/>
                      <a:pt x="5495946" y="0"/>
                    </a:cubicBezTo>
                    <a:cubicBezTo>
                      <a:pt x="5836685" y="-29190"/>
                      <a:pt x="5876203" y="30034"/>
                      <a:pt x="6190305" y="0"/>
                    </a:cubicBezTo>
                    <a:cubicBezTo>
                      <a:pt x="6504407" y="-30034"/>
                      <a:pt x="6676674" y="13338"/>
                      <a:pt x="6988818" y="0"/>
                    </a:cubicBezTo>
                    <a:cubicBezTo>
                      <a:pt x="7300962" y="-13338"/>
                      <a:pt x="7372643" y="9087"/>
                      <a:pt x="7579023" y="0"/>
                    </a:cubicBezTo>
                    <a:cubicBezTo>
                      <a:pt x="7785404" y="-9087"/>
                      <a:pt x="7866082" y="-24227"/>
                      <a:pt x="8065074" y="0"/>
                    </a:cubicBezTo>
                    <a:cubicBezTo>
                      <a:pt x="8264066" y="24227"/>
                      <a:pt x="8367428" y="-16248"/>
                      <a:pt x="8446971" y="0"/>
                    </a:cubicBezTo>
                    <a:cubicBezTo>
                      <a:pt x="8526514" y="16248"/>
                      <a:pt x="8730646" y="4553"/>
                      <a:pt x="8933023" y="0"/>
                    </a:cubicBezTo>
                    <a:cubicBezTo>
                      <a:pt x="9135400" y="-4553"/>
                      <a:pt x="9227544" y="-102"/>
                      <a:pt x="9314920" y="0"/>
                    </a:cubicBezTo>
                    <a:cubicBezTo>
                      <a:pt x="9402296" y="102"/>
                      <a:pt x="9668371" y="-28702"/>
                      <a:pt x="10009279" y="0"/>
                    </a:cubicBezTo>
                    <a:cubicBezTo>
                      <a:pt x="10350187" y="28702"/>
                      <a:pt x="10523351" y="6445"/>
                      <a:pt x="10668920" y="0"/>
                    </a:cubicBezTo>
                    <a:cubicBezTo>
                      <a:pt x="10810600" y="21612"/>
                      <a:pt x="10926082" y="112095"/>
                      <a:pt x="10922456" y="253536"/>
                    </a:cubicBezTo>
                    <a:cubicBezTo>
                      <a:pt x="10925165" y="533663"/>
                      <a:pt x="10910602" y="674802"/>
                      <a:pt x="10922456" y="949230"/>
                    </a:cubicBezTo>
                    <a:cubicBezTo>
                      <a:pt x="10934310" y="1223658"/>
                      <a:pt x="10906306" y="1366240"/>
                      <a:pt x="10922456" y="1519698"/>
                    </a:cubicBezTo>
                    <a:cubicBezTo>
                      <a:pt x="10938606" y="1673156"/>
                      <a:pt x="10931848" y="1871856"/>
                      <a:pt x="10922456" y="2173651"/>
                    </a:cubicBezTo>
                    <a:cubicBezTo>
                      <a:pt x="10913064" y="2475446"/>
                      <a:pt x="10885015" y="2763470"/>
                      <a:pt x="10922456" y="2952827"/>
                    </a:cubicBezTo>
                    <a:cubicBezTo>
                      <a:pt x="10959897" y="3142184"/>
                      <a:pt x="10944689" y="3412672"/>
                      <a:pt x="10922456" y="3565038"/>
                    </a:cubicBezTo>
                    <a:cubicBezTo>
                      <a:pt x="10900223" y="3717404"/>
                      <a:pt x="10934203" y="4113567"/>
                      <a:pt x="10922456" y="4427698"/>
                    </a:cubicBezTo>
                    <a:cubicBezTo>
                      <a:pt x="10901461" y="4576454"/>
                      <a:pt x="10823540" y="4682312"/>
                      <a:pt x="10668920" y="4681234"/>
                    </a:cubicBezTo>
                    <a:cubicBezTo>
                      <a:pt x="10463841" y="4661440"/>
                      <a:pt x="10401919" y="4669444"/>
                      <a:pt x="10182869" y="4681234"/>
                    </a:cubicBezTo>
                    <a:cubicBezTo>
                      <a:pt x="9963819" y="4693024"/>
                      <a:pt x="9645025" y="4706825"/>
                      <a:pt x="9280202" y="4681234"/>
                    </a:cubicBezTo>
                    <a:cubicBezTo>
                      <a:pt x="8915379" y="4655643"/>
                      <a:pt x="8691103" y="4686609"/>
                      <a:pt x="8481689" y="4681234"/>
                    </a:cubicBezTo>
                    <a:cubicBezTo>
                      <a:pt x="8272275" y="4675859"/>
                      <a:pt x="8073013" y="4702770"/>
                      <a:pt x="7891484" y="4681234"/>
                    </a:cubicBezTo>
                    <a:cubicBezTo>
                      <a:pt x="7709955" y="4659698"/>
                      <a:pt x="7536625" y="4685795"/>
                      <a:pt x="7301279" y="4681234"/>
                    </a:cubicBezTo>
                    <a:cubicBezTo>
                      <a:pt x="7065934" y="4676673"/>
                      <a:pt x="6757987" y="4682775"/>
                      <a:pt x="6398613" y="4681234"/>
                    </a:cubicBezTo>
                    <a:cubicBezTo>
                      <a:pt x="6039239" y="4679693"/>
                      <a:pt x="6080043" y="4678059"/>
                      <a:pt x="5808407" y="4681234"/>
                    </a:cubicBezTo>
                    <a:cubicBezTo>
                      <a:pt x="5536771" y="4684409"/>
                      <a:pt x="5361685" y="4656041"/>
                      <a:pt x="5218202" y="4681234"/>
                    </a:cubicBezTo>
                    <a:cubicBezTo>
                      <a:pt x="5074719" y="4706427"/>
                      <a:pt x="4923992" y="4679503"/>
                      <a:pt x="4836305" y="4681234"/>
                    </a:cubicBezTo>
                    <a:cubicBezTo>
                      <a:pt x="4748618" y="4682965"/>
                      <a:pt x="4288020" y="4666790"/>
                      <a:pt x="4141946" y="4681234"/>
                    </a:cubicBezTo>
                    <a:cubicBezTo>
                      <a:pt x="3995872" y="4695678"/>
                      <a:pt x="3741338" y="4670379"/>
                      <a:pt x="3343433" y="4681234"/>
                    </a:cubicBezTo>
                    <a:cubicBezTo>
                      <a:pt x="2945528" y="4692089"/>
                      <a:pt x="2822023" y="4646703"/>
                      <a:pt x="2440767" y="4681234"/>
                    </a:cubicBezTo>
                    <a:cubicBezTo>
                      <a:pt x="2059511" y="4715765"/>
                      <a:pt x="1796477" y="4641228"/>
                      <a:pt x="1538100" y="4681234"/>
                    </a:cubicBezTo>
                    <a:cubicBezTo>
                      <a:pt x="1279723" y="4721240"/>
                      <a:pt x="1037759" y="4664752"/>
                      <a:pt x="843741" y="4681234"/>
                    </a:cubicBezTo>
                    <a:cubicBezTo>
                      <a:pt x="649723" y="4697716"/>
                      <a:pt x="503260" y="4709929"/>
                      <a:pt x="253536" y="4681234"/>
                    </a:cubicBezTo>
                    <a:cubicBezTo>
                      <a:pt x="104586" y="4685435"/>
                      <a:pt x="1561" y="4563091"/>
                      <a:pt x="0" y="4427698"/>
                    </a:cubicBezTo>
                    <a:cubicBezTo>
                      <a:pt x="16292" y="4219901"/>
                      <a:pt x="-9568" y="3909721"/>
                      <a:pt x="0" y="3648521"/>
                    </a:cubicBezTo>
                    <a:cubicBezTo>
                      <a:pt x="9568" y="3387321"/>
                      <a:pt x="-6966" y="3172554"/>
                      <a:pt x="0" y="2952827"/>
                    </a:cubicBezTo>
                    <a:cubicBezTo>
                      <a:pt x="6966" y="2733100"/>
                      <a:pt x="-27542" y="2657632"/>
                      <a:pt x="0" y="2382359"/>
                    </a:cubicBezTo>
                    <a:cubicBezTo>
                      <a:pt x="27542" y="2107086"/>
                      <a:pt x="20398" y="2044374"/>
                      <a:pt x="0" y="1728407"/>
                    </a:cubicBezTo>
                    <a:cubicBezTo>
                      <a:pt x="-20398" y="1412440"/>
                      <a:pt x="2419" y="1120904"/>
                      <a:pt x="0" y="949230"/>
                    </a:cubicBezTo>
                    <a:cubicBezTo>
                      <a:pt x="-2419" y="777556"/>
                      <a:pt x="29169" y="568548"/>
                      <a:pt x="0" y="253536"/>
                    </a:cubicBezTo>
                    <a:close/>
                  </a:path>
                  <a:path w="10922456" h="4681234" stroke="0" extrusionOk="0">
                    <a:moveTo>
                      <a:pt x="0" y="253536"/>
                    </a:moveTo>
                    <a:cubicBezTo>
                      <a:pt x="6333" y="115607"/>
                      <a:pt x="124210" y="-32651"/>
                      <a:pt x="253536" y="0"/>
                    </a:cubicBezTo>
                    <a:cubicBezTo>
                      <a:pt x="369383" y="-353"/>
                      <a:pt x="539335" y="10665"/>
                      <a:pt x="635433" y="0"/>
                    </a:cubicBezTo>
                    <a:cubicBezTo>
                      <a:pt x="731531" y="-10665"/>
                      <a:pt x="894222" y="-8278"/>
                      <a:pt x="1121485" y="0"/>
                    </a:cubicBezTo>
                    <a:cubicBezTo>
                      <a:pt x="1348748" y="8278"/>
                      <a:pt x="1522218" y="19325"/>
                      <a:pt x="1711690" y="0"/>
                    </a:cubicBezTo>
                    <a:cubicBezTo>
                      <a:pt x="1901163" y="-19325"/>
                      <a:pt x="2130241" y="-21785"/>
                      <a:pt x="2406049" y="0"/>
                    </a:cubicBezTo>
                    <a:cubicBezTo>
                      <a:pt x="2681857" y="21785"/>
                      <a:pt x="2794937" y="-7819"/>
                      <a:pt x="2996254" y="0"/>
                    </a:cubicBezTo>
                    <a:cubicBezTo>
                      <a:pt x="3197571" y="7819"/>
                      <a:pt x="3291401" y="-1907"/>
                      <a:pt x="3378151" y="0"/>
                    </a:cubicBezTo>
                    <a:cubicBezTo>
                      <a:pt x="3464901" y="1907"/>
                      <a:pt x="4013338" y="28818"/>
                      <a:pt x="4176664" y="0"/>
                    </a:cubicBezTo>
                    <a:cubicBezTo>
                      <a:pt x="4339990" y="-28818"/>
                      <a:pt x="4810160" y="-11694"/>
                      <a:pt x="4975177" y="0"/>
                    </a:cubicBezTo>
                    <a:cubicBezTo>
                      <a:pt x="5140194" y="11694"/>
                      <a:pt x="5396576" y="20791"/>
                      <a:pt x="5773690" y="0"/>
                    </a:cubicBezTo>
                    <a:cubicBezTo>
                      <a:pt x="6150804" y="-20791"/>
                      <a:pt x="6294795" y="6869"/>
                      <a:pt x="6676356" y="0"/>
                    </a:cubicBezTo>
                    <a:cubicBezTo>
                      <a:pt x="7057917" y="-6869"/>
                      <a:pt x="7089996" y="-32324"/>
                      <a:pt x="7370715" y="0"/>
                    </a:cubicBezTo>
                    <a:cubicBezTo>
                      <a:pt x="7651434" y="32324"/>
                      <a:pt x="8043428" y="-32007"/>
                      <a:pt x="8273382" y="0"/>
                    </a:cubicBezTo>
                    <a:cubicBezTo>
                      <a:pt x="8503336" y="32007"/>
                      <a:pt x="8678791" y="-27263"/>
                      <a:pt x="9071894" y="0"/>
                    </a:cubicBezTo>
                    <a:cubicBezTo>
                      <a:pt x="9464997" y="27263"/>
                      <a:pt x="9539999" y="20013"/>
                      <a:pt x="9766253" y="0"/>
                    </a:cubicBezTo>
                    <a:cubicBezTo>
                      <a:pt x="9992507" y="-20013"/>
                      <a:pt x="10243908" y="-10030"/>
                      <a:pt x="10668920" y="0"/>
                    </a:cubicBezTo>
                    <a:cubicBezTo>
                      <a:pt x="10826805" y="-5008"/>
                      <a:pt x="10925194" y="109852"/>
                      <a:pt x="10922456" y="253536"/>
                    </a:cubicBezTo>
                    <a:cubicBezTo>
                      <a:pt x="10905016" y="478826"/>
                      <a:pt x="10893038" y="619162"/>
                      <a:pt x="10922456" y="865746"/>
                    </a:cubicBezTo>
                    <a:cubicBezTo>
                      <a:pt x="10951875" y="1112330"/>
                      <a:pt x="10919347" y="1216073"/>
                      <a:pt x="10922456" y="1477957"/>
                    </a:cubicBezTo>
                    <a:cubicBezTo>
                      <a:pt x="10925565" y="1739841"/>
                      <a:pt x="10921933" y="1835104"/>
                      <a:pt x="10922456" y="2131909"/>
                    </a:cubicBezTo>
                    <a:cubicBezTo>
                      <a:pt x="10922979" y="2428714"/>
                      <a:pt x="10894258" y="2548423"/>
                      <a:pt x="10922456" y="2869344"/>
                    </a:cubicBezTo>
                    <a:cubicBezTo>
                      <a:pt x="10950654" y="3190266"/>
                      <a:pt x="10894404" y="3246893"/>
                      <a:pt x="10922456" y="3481555"/>
                    </a:cubicBezTo>
                    <a:cubicBezTo>
                      <a:pt x="10950508" y="3716217"/>
                      <a:pt x="10951668" y="4132627"/>
                      <a:pt x="10922456" y="4427698"/>
                    </a:cubicBezTo>
                    <a:cubicBezTo>
                      <a:pt x="10908810" y="4537967"/>
                      <a:pt x="10796617" y="4680011"/>
                      <a:pt x="10668920" y="4681234"/>
                    </a:cubicBezTo>
                    <a:cubicBezTo>
                      <a:pt x="10552403" y="4681352"/>
                      <a:pt x="10375248" y="4691399"/>
                      <a:pt x="10287023" y="4681234"/>
                    </a:cubicBezTo>
                    <a:cubicBezTo>
                      <a:pt x="10198798" y="4671069"/>
                      <a:pt x="9588999" y="4671244"/>
                      <a:pt x="9384356" y="4681234"/>
                    </a:cubicBezTo>
                    <a:cubicBezTo>
                      <a:pt x="9179713" y="4691224"/>
                      <a:pt x="9092294" y="4664855"/>
                      <a:pt x="9002459" y="4681234"/>
                    </a:cubicBezTo>
                    <a:cubicBezTo>
                      <a:pt x="8912624" y="4697613"/>
                      <a:pt x="8509176" y="4695254"/>
                      <a:pt x="8203946" y="4681234"/>
                    </a:cubicBezTo>
                    <a:cubicBezTo>
                      <a:pt x="7898716" y="4667214"/>
                      <a:pt x="7652785" y="4686672"/>
                      <a:pt x="7405433" y="4681234"/>
                    </a:cubicBezTo>
                    <a:cubicBezTo>
                      <a:pt x="7158081" y="4675796"/>
                      <a:pt x="6958104" y="4661555"/>
                      <a:pt x="6606920" y="4681234"/>
                    </a:cubicBezTo>
                    <a:cubicBezTo>
                      <a:pt x="6255736" y="4700913"/>
                      <a:pt x="6362288" y="4681249"/>
                      <a:pt x="6120869" y="4681234"/>
                    </a:cubicBezTo>
                    <a:cubicBezTo>
                      <a:pt x="5879450" y="4681219"/>
                      <a:pt x="5684158" y="4672265"/>
                      <a:pt x="5426510" y="4681234"/>
                    </a:cubicBezTo>
                    <a:cubicBezTo>
                      <a:pt x="5168862" y="4690203"/>
                      <a:pt x="4831656" y="4671975"/>
                      <a:pt x="4627997" y="4681234"/>
                    </a:cubicBezTo>
                    <a:cubicBezTo>
                      <a:pt x="4424338" y="4690493"/>
                      <a:pt x="4168996" y="4660111"/>
                      <a:pt x="4037792" y="4681234"/>
                    </a:cubicBezTo>
                    <a:cubicBezTo>
                      <a:pt x="3906588" y="4702357"/>
                      <a:pt x="3424667" y="4723128"/>
                      <a:pt x="3135126" y="4681234"/>
                    </a:cubicBezTo>
                    <a:cubicBezTo>
                      <a:pt x="2845585" y="4639340"/>
                      <a:pt x="2774287" y="4695599"/>
                      <a:pt x="2649074" y="4681234"/>
                    </a:cubicBezTo>
                    <a:cubicBezTo>
                      <a:pt x="2523861" y="4666869"/>
                      <a:pt x="2174520" y="4712684"/>
                      <a:pt x="1746408" y="4681234"/>
                    </a:cubicBezTo>
                    <a:cubicBezTo>
                      <a:pt x="1318296" y="4649784"/>
                      <a:pt x="1149756" y="4676357"/>
                      <a:pt x="843741" y="4681234"/>
                    </a:cubicBezTo>
                    <a:cubicBezTo>
                      <a:pt x="537726" y="4686111"/>
                      <a:pt x="546833" y="4666011"/>
                      <a:pt x="253536" y="4681234"/>
                    </a:cubicBezTo>
                    <a:cubicBezTo>
                      <a:pt x="101963" y="4684371"/>
                      <a:pt x="3321" y="4567742"/>
                      <a:pt x="0" y="4427698"/>
                    </a:cubicBezTo>
                    <a:cubicBezTo>
                      <a:pt x="2681" y="4192633"/>
                      <a:pt x="22253" y="3980821"/>
                      <a:pt x="0" y="3648521"/>
                    </a:cubicBezTo>
                    <a:cubicBezTo>
                      <a:pt x="-22253" y="3316221"/>
                      <a:pt x="7960" y="3095377"/>
                      <a:pt x="0" y="2869344"/>
                    </a:cubicBezTo>
                    <a:cubicBezTo>
                      <a:pt x="-7960" y="2643311"/>
                      <a:pt x="1842" y="2478009"/>
                      <a:pt x="0" y="2173651"/>
                    </a:cubicBezTo>
                    <a:cubicBezTo>
                      <a:pt x="-1842" y="1869293"/>
                      <a:pt x="-20985" y="1796776"/>
                      <a:pt x="0" y="1561440"/>
                    </a:cubicBezTo>
                    <a:cubicBezTo>
                      <a:pt x="20985" y="1326104"/>
                      <a:pt x="17557" y="1014283"/>
                      <a:pt x="0" y="865746"/>
                    </a:cubicBezTo>
                    <a:cubicBezTo>
                      <a:pt x="-17557" y="717209"/>
                      <a:pt x="-7495" y="460405"/>
                      <a:pt x="0" y="253536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="" xmlns:ask="http://schemas.microsoft.com/office/drawing/2018/sketchyshapes" sd="1752748507">
                      <a:prstGeom prst="roundRect">
                        <a:avLst>
                          <a:gd name="adj" fmla="val 5416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8B6C057-CCAC-4C4B-80CF-2B70A2DA32D9}"/>
                  </a:ext>
                </a:extLst>
              </p:cNvPr>
              <p:cNvSpPr txBox="1"/>
              <p:nvPr/>
            </p:nvSpPr>
            <p:spPr>
              <a:xfrm>
                <a:off x="5839364" y="3248739"/>
                <a:ext cx="1492134" cy="58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/>
                  <a:t>대서양</a:t>
                </a:r>
                <a:endParaRPr lang="en-US" altLang="ko-KR" b="1" dirty="0"/>
              </a:p>
            </p:txBody>
          </p:sp>
        </p:grpSp>
        <p:sp>
          <p:nvSpPr>
            <p:cNvPr id="35" name="사각형: 둥근 모서리 3">
              <a:extLst>
                <a:ext uri="{FF2B5EF4-FFF2-40B4-BE49-F238E27FC236}">
                  <a16:creationId xmlns:a16="http://schemas.microsoft.com/office/drawing/2014/main" id="{B8A2843A-6ADB-4000-90B5-17B87DE181B3}"/>
                </a:ext>
              </a:extLst>
            </p:cNvPr>
            <p:cNvSpPr/>
            <p:nvPr/>
          </p:nvSpPr>
          <p:spPr>
            <a:xfrm>
              <a:off x="5999959" y="1260319"/>
              <a:ext cx="1413339" cy="613573"/>
            </a:xfrm>
            <a:custGeom>
              <a:avLst/>
              <a:gdLst>
                <a:gd name="connsiteX0" fmla="*/ 0 w 10922456"/>
                <a:gd name="connsiteY0" fmla="*/ 253536 h 4681234"/>
                <a:gd name="connsiteX1" fmla="*/ 253536 w 10922456"/>
                <a:gd name="connsiteY1" fmla="*/ 0 h 4681234"/>
                <a:gd name="connsiteX2" fmla="*/ 843741 w 10922456"/>
                <a:gd name="connsiteY2" fmla="*/ 0 h 4681234"/>
                <a:gd name="connsiteX3" fmla="*/ 1538100 w 10922456"/>
                <a:gd name="connsiteY3" fmla="*/ 0 h 4681234"/>
                <a:gd name="connsiteX4" fmla="*/ 1919997 w 10922456"/>
                <a:gd name="connsiteY4" fmla="*/ 0 h 4681234"/>
                <a:gd name="connsiteX5" fmla="*/ 2718510 w 10922456"/>
                <a:gd name="connsiteY5" fmla="*/ 0 h 4681234"/>
                <a:gd name="connsiteX6" fmla="*/ 3412869 w 10922456"/>
                <a:gd name="connsiteY6" fmla="*/ 0 h 4681234"/>
                <a:gd name="connsiteX7" fmla="*/ 4107228 w 10922456"/>
                <a:gd name="connsiteY7" fmla="*/ 0 h 4681234"/>
                <a:gd name="connsiteX8" fmla="*/ 4801587 w 10922456"/>
                <a:gd name="connsiteY8" fmla="*/ 0 h 4681234"/>
                <a:gd name="connsiteX9" fmla="*/ 5495946 w 10922456"/>
                <a:gd name="connsiteY9" fmla="*/ 0 h 4681234"/>
                <a:gd name="connsiteX10" fmla="*/ 6190305 w 10922456"/>
                <a:gd name="connsiteY10" fmla="*/ 0 h 4681234"/>
                <a:gd name="connsiteX11" fmla="*/ 6988818 w 10922456"/>
                <a:gd name="connsiteY11" fmla="*/ 0 h 4681234"/>
                <a:gd name="connsiteX12" fmla="*/ 7579023 w 10922456"/>
                <a:gd name="connsiteY12" fmla="*/ 0 h 4681234"/>
                <a:gd name="connsiteX13" fmla="*/ 8065074 w 10922456"/>
                <a:gd name="connsiteY13" fmla="*/ 0 h 4681234"/>
                <a:gd name="connsiteX14" fmla="*/ 8446971 w 10922456"/>
                <a:gd name="connsiteY14" fmla="*/ 0 h 4681234"/>
                <a:gd name="connsiteX15" fmla="*/ 8933023 w 10922456"/>
                <a:gd name="connsiteY15" fmla="*/ 0 h 4681234"/>
                <a:gd name="connsiteX16" fmla="*/ 9314920 w 10922456"/>
                <a:gd name="connsiteY16" fmla="*/ 0 h 4681234"/>
                <a:gd name="connsiteX17" fmla="*/ 10009279 w 10922456"/>
                <a:gd name="connsiteY17" fmla="*/ 0 h 4681234"/>
                <a:gd name="connsiteX18" fmla="*/ 10668920 w 10922456"/>
                <a:gd name="connsiteY18" fmla="*/ 0 h 4681234"/>
                <a:gd name="connsiteX19" fmla="*/ 10922456 w 10922456"/>
                <a:gd name="connsiteY19" fmla="*/ 253536 h 4681234"/>
                <a:gd name="connsiteX20" fmla="*/ 10922456 w 10922456"/>
                <a:gd name="connsiteY20" fmla="*/ 949230 h 4681234"/>
                <a:gd name="connsiteX21" fmla="*/ 10922456 w 10922456"/>
                <a:gd name="connsiteY21" fmla="*/ 1519698 h 4681234"/>
                <a:gd name="connsiteX22" fmla="*/ 10922456 w 10922456"/>
                <a:gd name="connsiteY22" fmla="*/ 2173651 h 4681234"/>
                <a:gd name="connsiteX23" fmla="*/ 10922456 w 10922456"/>
                <a:gd name="connsiteY23" fmla="*/ 2952827 h 4681234"/>
                <a:gd name="connsiteX24" fmla="*/ 10922456 w 10922456"/>
                <a:gd name="connsiteY24" fmla="*/ 3565038 h 4681234"/>
                <a:gd name="connsiteX25" fmla="*/ 10922456 w 10922456"/>
                <a:gd name="connsiteY25" fmla="*/ 4427698 h 4681234"/>
                <a:gd name="connsiteX26" fmla="*/ 10668920 w 10922456"/>
                <a:gd name="connsiteY26" fmla="*/ 4681234 h 4681234"/>
                <a:gd name="connsiteX27" fmla="*/ 10182869 w 10922456"/>
                <a:gd name="connsiteY27" fmla="*/ 4681234 h 4681234"/>
                <a:gd name="connsiteX28" fmla="*/ 9280202 w 10922456"/>
                <a:gd name="connsiteY28" fmla="*/ 4681234 h 4681234"/>
                <a:gd name="connsiteX29" fmla="*/ 8481689 w 10922456"/>
                <a:gd name="connsiteY29" fmla="*/ 4681234 h 4681234"/>
                <a:gd name="connsiteX30" fmla="*/ 7891484 w 10922456"/>
                <a:gd name="connsiteY30" fmla="*/ 4681234 h 4681234"/>
                <a:gd name="connsiteX31" fmla="*/ 7301279 w 10922456"/>
                <a:gd name="connsiteY31" fmla="*/ 4681234 h 4681234"/>
                <a:gd name="connsiteX32" fmla="*/ 6398613 w 10922456"/>
                <a:gd name="connsiteY32" fmla="*/ 4681234 h 4681234"/>
                <a:gd name="connsiteX33" fmla="*/ 5808407 w 10922456"/>
                <a:gd name="connsiteY33" fmla="*/ 4681234 h 4681234"/>
                <a:gd name="connsiteX34" fmla="*/ 5218202 w 10922456"/>
                <a:gd name="connsiteY34" fmla="*/ 4681234 h 4681234"/>
                <a:gd name="connsiteX35" fmla="*/ 4836305 w 10922456"/>
                <a:gd name="connsiteY35" fmla="*/ 4681234 h 4681234"/>
                <a:gd name="connsiteX36" fmla="*/ 4141946 w 10922456"/>
                <a:gd name="connsiteY36" fmla="*/ 4681234 h 4681234"/>
                <a:gd name="connsiteX37" fmla="*/ 3343433 w 10922456"/>
                <a:gd name="connsiteY37" fmla="*/ 4681234 h 4681234"/>
                <a:gd name="connsiteX38" fmla="*/ 2440767 w 10922456"/>
                <a:gd name="connsiteY38" fmla="*/ 4681234 h 4681234"/>
                <a:gd name="connsiteX39" fmla="*/ 1538100 w 10922456"/>
                <a:gd name="connsiteY39" fmla="*/ 4681234 h 4681234"/>
                <a:gd name="connsiteX40" fmla="*/ 843741 w 10922456"/>
                <a:gd name="connsiteY40" fmla="*/ 4681234 h 4681234"/>
                <a:gd name="connsiteX41" fmla="*/ 253536 w 10922456"/>
                <a:gd name="connsiteY41" fmla="*/ 4681234 h 4681234"/>
                <a:gd name="connsiteX42" fmla="*/ 0 w 10922456"/>
                <a:gd name="connsiteY42" fmla="*/ 4427698 h 4681234"/>
                <a:gd name="connsiteX43" fmla="*/ 0 w 10922456"/>
                <a:gd name="connsiteY43" fmla="*/ 3648521 h 4681234"/>
                <a:gd name="connsiteX44" fmla="*/ 0 w 10922456"/>
                <a:gd name="connsiteY44" fmla="*/ 2952827 h 4681234"/>
                <a:gd name="connsiteX45" fmla="*/ 0 w 10922456"/>
                <a:gd name="connsiteY45" fmla="*/ 2382359 h 4681234"/>
                <a:gd name="connsiteX46" fmla="*/ 0 w 10922456"/>
                <a:gd name="connsiteY46" fmla="*/ 1728407 h 4681234"/>
                <a:gd name="connsiteX47" fmla="*/ 0 w 10922456"/>
                <a:gd name="connsiteY47" fmla="*/ 949230 h 4681234"/>
                <a:gd name="connsiteX48" fmla="*/ 0 w 10922456"/>
                <a:gd name="connsiteY48" fmla="*/ 253536 h 46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922456" h="4681234" fill="none" extrusionOk="0">
                  <a:moveTo>
                    <a:pt x="0" y="253536"/>
                  </a:moveTo>
                  <a:cubicBezTo>
                    <a:pt x="6446" y="101748"/>
                    <a:pt x="133381" y="14067"/>
                    <a:pt x="253536" y="0"/>
                  </a:cubicBezTo>
                  <a:cubicBezTo>
                    <a:pt x="466034" y="4615"/>
                    <a:pt x="664551" y="8322"/>
                    <a:pt x="843741" y="0"/>
                  </a:cubicBezTo>
                  <a:cubicBezTo>
                    <a:pt x="1022932" y="-8322"/>
                    <a:pt x="1340015" y="-9617"/>
                    <a:pt x="1538100" y="0"/>
                  </a:cubicBezTo>
                  <a:cubicBezTo>
                    <a:pt x="1736185" y="9617"/>
                    <a:pt x="1775930" y="4280"/>
                    <a:pt x="1919997" y="0"/>
                  </a:cubicBezTo>
                  <a:cubicBezTo>
                    <a:pt x="2064064" y="-4280"/>
                    <a:pt x="2423910" y="18903"/>
                    <a:pt x="2718510" y="0"/>
                  </a:cubicBezTo>
                  <a:cubicBezTo>
                    <a:pt x="3013110" y="-18903"/>
                    <a:pt x="3186734" y="23662"/>
                    <a:pt x="3412869" y="0"/>
                  </a:cubicBezTo>
                  <a:cubicBezTo>
                    <a:pt x="3639004" y="-23662"/>
                    <a:pt x="3792241" y="24607"/>
                    <a:pt x="4107228" y="0"/>
                  </a:cubicBezTo>
                  <a:cubicBezTo>
                    <a:pt x="4422215" y="-24607"/>
                    <a:pt x="4509678" y="-33836"/>
                    <a:pt x="4801587" y="0"/>
                  </a:cubicBezTo>
                  <a:cubicBezTo>
                    <a:pt x="5093496" y="33836"/>
                    <a:pt x="5155207" y="29190"/>
                    <a:pt x="5495946" y="0"/>
                  </a:cubicBezTo>
                  <a:cubicBezTo>
                    <a:pt x="5836685" y="-29190"/>
                    <a:pt x="5876203" y="30034"/>
                    <a:pt x="6190305" y="0"/>
                  </a:cubicBezTo>
                  <a:cubicBezTo>
                    <a:pt x="6504407" y="-30034"/>
                    <a:pt x="6676674" y="13338"/>
                    <a:pt x="6988818" y="0"/>
                  </a:cubicBezTo>
                  <a:cubicBezTo>
                    <a:pt x="7300962" y="-13338"/>
                    <a:pt x="7372643" y="9087"/>
                    <a:pt x="7579023" y="0"/>
                  </a:cubicBezTo>
                  <a:cubicBezTo>
                    <a:pt x="7785404" y="-9087"/>
                    <a:pt x="7866082" y="-24227"/>
                    <a:pt x="8065074" y="0"/>
                  </a:cubicBezTo>
                  <a:cubicBezTo>
                    <a:pt x="8264066" y="24227"/>
                    <a:pt x="8367428" y="-16248"/>
                    <a:pt x="8446971" y="0"/>
                  </a:cubicBezTo>
                  <a:cubicBezTo>
                    <a:pt x="8526514" y="16248"/>
                    <a:pt x="8730646" y="4553"/>
                    <a:pt x="8933023" y="0"/>
                  </a:cubicBezTo>
                  <a:cubicBezTo>
                    <a:pt x="9135400" y="-4553"/>
                    <a:pt x="9227544" y="-102"/>
                    <a:pt x="9314920" y="0"/>
                  </a:cubicBezTo>
                  <a:cubicBezTo>
                    <a:pt x="9402296" y="102"/>
                    <a:pt x="9668371" y="-28702"/>
                    <a:pt x="10009279" y="0"/>
                  </a:cubicBezTo>
                  <a:cubicBezTo>
                    <a:pt x="10350187" y="28702"/>
                    <a:pt x="10523351" y="6445"/>
                    <a:pt x="10668920" y="0"/>
                  </a:cubicBezTo>
                  <a:cubicBezTo>
                    <a:pt x="10810600" y="21612"/>
                    <a:pt x="10926082" y="112095"/>
                    <a:pt x="10922456" y="253536"/>
                  </a:cubicBezTo>
                  <a:cubicBezTo>
                    <a:pt x="10925165" y="533663"/>
                    <a:pt x="10910602" y="674802"/>
                    <a:pt x="10922456" y="949230"/>
                  </a:cubicBezTo>
                  <a:cubicBezTo>
                    <a:pt x="10934310" y="1223658"/>
                    <a:pt x="10906306" y="1366240"/>
                    <a:pt x="10922456" y="1519698"/>
                  </a:cubicBezTo>
                  <a:cubicBezTo>
                    <a:pt x="10938606" y="1673156"/>
                    <a:pt x="10931848" y="1871856"/>
                    <a:pt x="10922456" y="2173651"/>
                  </a:cubicBezTo>
                  <a:cubicBezTo>
                    <a:pt x="10913064" y="2475446"/>
                    <a:pt x="10885015" y="2763470"/>
                    <a:pt x="10922456" y="2952827"/>
                  </a:cubicBezTo>
                  <a:cubicBezTo>
                    <a:pt x="10959897" y="3142184"/>
                    <a:pt x="10944689" y="3412672"/>
                    <a:pt x="10922456" y="3565038"/>
                  </a:cubicBezTo>
                  <a:cubicBezTo>
                    <a:pt x="10900223" y="3717404"/>
                    <a:pt x="10934203" y="4113567"/>
                    <a:pt x="10922456" y="4427698"/>
                  </a:cubicBezTo>
                  <a:cubicBezTo>
                    <a:pt x="10901461" y="4576454"/>
                    <a:pt x="10823540" y="4682312"/>
                    <a:pt x="10668920" y="4681234"/>
                  </a:cubicBezTo>
                  <a:cubicBezTo>
                    <a:pt x="10463841" y="4661440"/>
                    <a:pt x="10401919" y="4669444"/>
                    <a:pt x="10182869" y="4681234"/>
                  </a:cubicBezTo>
                  <a:cubicBezTo>
                    <a:pt x="9963819" y="4693024"/>
                    <a:pt x="9645025" y="4706825"/>
                    <a:pt x="9280202" y="4681234"/>
                  </a:cubicBezTo>
                  <a:cubicBezTo>
                    <a:pt x="8915379" y="4655643"/>
                    <a:pt x="8691103" y="4686609"/>
                    <a:pt x="8481689" y="4681234"/>
                  </a:cubicBezTo>
                  <a:cubicBezTo>
                    <a:pt x="8272275" y="4675859"/>
                    <a:pt x="8073013" y="4702770"/>
                    <a:pt x="7891484" y="4681234"/>
                  </a:cubicBezTo>
                  <a:cubicBezTo>
                    <a:pt x="7709955" y="4659698"/>
                    <a:pt x="7536625" y="4685795"/>
                    <a:pt x="7301279" y="4681234"/>
                  </a:cubicBezTo>
                  <a:cubicBezTo>
                    <a:pt x="7065934" y="4676673"/>
                    <a:pt x="6757987" y="4682775"/>
                    <a:pt x="6398613" y="4681234"/>
                  </a:cubicBezTo>
                  <a:cubicBezTo>
                    <a:pt x="6039239" y="4679693"/>
                    <a:pt x="6080043" y="4678059"/>
                    <a:pt x="5808407" y="4681234"/>
                  </a:cubicBezTo>
                  <a:cubicBezTo>
                    <a:pt x="5536771" y="4684409"/>
                    <a:pt x="5361685" y="4656041"/>
                    <a:pt x="5218202" y="4681234"/>
                  </a:cubicBezTo>
                  <a:cubicBezTo>
                    <a:pt x="5074719" y="4706427"/>
                    <a:pt x="4923992" y="4679503"/>
                    <a:pt x="4836305" y="4681234"/>
                  </a:cubicBezTo>
                  <a:cubicBezTo>
                    <a:pt x="4748618" y="4682965"/>
                    <a:pt x="4288020" y="4666790"/>
                    <a:pt x="4141946" y="4681234"/>
                  </a:cubicBezTo>
                  <a:cubicBezTo>
                    <a:pt x="3995872" y="4695678"/>
                    <a:pt x="3741338" y="4670379"/>
                    <a:pt x="3343433" y="4681234"/>
                  </a:cubicBezTo>
                  <a:cubicBezTo>
                    <a:pt x="2945528" y="4692089"/>
                    <a:pt x="2822023" y="4646703"/>
                    <a:pt x="2440767" y="4681234"/>
                  </a:cubicBezTo>
                  <a:cubicBezTo>
                    <a:pt x="2059511" y="4715765"/>
                    <a:pt x="1796477" y="4641228"/>
                    <a:pt x="1538100" y="4681234"/>
                  </a:cubicBezTo>
                  <a:cubicBezTo>
                    <a:pt x="1279723" y="4721240"/>
                    <a:pt x="1037759" y="4664752"/>
                    <a:pt x="843741" y="4681234"/>
                  </a:cubicBezTo>
                  <a:cubicBezTo>
                    <a:pt x="649723" y="4697716"/>
                    <a:pt x="503260" y="4709929"/>
                    <a:pt x="253536" y="4681234"/>
                  </a:cubicBezTo>
                  <a:cubicBezTo>
                    <a:pt x="104586" y="4685435"/>
                    <a:pt x="1561" y="4563091"/>
                    <a:pt x="0" y="4427698"/>
                  </a:cubicBezTo>
                  <a:cubicBezTo>
                    <a:pt x="16292" y="4219901"/>
                    <a:pt x="-9568" y="3909721"/>
                    <a:pt x="0" y="3648521"/>
                  </a:cubicBezTo>
                  <a:cubicBezTo>
                    <a:pt x="9568" y="3387321"/>
                    <a:pt x="-6966" y="3172554"/>
                    <a:pt x="0" y="2952827"/>
                  </a:cubicBezTo>
                  <a:cubicBezTo>
                    <a:pt x="6966" y="2733100"/>
                    <a:pt x="-27542" y="2657632"/>
                    <a:pt x="0" y="2382359"/>
                  </a:cubicBezTo>
                  <a:cubicBezTo>
                    <a:pt x="27542" y="2107086"/>
                    <a:pt x="20398" y="2044374"/>
                    <a:pt x="0" y="1728407"/>
                  </a:cubicBezTo>
                  <a:cubicBezTo>
                    <a:pt x="-20398" y="1412440"/>
                    <a:pt x="2419" y="1120904"/>
                    <a:pt x="0" y="949230"/>
                  </a:cubicBezTo>
                  <a:cubicBezTo>
                    <a:pt x="-2419" y="777556"/>
                    <a:pt x="29169" y="568548"/>
                    <a:pt x="0" y="253536"/>
                  </a:cubicBezTo>
                  <a:close/>
                </a:path>
                <a:path w="10922456" h="4681234" stroke="0" extrusionOk="0">
                  <a:moveTo>
                    <a:pt x="0" y="253536"/>
                  </a:moveTo>
                  <a:cubicBezTo>
                    <a:pt x="6333" y="115607"/>
                    <a:pt x="124210" y="-32651"/>
                    <a:pt x="253536" y="0"/>
                  </a:cubicBezTo>
                  <a:cubicBezTo>
                    <a:pt x="369383" y="-353"/>
                    <a:pt x="539335" y="10665"/>
                    <a:pt x="635433" y="0"/>
                  </a:cubicBezTo>
                  <a:cubicBezTo>
                    <a:pt x="731531" y="-10665"/>
                    <a:pt x="894222" y="-8278"/>
                    <a:pt x="1121485" y="0"/>
                  </a:cubicBezTo>
                  <a:cubicBezTo>
                    <a:pt x="1348748" y="8278"/>
                    <a:pt x="1522218" y="19325"/>
                    <a:pt x="1711690" y="0"/>
                  </a:cubicBezTo>
                  <a:cubicBezTo>
                    <a:pt x="1901163" y="-19325"/>
                    <a:pt x="2130241" y="-21785"/>
                    <a:pt x="2406049" y="0"/>
                  </a:cubicBezTo>
                  <a:cubicBezTo>
                    <a:pt x="2681857" y="21785"/>
                    <a:pt x="2794937" y="-7819"/>
                    <a:pt x="2996254" y="0"/>
                  </a:cubicBezTo>
                  <a:cubicBezTo>
                    <a:pt x="3197571" y="7819"/>
                    <a:pt x="3291401" y="-1907"/>
                    <a:pt x="3378151" y="0"/>
                  </a:cubicBezTo>
                  <a:cubicBezTo>
                    <a:pt x="3464901" y="1907"/>
                    <a:pt x="4013338" y="28818"/>
                    <a:pt x="4176664" y="0"/>
                  </a:cubicBezTo>
                  <a:cubicBezTo>
                    <a:pt x="4339990" y="-28818"/>
                    <a:pt x="4810160" y="-11694"/>
                    <a:pt x="4975177" y="0"/>
                  </a:cubicBezTo>
                  <a:cubicBezTo>
                    <a:pt x="5140194" y="11694"/>
                    <a:pt x="5396576" y="20791"/>
                    <a:pt x="5773690" y="0"/>
                  </a:cubicBezTo>
                  <a:cubicBezTo>
                    <a:pt x="6150804" y="-20791"/>
                    <a:pt x="6294795" y="6869"/>
                    <a:pt x="6676356" y="0"/>
                  </a:cubicBezTo>
                  <a:cubicBezTo>
                    <a:pt x="7057917" y="-6869"/>
                    <a:pt x="7089996" y="-32324"/>
                    <a:pt x="7370715" y="0"/>
                  </a:cubicBezTo>
                  <a:cubicBezTo>
                    <a:pt x="7651434" y="32324"/>
                    <a:pt x="8043428" y="-32007"/>
                    <a:pt x="8273382" y="0"/>
                  </a:cubicBezTo>
                  <a:cubicBezTo>
                    <a:pt x="8503336" y="32007"/>
                    <a:pt x="8678791" y="-27263"/>
                    <a:pt x="9071894" y="0"/>
                  </a:cubicBezTo>
                  <a:cubicBezTo>
                    <a:pt x="9464997" y="27263"/>
                    <a:pt x="9539999" y="20013"/>
                    <a:pt x="9766253" y="0"/>
                  </a:cubicBezTo>
                  <a:cubicBezTo>
                    <a:pt x="9992507" y="-20013"/>
                    <a:pt x="10243908" y="-10030"/>
                    <a:pt x="10668920" y="0"/>
                  </a:cubicBezTo>
                  <a:cubicBezTo>
                    <a:pt x="10826805" y="-5008"/>
                    <a:pt x="10925194" y="109852"/>
                    <a:pt x="10922456" y="253536"/>
                  </a:cubicBezTo>
                  <a:cubicBezTo>
                    <a:pt x="10905016" y="478826"/>
                    <a:pt x="10893038" y="619162"/>
                    <a:pt x="10922456" y="865746"/>
                  </a:cubicBezTo>
                  <a:cubicBezTo>
                    <a:pt x="10951875" y="1112330"/>
                    <a:pt x="10919347" y="1216073"/>
                    <a:pt x="10922456" y="1477957"/>
                  </a:cubicBezTo>
                  <a:cubicBezTo>
                    <a:pt x="10925565" y="1739841"/>
                    <a:pt x="10921933" y="1835104"/>
                    <a:pt x="10922456" y="2131909"/>
                  </a:cubicBezTo>
                  <a:cubicBezTo>
                    <a:pt x="10922979" y="2428714"/>
                    <a:pt x="10894258" y="2548423"/>
                    <a:pt x="10922456" y="2869344"/>
                  </a:cubicBezTo>
                  <a:cubicBezTo>
                    <a:pt x="10950654" y="3190266"/>
                    <a:pt x="10894404" y="3246893"/>
                    <a:pt x="10922456" y="3481555"/>
                  </a:cubicBezTo>
                  <a:cubicBezTo>
                    <a:pt x="10950508" y="3716217"/>
                    <a:pt x="10951668" y="4132627"/>
                    <a:pt x="10922456" y="4427698"/>
                  </a:cubicBezTo>
                  <a:cubicBezTo>
                    <a:pt x="10908810" y="4537967"/>
                    <a:pt x="10796617" y="4680011"/>
                    <a:pt x="10668920" y="4681234"/>
                  </a:cubicBezTo>
                  <a:cubicBezTo>
                    <a:pt x="10552403" y="4681352"/>
                    <a:pt x="10375248" y="4691399"/>
                    <a:pt x="10287023" y="4681234"/>
                  </a:cubicBezTo>
                  <a:cubicBezTo>
                    <a:pt x="10198798" y="4671069"/>
                    <a:pt x="9588999" y="4671244"/>
                    <a:pt x="9384356" y="4681234"/>
                  </a:cubicBezTo>
                  <a:cubicBezTo>
                    <a:pt x="9179713" y="4691224"/>
                    <a:pt x="9092294" y="4664855"/>
                    <a:pt x="9002459" y="4681234"/>
                  </a:cubicBezTo>
                  <a:cubicBezTo>
                    <a:pt x="8912624" y="4697613"/>
                    <a:pt x="8509176" y="4695254"/>
                    <a:pt x="8203946" y="4681234"/>
                  </a:cubicBezTo>
                  <a:cubicBezTo>
                    <a:pt x="7898716" y="4667214"/>
                    <a:pt x="7652785" y="4686672"/>
                    <a:pt x="7405433" y="4681234"/>
                  </a:cubicBezTo>
                  <a:cubicBezTo>
                    <a:pt x="7158081" y="4675796"/>
                    <a:pt x="6958104" y="4661555"/>
                    <a:pt x="6606920" y="4681234"/>
                  </a:cubicBezTo>
                  <a:cubicBezTo>
                    <a:pt x="6255736" y="4700913"/>
                    <a:pt x="6362288" y="4681249"/>
                    <a:pt x="6120869" y="4681234"/>
                  </a:cubicBezTo>
                  <a:cubicBezTo>
                    <a:pt x="5879450" y="4681219"/>
                    <a:pt x="5684158" y="4672265"/>
                    <a:pt x="5426510" y="4681234"/>
                  </a:cubicBezTo>
                  <a:cubicBezTo>
                    <a:pt x="5168862" y="4690203"/>
                    <a:pt x="4831656" y="4671975"/>
                    <a:pt x="4627997" y="4681234"/>
                  </a:cubicBezTo>
                  <a:cubicBezTo>
                    <a:pt x="4424338" y="4690493"/>
                    <a:pt x="4168996" y="4660111"/>
                    <a:pt x="4037792" y="4681234"/>
                  </a:cubicBezTo>
                  <a:cubicBezTo>
                    <a:pt x="3906588" y="4702357"/>
                    <a:pt x="3424667" y="4723128"/>
                    <a:pt x="3135126" y="4681234"/>
                  </a:cubicBezTo>
                  <a:cubicBezTo>
                    <a:pt x="2845585" y="4639340"/>
                    <a:pt x="2774287" y="4695599"/>
                    <a:pt x="2649074" y="4681234"/>
                  </a:cubicBezTo>
                  <a:cubicBezTo>
                    <a:pt x="2523861" y="4666869"/>
                    <a:pt x="2174520" y="4712684"/>
                    <a:pt x="1746408" y="4681234"/>
                  </a:cubicBezTo>
                  <a:cubicBezTo>
                    <a:pt x="1318296" y="4649784"/>
                    <a:pt x="1149756" y="4676357"/>
                    <a:pt x="843741" y="4681234"/>
                  </a:cubicBezTo>
                  <a:cubicBezTo>
                    <a:pt x="537726" y="4686111"/>
                    <a:pt x="546833" y="4666011"/>
                    <a:pt x="253536" y="4681234"/>
                  </a:cubicBezTo>
                  <a:cubicBezTo>
                    <a:pt x="101963" y="4684371"/>
                    <a:pt x="3321" y="4567742"/>
                    <a:pt x="0" y="4427698"/>
                  </a:cubicBezTo>
                  <a:cubicBezTo>
                    <a:pt x="2681" y="4192633"/>
                    <a:pt x="22253" y="3980821"/>
                    <a:pt x="0" y="3648521"/>
                  </a:cubicBezTo>
                  <a:cubicBezTo>
                    <a:pt x="-22253" y="3316221"/>
                    <a:pt x="7960" y="3095377"/>
                    <a:pt x="0" y="2869344"/>
                  </a:cubicBezTo>
                  <a:cubicBezTo>
                    <a:pt x="-7960" y="2643311"/>
                    <a:pt x="1842" y="2478009"/>
                    <a:pt x="0" y="2173651"/>
                  </a:cubicBezTo>
                  <a:cubicBezTo>
                    <a:pt x="-1842" y="1869293"/>
                    <a:pt x="-20985" y="1796776"/>
                    <a:pt x="0" y="1561440"/>
                  </a:cubicBezTo>
                  <a:cubicBezTo>
                    <a:pt x="20985" y="1326104"/>
                    <a:pt x="17557" y="1014283"/>
                    <a:pt x="0" y="865746"/>
                  </a:cubicBezTo>
                  <a:cubicBezTo>
                    <a:pt x="-17557" y="717209"/>
                    <a:pt x="-7495" y="460405"/>
                    <a:pt x="0" y="253536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  <a:extLst>
                <a:ext uri="{C807C97D-BFC1-408E-A445-0C87EB9F89A2}">
                  <ask:lineSketchStyleProps xmlns="" xmlns:ask="http://schemas.microsoft.com/office/drawing/2018/sketchyshapes" sd="1752748507">
                    <a:prstGeom prst="roundRect">
                      <a:avLst>
                        <a:gd name="adj" fmla="val 541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8B6C057-CCAC-4C4B-80CF-2B70A2DA32D9}"/>
                </a:ext>
              </a:extLst>
            </p:cNvPr>
            <p:cNvSpPr txBox="1"/>
            <p:nvPr/>
          </p:nvSpPr>
          <p:spPr>
            <a:xfrm>
              <a:off x="5960659" y="1305495"/>
              <a:ext cx="1491940" cy="587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/>
                <a:t>북극해</a:t>
              </a:r>
              <a:endParaRPr lang="en-US" altLang="ko-KR" b="1" dirty="0"/>
            </a:p>
          </p:txBody>
        </p:sp>
        <p:sp>
          <p:nvSpPr>
            <p:cNvPr id="37" name="사각형: 둥근 모서리 3">
              <a:extLst>
                <a:ext uri="{FF2B5EF4-FFF2-40B4-BE49-F238E27FC236}">
                  <a16:creationId xmlns:a16="http://schemas.microsoft.com/office/drawing/2014/main" id="{B8A2843A-6ADB-4000-90B5-17B87DE181B3}"/>
                </a:ext>
              </a:extLst>
            </p:cNvPr>
            <p:cNvSpPr/>
            <p:nvPr/>
          </p:nvSpPr>
          <p:spPr>
            <a:xfrm>
              <a:off x="9204574" y="2228258"/>
              <a:ext cx="1413339" cy="613573"/>
            </a:xfrm>
            <a:custGeom>
              <a:avLst/>
              <a:gdLst>
                <a:gd name="connsiteX0" fmla="*/ 0 w 10922456"/>
                <a:gd name="connsiteY0" fmla="*/ 253536 h 4681234"/>
                <a:gd name="connsiteX1" fmla="*/ 253536 w 10922456"/>
                <a:gd name="connsiteY1" fmla="*/ 0 h 4681234"/>
                <a:gd name="connsiteX2" fmla="*/ 843741 w 10922456"/>
                <a:gd name="connsiteY2" fmla="*/ 0 h 4681234"/>
                <a:gd name="connsiteX3" fmla="*/ 1538100 w 10922456"/>
                <a:gd name="connsiteY3" fmla="*/ 0 h 4681234"/>
                <a:gd name="connsiteX4" fmla="*/ 1919997 w 10922456"/>
                <a:gd name="connsiteY4" fmla="*/ 0 h 4681234"/>
                <a:gd name="connsiteX5" fmla="*/ 2718510 w 10922456"/>
                <a:gd name="connsiteY5" fmla="*/ 0 h 4681234"/>
                <a:gd name="connsiteX6" fmla="*/ 3412869 w 10922456"/>
                <a:gd name="connsiteY6" fmla="*/ 0 h 4681234"/>
                <a:gd name="connsiteX7" fmla="*/ 4107228 w 10922456"/>
                <a:gd name="connsiteY7" fmla="*/ 0 h 4681234"/>
                <a:gd name="connsiteX8" fmla="*/ 4801587 w 10922456"/>
                <a:gd name="connsiteY8" fmla="*/ 0 h 4681234"/>
                <a:gd name="connsiteX9" fmla="*/ 5495946 w 10922456"/>
                <a:gd name="connsiteY9" fmla="*/ 0 h 4681234"/>
                <a:gd name="connsiteX10" fmla="*/ 6190305 w 10922456"/>
                <a:gd name="connsiteY10" fmla="*/ 0 h 4681234"/>
                <a:gd name="connsiteX11" fmla="*/ 6988818 w 10922456"/>
                <a:gd name="connsiteY11" fmla="*/ 0 h 4681234"/>
                <a:gd name="connsiteX12" fmla="*/ 7579023 w 10922456"/>
                <a:gd name="connsiteY12" fmla="*/ 0 h 4681234"/>
                <a:gd name="connsiteX13" fmla="*/ 8065074 w 10922456"/>
                <a:gd name="connsiteY13" fmla="*/ 0 h 4681234"/>
                <a:gd name="connsiteX14" fmla="*/ 8446971 w 10922456"/>
                <a:gd name="connsiteY14" fmla="*/ 0 h 4681234"/>
                <a:gd name="connsiteX15" fmla="*/ 8933023 w 10922456"/>
                <a:gd name="connsiteY15" fmla="*/ 0 h 4681234"/>
                <a:gd name="connsiteX16" fmla="*/ 9314920 w 10922456"/>
                <a:gd name="connsiteY16" fmla="*/ 0 h 4681234"/>
                <a:gd name="connsiteX17" fmla="*/ 10009279 w 10922456"/>
                <a:gd name="connsiteY17" fmla="*/ 0 h 4681234"/>
                <a:gd name="connsiteX18" fmla="*/ 10668920 w 10922456"/>
                <a:gd name="connsiteY18" fmla="*/ 0 h 4681234"/>
                <a:gd name="connsiteX19" fmla="*/ 10922456 w 10922456"/>
                <a:gd name="connsiteY19" fmla="*/ 253536 h 4681234"/>
                <a:gd name="connsiteX20" fmla="*/ 10922456 w 10922456"/>
                <a:gd name="connsiteY20" fmla="*/ 949230 h 4681234"/>
                <a:gd name="connsiteX21" fmla="*/ 10922456 w 10922456"/>
                <a:gd name="connsiteY21" fmla="*/ 1519698 h 4681234"/>
                <a:gd name="connsiteX22" fmla="*/ 10922456 w 10922456"/>
                <a:gd name="connsiteY22" fmla="*/ 2173651 h 4681234"/>
                <a:gd name="connsiteX23" fmla="*/ 10922456 w 10922456"/>
                <a:gd name="connsiteY23" fmla="*/ 2952827 h 4681234"/>
                <a:gd name="connsiteX24" fmla="*/ 10922456 w 10922456"/>
                <a:gd name="connsiteY24" fmla="*/ 3565038 h 4681234"/>
                <a:gd name="connsiteX25" fmla="*/ 10922456 w 10922456"/>
                <a:gd name="connsiteY25" fmla="*/ 4427698 h 4681234"/>
                <a:gd name="connsiteX26" fmla="*/ 10668920 w 10922456"/>
                <a:gd name="connsiteY26" fmla="*/ 4681234 h 4681234"/>
                <a:gd name="connsiteX27" fmla="*/ 10182869 w 10922456"/>
                <a:gd name="connsiteY27" fmla="*/ 4681234 h 4681234"/>
                <a:gd name="connsiteX28" fmla="*/ 9280202 w 10922456"/>
                <a:gd name="connsiteY28" fmla="*/ 4681234 h 4681234"/>
                <a:gd name="connsiteX29" fmla="*/ 8481689 w 10922456"/>
                <a:gd name="connsiteY29" fmla="*/ 4681234 h 4681234"/>
                <a:gd name="connsiteX30" fmla="*/ 7891484 w 10922456"/>
                <a:gd name="connsiteY30" fmla="*/ 4681234 h 4681234"/>
                <a:gd name="connsiteX31" fmla="*/ 7301279 w 10922456"/>
                <a:gd name="connsiteY31" fmla="*/ 4681234 h 4681234"/>
                <a:gd name="connsiteX32" fmla="*/ 6398613 w 10922456"/>
                <a:gd name="connsiteY32" fmla="*/ 4681234 h 4681234"/>
                <a:gd name="connsiteX33" fmla="*/ 5808407 w 10922456"/>
                <a:gd name="connsiteY33" fmla="*/ 4681234 h 4681234"/>
                <a:gd name="connsiteX34" fmla="*/ 5218202 w 10922456"/>
                <a:gd name="connsiteY34" fmla="*/ 4681234 h 4681234"/>
                <a:gd name="connsiteX35" fmla="*/ 4836305 w 10922456"/>
                <a:gd name="connsiteY35" fmla="*/ 4681234 h 4681234"/>
                <a:gd name="connsiteX36" fmla="*/ 4141946 w 10922456"/>
                <a:gd name="connsiteY36" fmla="*/ 4681234 h 4681234"/>
                <a:gd name="connsiteX37" fmla="*/ 3343433 w 10922456"/>
                <a:gd name="connsiteY37" fmla="*/ 4681234 h 4681234"/>
                <a:gd name="connsiteX38" fmla="*/ 2440767 w 10922456"/>
                <a:gd name="connsiteY38" fmla="*/ 4681234 h 4681234"/>
                <a:gd name="connsiteX39" fmla="*/ 1538100 w 10922456"/>
                <a:gd name="connsiteY39" fmla="*/ 4681234 h 4681234"/>
                <a:gd name="connsiteX40" fmla="*/ 843741 w 10922456"/>
                <a:gd name="connsiteY40" fmla="*/ 4681234 h 4681234"/>
                <a:gd name="connsiteX41" fmla="*/ 253536 w 10922456"/>
                <a:gd name="connsiteY41" fmla="*/ 4681234 h 4681234"/>
                <a:gd name="connsiteX42" fmla="*/ 0 w 10922456"/>
                <a:gd name="connsiteY42" fmla="*/ 4427698 h 4681234"/>
                <a:gd name="connsiteX43" fmla="*/ 0 w 10922456"/>
                <a:gd name="connsiteY43" fmla="*/ 3648521 h 4681234"/>
                <a:gd name="connsiteX44" fmla="*/ 0 w 10922456"/>
                <a:gd name="connsiteY44" fmla="*/ 2952827 h 4681234"/>
                <a:gd name="connsiteX45" fmla="*/ 0 w 10922456"/>
                <a:gd name="connsiteY45" fmla="*/ 2382359 h 4681234"/>
                <a:gd name="connsiteX46" fmla="*/ 0 w 10922456"/>
                <a:gd name="connsiteY46" fmla="*/ 1728407 h 4681234"/>
                <a:gd name="connsiteX47" fmla="*/ 0 w 10922456"/>
                <a:gd name="connsiteY47" fmla="*/ 949230 h 4681234"/>
                <a:gd name="connsiteX48" fmla="*/ 0 w 10922456"/>
                <a:gd name="connsiteY48" fmla="*/ 253536 h 46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922456" h="4681234" fill="none" extrusionOk="0">
                  <a:moveTo>
                    <a:pt x="0" y="253536"/>
                  </a:moveTo>
                  <a:cubicBezTo>
                    <a:pt x="6446" y="101748"/>
                    <a:pt x="133381" y="14067"/>
                    <a:pt x="253536" y="0"/>
                  </a:cubicBezTo>
                  <a:cubicBezTo>
                    <a:pt x="466034" y="4615"/>
                    <a:pt x="664551" y="8322"/>
                    <a:pt x="843741" y="0"/>
                  </a:cubicBezTo>
                  <a:cubicBezTo>
                    <a:pt x="1022932" y="-8322"/>
                    <a:pt x="1340015" y="-9617"/>
                    <a:pt x="1538100" y="0"/>
                  </a:cubicBezTo>
                  <a:cubicBezTo>
                    <a:pt x="1736185" y="9617"/>
                    <a:pt x="1775930" y="4280"/>
                    <a:pt x="1919997" y="0"/>
                  </a:cubicBezTo>
                  <a:cubicBezTo>
                    <a:pt x="2064064" y="-4280"/>
                    <a:pt x="2423910" y="18903"/>
                    <a:pt x="2718510" y="0"/>
                  </a:cubicBezTo>
                  <a:cubicBezTo>
                    <a:pt x="3013110" y="-18903"/>
                    <a:pt x="3186734" y="23662"/>
                    <a:pt x="3412869" y="0"/>
                  </a:cubicBezTo>
                  <a:cubicBezTo>
                    <a:pt x="3639004" y="-23662"/>
                    <a:pt x="3792241" y="24607"/>
                    <a:pt x="4107228" y="0"/>
                  </a:cubicBezTo>
                  <a:cubicBezTo>
                    <a:pt x="4422215" y="-24607"/>
                    <a:pt x="4509678" y="-33836"/>
                    <a:pt x="4801587" y="0"/>
                  </a:cubicBezTo>
                  <a:cubicBezTo>
                    <a:pt x="5093496" y="33836"/>
                    <a:pt x="5155207" y="29190"/>
                    <a:pt x="5495946" y="0"/>
                  </a:cubicBezTo>
                  <a:cubicBezTo>
                    <a:pt x="5836685" y="-29190"/>
                    <a:pt x="5876203" y="30034"/>
                    <a:pt x="6190305" y="0"/>
                  </a:cubicBezTo>
                  <a:cubicBezTo>
                    <a:pt x="6504407" y="-30034"/>
                    <a:pt x="6676674" y="13338"/>
                    <a:pt x="6988818" y="0"/>
                  </a:cubicBezTo>
                  <a:cubicBezTo>
                    <a:pt x="7300962" y="-13338"/>
                    <a:pt x="7372643" y="9087"/>
                    <a:pt x="7579023" y="0"/>
                  </a:cubicBezTo>
                  <a:cubicBezTo>
                    <a:pt x="7785404" y="-9087"/>
                    <a:pt x="7866082" y="-24227"/>
                    <a:pt x="8065074" y="0"/>
                  </a:cubicBezTo>
                  <a:cubicBezTo>
                    <a:pt x="8264066" y="24227"/>
                    <a:pt x="8367428" y="-16248"/>
                    <a:pt x="8446971" y="0"/>
                  </a:cubicBezTo>
                  <a:cubicBezTo>
                    <a:pt x="8526514" y="16248"/>
                    <a:pt x="8730646" y="4553"/>
                    <a:pt x="8933023" y="0"/>
                  </a:cubicBezTo>
                  <a:cubicBezTo>
                    <a:pt x="9135400" y="-4553"/>
                    <a:pt x="9227544" y="-102"/>
                    <a:pt x="9314920" y="0"/>
                  </a:cubicBezTo>
                  <a:cubicBezTo>
                    <a:pt x="9402296" y="102"/>
                    <a:pt x="9668371" y="-28702"/>
                    <a:pt x="10009279" y="0"/>
                  </a:cubicBezTo>
                  <a:cubicBezTo>
                    <a:pt x="10350187" y="28702"/>
                    <a:pt x="10523351" y="6445"/>
                    <a:pt x="10668920" y="0"/>
                  </a:cubicBezTo>
                  <a:cubicBezTo>
                    <a:pt x="10810600" y="21612"/>
                    <a:pt x="10926082" y="112095"/>
                    <a:pt x="10922456" y="253536"/>
                  </a:cubicBezTo>
                  <a:cubicBezTo>
                    <a:pt x="10925165" y="533663"/>
                    <a:pt x="10910602" y="674802"/>
                    <a:pt x="10922456" y="949230"/>
                  </a:cubicBezTo>
                  <a:cubicBezTo>
                    <a:pt x="10934310" y="1223658"/>
                    <a:pt x="10906306" y="1366240"/>
                    <a:pt x="10922456" y="1519698"/>
                  </a:cubicBezTo>
                  <a:cubicBezTo>
                    <a:pt x="10938606" y="1673156"/>
                    <a:pt x="10931848" y="1871856"/>
                    <a:pt x="10922456" y="2173651"/>
                  </a:cubicBezTo>
                  <a:cubicBezTo>
                    <a:pt x="10913064" y="2475446"/>
                    <a:pt x="10885015" y="2763470"/>
                    <a:pt x="10922456" y="2952827"/>
                  </a:cubicBezTo>
                  <a:cubicBezTo>
                    <a:pt x="10959897" y="3142184"/>
                    <a:pt x="10944689" y="3412672"/>
                    <a:pt x="10922456" y="3565038"/>
                  </a:cubicBezTo>
                  <a:cubicBezTo>
                    <a:pt x="10900223" y="3717404"/>
                    <a:pt x="10934203" y="4113567"/>
                    <a:pt x="10922456" y="4427698"/>
                  </a:cubicBezTo>
                  <a:cubicBezTo>
                    <a:pt x="10901461" y="4576454"/>
                    <a:pt x="10823540" y="4682312"/>
                    <a:pt x="10668920" y="4681234"/>
                  </a:cubicBezTo>
                  <a:cubicBezTo>
                    <a:pt x="10463841" y="4661440"/>
                    <a:pt x="10401919" y="4669444"/>
                    <a:pt x="10182869" y="4681234"/>
                  </a:cubicBezTo>
                  <a:cubicBezTo>
                    <a:pt x="9963819" y="4693024"/>
                    <a:pt x="9645025" y="4706825"/>
                    <a:pt x="9280202" y="4681234"/>
                  </a:cubicBezTo>
                  <a:cubicBezTo>
                    <a:pt x="8915379" y="4655643"/>
                    <a:pt x="8691103" y="4686609"/>
                    <a:pt x="8481689" y="4681234"/>
                  </a:cubicBezTo>
                  <a:cubicBezTo>
                    <a:pt x="8272275" y="4675859"/>
                    <a:pt x="8073013" y="4702770"/>
                    <a:pt x="7891484" y="4681234"/>
                  </a:cubicBezTo>
                  <a:cubicBezTo>
                    <a:pt x="7709955" y="4659698"/>
                    <a:pt x="7536625" y="4685795"/>
                    <a:pt x="7301279" y="4681234"/>
                  </a:cubicBezTo>
                  <a:cubicBezTo>
                    <a:pt x="7065934" y="4676673"/>
                    <a:pt x="6757987" y="4682775"/>
                    <a:pt x="6398613" y="4681234"/>
                  </a:cubicBezTo>
                  <a:cubicBezTo>
                    <a:pt x="6039239" y="4679693"/>
                    <a:pt x="6080043" y="4678059"/>
                    <a:pt x="5808407" y="4681234"/>
                  </a:cubicBezTo>
                  <a:cubicBezTo>
                    <a:pt x="5536771" y="4684409"/>
                    <a:pt x="5361685" y="4656041"/>
                    <a:pt x="5218202" y="4681234"/>
                  </a:cubicBezTo>
                  <a:cubicBezTo>
                    <a:pt x="5074719" y="4706427"/>
                    <a:pt x="4923992" y="4679503"/>
                    <a:pt x="4836305" y="4681234"/>
                  </a:cubicBezTo>
                  <a:cubicBezTo>
                    <a:pt x="4748618" y="4682965"/>
                    <a:pt x="4288020" y="4666790"/>
                    <a:pt x="4141946" y="4681234"/>
                  </a:cubicBezTo>
                  <a:cubicBezTo>
                    <a:pt x="3995872" y="4695678"/>
                    <a:pt x="3741338" y="4670379"/>
                    <a:pt x="3343433" y="4681234"/>
                  </a:cubicBezTo>
                  <a:cubicBezTo>
                    <a:pt x="2945528" y="4692089"/>
                    <a:pt x="2822023" y="4646703"/>
                    <a:pt x="2440767" y="4681234"/>
                  </a:cubicBezTo>
                  <a:cubicBezTo>
                    <a:pt x="2059511" y="4715765"/>
                    <a:pt x="1796477" y="4641228"/>
                    <a:pt x="1538100" y="4681234"/>
                  </a:cubicBezTo>
                  <a:cubicBezTo>
                    <a:pt x="1279723" y="4721240"/>
                    <a:pt x="1037759" y="4664752"/>
                    <a:pt x="843741" y="4681234"/>
                  </a:cubicBezTo>
                  <a:cubicBezTo>
                    <a:pt x="649723" y="4697716"/>
                    <a:pt x="503260" y="4709929"/>
                    <a:pt x="253536" y="4681234"/>
                  </a:cubicBezTo>
                  <a:cubicBezTo>
                    <a:pt x="104586" y="4685435"/>
                    <a:pt x="1561" y="4563091"/>
                    <a:pt x="0" y="4427698"/>
                  </a:cubicBezTo>
                  <a:cubicBezTo>
                    <a:pt x="16292" y="4219901"/>
                    <a:pt x="-9568" y="3909721"/>
                    <a:pt x="0" y="3648521"/>
                  </a:cubicBezTo>
                  <a:cubicBezTo>
                    <a:pt x="9568" y="3387321"/>
                    <a:pt x="-6966" y="3172554"/>
                    <a:pt x="0" y="2952827"/>
                  </a:cubicBezTo>
                  <a:cubicBezTo>
                    <a:pt x="6966" y="2733100"/>
                    <a:pt x="-27542" y="2657632"/>
                    <a:pt x="0" y="2382359"/>
                  </a:cubicBezTo>
                  <a:cubicBezTo>
                    <a:pt x="27542" y="2107086"/>
                    <a:pt x="20398" y="2044374"/>
                    <a:pt x="0" y="1728407"/>
                  </a:cubicBezTo>
                  <a:cubicBezTo>
                    <a:pt x="-20398" y="1412440"/>
                    <a:pt x="2419" y="1120904"/>
                    <a:pt x="0" y="949230"/>
                  </a:cubicBezTo>
                  <a:cubicBezTo>
                    <a:pt x="-2419" y="777556"/>
                    <a:pt x="29169" y="568548"/>
                    <a:pt x="0" y="253536"/>
                  </a:cubicBezTo>
                  <a:close/>
                </a:path>
                <a:path w="10922456" h="4681234" stroke="0" extrusionOk="0">
                  <a:moveTo>
                    <a:pt x="0" y="253536"/>
                  </a:moveTo>
                  <a:cubicBezTo>
                    <a:pt x="6333" y="115607"/>
                    <a:pt x="124210" y="-32651"/>
                    <a:pt x="253536" y="0"/>
                  </a:cubicBezTo>
                  <a:cubicBezTo>
                    <a:pt x="369383" y="-353"/>
                    <a:pt x="539335" y="10665"/>
                    <a:pt x="635433" y="0"/>
                  </a:cubicBezTo>
                  <a:cubicBezTo>
                    <a:pt x="731531" y="-10665"/>
                    <a:pt x="894222" y="-8278"/>
                    <a:pt x="1121485" y="0"/>
                  </a:cubicBezTo>
                  <a:cubicBezTo>
                    <a:pt x="1348748" y="8278"/>
                    <a:pt x="1522218" y="19325"/>
                    <a:pt x="1711690" y="0"/>
                  </a:cubicBezTo>
                  <a:cubicBezTo>
                    <a:pt x="1901163" y="-19325"/>
                    <a:pt x="2130241" y="-21785"/>
                    <a:pt x="2406049" y="0"/>
                  </a:cubicBezTo>
                  <a:cubicBezTo>
                    <a:pt x="2681857" y="21785"/>
                    <a:pt x="2794937" y="-7819"/>
                    <a:pt x="2996254" y="0"/>
                  </a:cubicBezTo>
                  <a:cubicBezTo>
                    <a:pt x="3197571" y="7819"/>
                    <a:pt x="3291401" y="-1907"/>
                    <a:pt x="3378151" y="0"/>
                  </a:cubicBezTo>
                  <a:cubicBezTo>
                    <a:pt x="3464901" y="1907"/>
                    <a:pt x="4013338" y="28818"/>
                    <a:pt x="4176664" y="0"/>
                  </a:cubicBezTo>
                  <a:cubicBezTo>
                    <a:pt x="4339990" y="-28818"/>
                    <a:pt x="4810160" y="-11694"/>
                    <a:pt x="4975177" y="0"/>
                  </a:cubicBezTo>
                  <a:cubicBezTo>
                    <a:pt x="5140194" y="11694"/>
                    <a:pt x="5396576" y="20791"/>
                    <a:pt x="5773690" y="0"/>
                  </a:cubicBezTo>
                  <a:cubicBezTo>
                    <a:pt x="6150804" y="-20791"/>
                    <a:pt x="6294795" y="6869"/>
                    <a:pt x="6676356" y="0"/>
                  </a:cubicBezTo>
                  <a:cubicBezTo>
                    <a:pt x="7057917" y="-6869"/>
                    <a:pt x="7089996" y="-32324"/>
                    <a:pt x="7370715" y="0"/>
                  </a:cubicBezTo>
                  <a:cubicBezTo>
                    <a:pt x="7651434" y="32324"/>
                    <a:pt x="8043428" y="-32007"/>
                    <a:pt x="8273382" y="0"/>
                  </a:cubicBezTo>
                  <a:cubicBezTo>
                    <a:pt x="8503336" y="32007"/>
                    <a:pt x="8678791" y="-27263"/>
                    <a:pt x="9071894" y="0"/>
                  </a:cubicBezTo>
                  <a:cubicBezTo>
                    <a:pt x="9464997" y="27263"/>
                    <a:pt x="9539999" y="20013"/>
                    <a:pt x="9766253" y="0"/>
                  </a:cubicBezTo>
                  <a:cubicBezTo>
                    <a:pt x="9992507" y="-20013"/>
                    <a:pt x="10243908" y="-10030"/>
                    <a:pt x="10668920" y="0"/>
                  </a:cubicBezTo>
                  <a:cubicBezTo>
                    <a:pt x="10826805" y="-5008"/>
                    <a:pt x="10925194" y="109852"/>
                    <a:pt x="10922456" y="253536"/>
                  </a:cubicBezTo>
                  <a:cubicBezTo>
                    <a:pt x="10905016" y="478826"/>
                    <a:pt x="10893038" y="619162"/>
                    <a:pt x="10922456" y="865746"/>
                  </a:cubicBezTo>
                  <a:cubicBezTo>
                    <a:pt x="10951875" y="1112330"/>
                    <a:pt x="10919347" y="1216073"/>
                    <a:pt x="10922456" y="1477957"/>
                  </a:cubicBezTo>
                  <a:cubicBezTo>
                    <a:pt x="10925565" y="1739841"/>
                    <a:pt x="10921933" y="1835104"/>
                    <a:pt x="10922456" y="2131909"/>
                  </a:cubicBezTo>
                  <a:cubicBezTo>
                    <a:pt x="10922979" y="2428714"/>
                    <a:pt x="10894258" y="2548423"/>
                    <a:pt x="10922456" y="2869344"/>
                  </a:cubicBezTo>
                  <a:cubicBezTo>
                    <a:pt x="10950654" y="3190266"/>
                    <a:pt x="10894404" y="3246893"/>
                    <a:pt x="10922456" y="3481555"/>
                  </a:cubicBezTo>
                  <a:cubicBezTo>
                    <a:pt x="10950508" y="3716217"/>
                    <a:pt x="10951668" y="4132627"/>
                    <a:pt x="10922456" y="4427698"/>
                  </a:cubicBezTo>
                  <a:cubicBezTo>
                    <a:pt x="10908810" y="4537967"/>
                    <a:pt x="10796617" y="4680011"/>
                    <a:pt x="10668920" y="4681234"/>
                  </a:cubicBezTo>
                  <a:cubicBezTo>
                    <a:pt x="10552403" y="4681352"/>
                    <a:pt x="10375248" y="4691399"/>
                    <a:pt x="10287023" y="4681234"/>
                  </a:cubicBezTo>
                  <a:cubicBezTo>
                    <a:pt x="10198798" y="4671069"/>
                    <a:pt x="9588999" y="4671244"/>
                    <a:pt x="9384356" y="4681234"/>
                  </a:cubicBezTo>
                  <a:cubicBezTo>
                    <a:pt x="9179713" y="4691224"/>
                    <a:pt x="9092294" y="4664855"/>
                    <a:pt x="9002459" y="4681234"/>
                  </a:cubicBezTo>
                  <a:cubicBezTo>
                    <a:pt x="8912624" y="4697613"/>
                    <a:pt x="8509176" y="4695254"/>
                    <a:pt x="8203946" y="4681234"/>
                  </a:cubicBezTo>
                  <a:cubicBezTo>
                    <a:pt x="7898716" y="4667214"/>
                    <a:pt x="7652785" y="4686672"/>
                    <a:pt x="7405433" y="4681234"/>
                  </a:cubicBezTo>
                  <a:cubicBezTo>
                    <a:pt x="7158081" y="4675796"/>
                    <a:pt x="6958104" y="4661555"/>
                    <a:pt x="6606920" y="4681234"/>
                  </a:cubicBezTo>
                  <a:cubicBezTo>
                    <a:pt x="6255736" y="4700913"/>
                    <a:pt x="6362288" y="4681249"/>
                    <a:pt x="6120869" y="4681234"/>
                  </a:cubicBezTo>
                  <a:cubicBezTo>
                    <a:pt x="5879450" y="4681219"/>
                    <a:pt x="5684158" y="4672265"/>
                    <a:pt x="5426510" y="4681234"/>
                  </a:cubicBezTo>
                  <a:cubicBezTo>
                    <a:pt x="5168862" y="4690203"/>
                    <a:pt x="4831656" y="4671975"/>
                    <a:pt x="4627997" y="4681234"/>
                  </a:cubicBezTo>
                  <a:cubicBezTo>
                    <a:pt x="4424338" y="4690493"/>
                    <a:pt x="4168996" y="4660111"/>
                    <a:pt x="4037792" y="4681234"/>
                  </a:cubicBezTo>
                  <a:cubicBezTo>
                    <a:pt x="3906588" y="4702357"/>
                    <a:pt x="3424667" y="4723128"/>
                    <a:pt x="3135126" y="4681234"/>
                  </a:cubicBezTo>
                  <a:cubicBezTo>
                    <a:pt x="2845585" y="4639340"/>
                    <a:pt x="2774287" y="4695599"/>
                    <a:pt x="2649074" y="4681234"/>
                  </a:cubicBezTo>
                  <a:cubicBezTo>
                    <a:pt x="2523861" y="4666869"/>
                    <a:pt x="2174520" y="4712684"/>
                    <a:pt x="1746408" y="4681234"/>
                  </a:cubicBezTo>
                  <a:cubicBezTo>
                    <a:pt x="1318296" y="4649784"/>
                    <a:pt x="1149756" y="4676357"/>
                    <a:pt x="843741" y="4681234"/>
                  </a:cubicBezTo>
                  <a:cubicBezTo>
                    <a:pt x="537726" y="4686111"/>
                    <a:pt x="546833" y="4666011"/>
                    <a:pt x="253536" y="4681234"/>
                  </a:cubicBezTo>
                  <a:cubicBezTo>
                    <a:pt x="101963" y="4684371"/>
                    <a:pt x="3321" y="4567742"/>
                    <a:pt x="0" y="4427698"/>
                  </a:cubicBezTo>
                  <a:cubicBezTo>
                    <a:pt x="2681" y="4192633"/>
                    <a:pt x="22253" y="3980821"/>
                    <a:pt x="0" y="3648521"/>
                  </a:cubicBezTo>
                  <a:cubicBezTo>
                    <a:pt x="-22253" y="3316221"/>
                    <a:pt x="7960" y="3095377"/>
                    <a:pt x="0" y="2869344"/>
                  </a:cubicBezTo>
                  <a:cubicBezTo>
                    <a:pt x="-7960" y="2643311"/>
                    <a:pt x="1842" y="2478009"/>
                    <a:pt x="0" y="2173651"/>
                  </a:cubicBezTo>
                  <a:cubicBezTo>
                    <a:pt x="-1842" y="1869293"/>
                    <a:pt x="-20985" y="1796776"/>
                    <a:pt x="0" y="1561440"/>
                  </a:cubicBezTo>
                  <a:cubicBezTo>
                    <a:pt x="20985" y="1326104"/>
                    <a:pt x="17557" y="1014283"/>
                    <a:pt x="0" y="865746"/>
                  </a:cubicBezTo>
                  <a:cubicBezTo>
                    <a:pt x="-17557" y="717209"/>
                    <a:pt x="-7495" y="460405"/>
                    <a:pt x="0" y="253536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  <a:extLst>
                <a:ext uri="{C807C97D-BFC1-408E-A445-0C87EB9F89A2}">
                  <ask:lineSketchStyleProps xmlns="" xmlns:ask="http://schemas.microsoft.com/office/drawing/2018/sketchyshapes" sd="1752748507">
                    <a:prstGeom prst="roundRect">
                      <a:avLst>
                        <a:gd name="adj" fmla="val 541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8B6C057-CCAC-4C4B-80CF-2B70A2DA32D9}"/>
                </a:ext>
              </a:extLst>
            </p:cNvPr>
            <p:cNvSpPr txBox="1"/>
            <p:nvPr/>
          </p:nvSpPr>
          <p:spPr>
            <a:xfrm>
              <a:off x="9165273" y="2273434"/>
              <a:ext cx="1491940" cy="587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/>
                <a:t>대서양</a:t>
              </a:r>
              <a:endParaRPr lang="en-US" altLang="ko-KR" b="1" dirty="0"/>
            </a:p>
          </p:txBody>
        </p:sp>
        <p:sp>
          <p:nvSpPr>
            <p:cNvPr id="39" name="사각형: 둥근 모서리 3">
              <a:extLst>
                <a:ext uri="{FF2B5EF4-FFF2-40B4-BE49-F238E27FC236}">
                  <a16:creationId xmlns:a16="http://schemas.microsoft.com/office/drawing/2014/main" id="{B8A2843A-6ADB-4000-90B5-17B87DE181B3}"/>
                </a:ext>
              </a:extLst>
            </p:cNvPr>
            <p:cNvSpPr/>
            <p:nvPr/>
          </p:nvSpPr>
          <p:spPr>
            <a:xfrm>
              <a:off x="5866382" y="5158125"/>
              <a:ext cx="1413339" cy="613573"/>
            </a:xfrm>
            <a:custGeom>
              <a:avLst/>
              <a:gdLst>
                <a:gd name="connsiteX0" fmla="*/ 0 w 10922456"/>
                <a:gd name="connsiteY0" fmla="*/ 253536 h 4681234"/>
                <a:gd name="connsiteX1" fmla="*/ 253536 w 10922456"/>
                <a:gd name="connsiteY1" fmla="*/ 0 h 4681234"/>
                <a:gd name="connsiteX2" fmla="*/ 843741 w 10922456"/>
                <a:gd name="connsiteY2" fmla="*/ 0 h 4681234"/>
                <a:gd name="connsiteX3" fmla="*/ 1538100 w 10922456"/>
                <a:gd name="connsiteY3" fmla="*/ 0 h 4681234"/>
                <a:gd name="connsiteX4" fmla="*/ 1919997 w 10922456"/>
                <a:gd name="connsiteY4" fmla="*/ 0 h 4681234"/>
                <a:gd name="connsiteX5" fmla="*/ 2718510 w 10922456"/>
                <a:gd name="connsiteY5" fmla="*/ 0 h 4681234"/>
                <a:gd name="connsiteX6" fmla="*/ 3412869 w 10922456"/>
                <a:gd name="connsiteY6" fmla="*/ 0 h 4681234"/>
                <a:gd name="connsiteX7" fmla="*/ 4107228 w 10922456"/>
                <a:gd name="connsiteY7" fmla="*/ 0 h 4681234"/>
                <a:gd name="connsiteX8" fmla="*/ 4801587 w 10922456"/>
                <a:gd name="connsiteY8" fmla="*/ 0 h 4681234"/>
                <a:gd name="connsiteX9" fmla="*/ 5495946 w 10922456"/>
                <a:gd name="connsiteY9" fmla="*/ 0 h 4681234"/>
                <a:gd name="connsiteX10" fmla="*/ 6190305 w 10922456"/>
                <a:gd name="connsiteY10" fmla="*/ 0 h 4681234"/>
                <a:gd name="connsiteX11" fmla="*/ 6988818 w 10922456"/>
                <a:gd name="connsiteY11" fmla="*/ 0 h 4681234"/>
                <a:gd name="connsiteX12" fmla="*/ 7579023 w 10922456"/>
                <a:gd name="connsiteY12" fmla="*/ 0 h 4681234"/>
                <a:gd name="connsiteX13" fmla="*/ 8065074 w 10922456"/>
                <a:gd name="connsiteY13" fmla="*/ 0 h 4681234"/>
                <a:gd name="connsiteX14" fmla="*/ 8446971 w 10922456"/>
                <a:gd name="connsiteY14" fmla="*/ 0 h 4681234"/>
                <a:gd name="connsiteX15" fmla="*/ 8933023 w 10922456"/>
                <a:gd name="connsiteY15" fmla="*/ 0 h 4681234"/>
                <a:gd name="connsiteX16" fmla="*/ 9314920 w 10922456"/>
                <a:gd name="connsiteY16" fmla="*/ 0 h 4681234"/>
                <a:gd name="connsiteX17" fmla="*/ 10009279 w 10922456"/>
                <a:gd name="connsiteY17" fmla="*/ 0 h 4681234"/>
                <a:gd name="connsiteX18" fmla="*/ 10668920 w 10922456"/>
                <a:gd name="connsiteY18" fmla="*/ 0 h 4681234"/>
                <a:gd name="connsiteX19" fmla="*/ 10922456 w 10922456"/>
                <a:gd name="connsiteY19" fmla="*/ 253536 h 4681234"/>
                <a:gd name="connsiteX20" fmla="*/ 10922456 w 10922456"/>
                <a:gd name="connsiteY20" fmla="*/ 949230 h 4681234"/>
                <a:gd name="connsiteX21" fmla="*/ 10922456 w 10922456"/>
                <a:gd name="connsiteY21" fmla="*/ 1519698 h 4681234"/>
                <a:gd name="connsiteX22" fmla="*/ 10922456 w 10922456"/>
                <a:gd name="connsiteY22" fmla="*/ 2173651 h 4681234"/>
                <a:gd name="connsiteX23" fmla="*/ 10922456 w 10922456"/>
                <a:gd name="connsiteY23" fmla="*/ 2952827 h 4681234"/>
                <a:gd name="connsiteX24" fmla="*/ 10922456 w 10922456"/>
                <a:gd name="connsiteY24" fmla="*/ 3565038 h 4681234"/>
                <a:gd name="connsiteX25" fmla="*/ 10922456 w 10922456"/>
                <a:gd name="connsiteY25" fmla="*/ 4427698 h 4681234"/>
                <a:gd name="connsiteX26" fmla="*/ 10668920 w 10922456"/>
                <a:gd name="connsiteY26" fmla="*/ 4681234 h 4681234"/>
                <a:gd name="connsiteX27" fmla="*/ 10182869 w 10922456"/>
                <a:gd name="connsiteY27" fmla="*/ 4681234 h 4681234"/>
                <a:gd name="connsiteX28" fmla="*/ 9280202 w 10922456"/>
                <a:gd name="connsiteY28" fmla="*/ 4681234 h 4681234"/>
                <a:gd name="connsiteX29" fmla="*/ 8481689 w 10922456"/>
                <a:gd name="connsiteY29" fmla="*/ 4681234 h 4681234"/>
                <a:gd name="connsiteX30" fmla="*/ 7891484 w 10922456"/>
                <a:gd name="connsiteY30" fmla="*/ 4681234 h 4681234"/>
                <a:gd name="connsiteX31" fmla="*/ 7301279 w 10922456"/>
                <a:gd name="connsiteY31" fmla="*/ 4681234 h 4681234"/>
                <a:gd name="connsiteX32" fmla="*/ 6398613 w 10922456"/>
                <a:gd name="connsiteY32" fmla="*/ 4681234 h 4681234"/>
                <a:gd name="connsiteX33" fmla="*/ 5808407 w 10922456"/>
                <a:gd name="connsiteY33" fmla="*/ 4681234 h 4681234"/>
                <a:gd name="connsiteX34" fmla="*/ 5218202 w 10922456"/>
                <a:gd name="connsiteY34" fmla="*/ 4681234 h 4681234"/>
                <a:gd name="connsiteX35" fmla="*/ 4836305 w 10922456"/>
                <a:gd name="connsiteY35" fmla="*/ 4681234 h 4681234"/>
                <a:gd name="connsiteX36" fmla="*/ 4141946 w 10922456"/>
                <a:gd name="connsiteY36" fmla="*/ 4681234 h 4681234"/>
                <a:gd name="connsiteX37" fmla="*/ 3343433 w 10922456"/>
                <a:gd name="connsiteY37" fmla="*/ 4681234 h 4681234"/>
                <a:gd name="connsiteX38" fmla="*/ 2440767 w 10922456"/>
                <a:gd name="connsiteY38" fmla="*/ 4681234 h 4681234"/>
                <a:gd name="connsiteX39" fmla="*/ 1538100 w 10922456"/>
                <a:gd name="connsiteY39" fmla="*/ 4681234 h 4681234"/>
                <a:gd name="connsiteX40" fmla="*/ 843741 w 10922456"/>
                <a:gd name="connsiteY40" fmla="*/ 4681234 h 4681234"/>
                <a:gd name="connsiteX41" fmla="*/ 253536 w 10922456"/>
                <a:gd name="connsiteY41" fmla="*/ 4681234 h 4681234"/>
                <a:gd name="connsiteX42" fmla="*/ 0 w 10922456"/>
                <a:gd name="connsiteY42" fmla="*/ 4427698 h 4681234"/>
                <a:gd name="connsiteX43" fmla="*/ 0 w 10922456"/>
                <a:gd name="connsiteY43" fmla="*/ 3648521 h 4681234"/>
                <a:gd name="connsiteX44" fmla="*/ 0 w 10922456"/>
                <a:gd name="connsiteY44" fmla="*/ 2952827 h 4681234"/>
                <a:gd name="connsiteX45" fmla="*/ 0 w 10922456"/>
                <a:gd name="connsiteY45" fmla="*/ 2382359 h 4681234"/>
                <a:gd name="connsiteX46" fmla="*/ 0 w 10922456"/>
                <a:gd name="connsiteY46" fmla="*/ 1728407 h 4681234"/>
                <a:gd name="connsiteX47" fmla="*/ 0 w 10922456"/>
                <a:gd name="connsiteY47" fmla="*/ 949230 h 4681234"/>
                <a:gd name="connsiteX48" fmla="*/ 0 w 10922456"/>
                <a:gd name="connsiteY48" fmla="*/ 253536 h 46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922456" h="4681234" fill="none" extrusionOk="0">
                  <a:moveTo>
                    <a:pt x="0" y="253536"/>
                  </a:moveTo>
                  <a:cubicBezTo>
                    <a:pt x="6446" y="101748"/>
                    <a:pt x="133381" y="14067"/>
                    <a:pt x="253536" y="0"/>
                  </a:cubicBezTo>
                  <a:cubicBezTo>
                    <a:pt x="466034" y="4615"/>
                    <a:pt x="664551" y="8322"/>
                    <a:pt x="843741" y="0"/>
                  </a:cubicBezTo>
                  <a:cubicBezTo>
                    <a:pt x="1022932" y="-8322"/>
                    <a:pt x="1340015" y="-9617"/>
                    <a:pt x="1538100" y="0"/>
                  </a:cubicBezTo>
                  <a:cubicBezTo>
                    <a:pt x="1736185" y="9617"/>
                    <a:pt x="1775930" y="4280"/>
                    <a:pt x="1919997" y="0"/>
                  </a:cubicBezTo>
                  <a:cubicBezTo>
                    <a:pt x="2064064" y="-4280"/>
                    <a:pt x="2423910" y="18903"/>
                    <a:pt x="2718510" y="0"/>
                  </a:cubicBezTo>
                  <a:cubicBezTo>
                    <a:pt x="3013110" y="-18903"/>
                    <a:pt x="3186734" y="23662"/>
                    <a:pt x="3412869" y="0"/>
                  </a:cubicBezTo>
                  <a:cubicBezTo>
                    <a:pt x="3639004" y="-23662"/>
                    <a:pt x="3792241" y="24607"/>
                    <a:pt x="4107228" y="0"/>
                  </a:cubicBezTo>
                  <a:cubicBezTo>
                    <a:pt x="4422215" y="-24607"/>
                    <a:pt x="4509678" y="-33836"/>
                    <a:pt x="4801587" y="0"/>
                  </a:cubicBezTo>
                  <a:cubicBezTo>
                    <a:pt x="5093496" y="33836"/>
                    <a:pt x="5155207" y="29190"/>
                    <a:pt x="5495946" y="0"/>
                  </a:cubicBezTo>
                  <a:cubicBezTo>
                    <a:pt x="5836685" y="-29190"/>
                    <a:pt x="5876203" y="30034"/>
                    <a:pt x="6190305" y="0"/>
                  </a:cubicBezTo>
                  <a:cubicBezTo>
                    <a:pt x="6504407" y="-30034"/>
                    <a:pt x="6676674" y="13338"/>
                    <a:pt x="6988818" y="0"/>
                  </a:cubicBezTo>
                  <a:cubicBezTo>
                    <a:pt x="7300962" y="-13338"/>
                    <a:pt x="7372643" y="9087"/>
                    <a:pt x="7579023" y="0"/>
                  </a:cubicBezTo>
                  <a:cubicBezTo>
                    <a:pt x="7785404" y="-9087"/>
                    <a:pt x="7866082" y="-24227"/>
                    <a:pt x="8065074" y="0"/>
                  </a:cubicBezTo>
                  <a:cubicBezTo>
                    <a:pt x="8264066" y="24227"/>
                    <a:pt x="8367428" y="-16248"/>
                    <a:pt x="8446971" y="0"/>
                  </a:cubicBezTo>
                  <a:cubicBezTo>
                    <a:pt x="8526514" y="16248"/>
                    <a:pt x="8730646" y="4553"/>
                    <a:pt x="8933023" y="0"/>
                  </a:cubicBezTo>
                  <a:cubicBezTo>
                    <a:pt x="9135400" y="-4553"/>
                    <a:pt x="9227544" y="-102"/>
                    <a:pt x="9314920" y="0"/>
                  </a:cubicBezTo>
                  <a:cubicBezTo>
                    <a:pt x="9402296" y="102"/>
                    <a:pt x="9668371" y="-28702"/>
                    <a:pt x="10009279" y="0"/>
                  </a:cubicBezTo>
                  <a:cubicBezTo>
                    <a:pt x="10350187" y="28702"/>
                    <a:pt x="10523351" y="6445"/>
                    <a:pt x="10668920" y="0"/>
                  </a:cubicBezTo>
                  <a:cubicBezTo>
                    <a:pt x="10810600" y="21612"/>
                    <a:pt x="10926082" y="112095"/>
                    <a:pt x="10922456" y="253536"/>
                  </a:cubicBezTo>
                  <a:cubicBezTo>
                    <a:pt x="10925165" y="533663"/>
                    <a:pt x="10910602" y="674802"/>
                    <a:pt x="10922456" y="949230"/>
                  </a:cubicBezTo>
                  <a:cubicBezTo>
                    <a:pt x="10934310" y="1223658"/>
                    <a:pt x="10906306" y="1366240"/>
                    <a:pt x="10922456" y="1519698"/>
                  </a:cubicBezTo>
                  <a:cubicBezTo>
                    <a:pt x="10938606" y="1673156"/>
                    <a:pt x="10931848" y="1871856"/>
                    <a:pt x="10922456" y="2173651"/>
                  </a:cubicBezTo>
                  <a:cubicBezTo>
                    <a:pt x="10913064" y="2475446"/>
                    <a:pt x="10885015" y="2763470"/>
                    <a:pt x="10922456" y="2952827"/>
                  </a:cubicBezTo>
                  <a:cubicBezTo>
                    <a:pt x="10959897" y="3142184"/>
                    <a:pt x="10944689" y="3412672"/>
                    <a:pt x="10922456" y="3565038"/>
                  </a:cubicBezTo>
                  <a:cubicBezTo>
                    <a:pt x="10900223" y="3717404"/>
                    <a:pt x="10934203" y="4113567"/>
                    <a:pt x="10922456" y="4427698"/>
                  </a:cubicBezTo>
                  <a:cubicBezTo>
                    <a:pt x="10901461" y="4576454"/>
                    <a:pt x="10823540" y="4682312"/>
                    <a:pt x="10668920" y="4681234"/>
                  </a:cubicBezTo>
                  <a:cubicBezTo>
                    <a:pt x="10463841" y="4661440"/>
                    <a:pt x="10401919" y="4669444"/>
                    <a:pt x="10182869" y="4681234"/>
                  </a:cubicBezTo>
                  <a:cubicBezTo>
                    <a:pt x="9963819" y="4693024"/>
                    <a:pt x="9645025" y="4706825"/>
                    <a:pt x="9280202" y="4681234"/>
                  </a:cubicBezTo>
                  <a:cubicBezTo>
                    <a:pt x="8915379" y="4655643"/>
                    <a:pt x="8691103" y="4686609"/>
                    <a:pt x="8481689" y="4681234"/>
                  </a:cubicBezTo>
                  <a:cubicBezTo>
                    <a:pt x="8272275" y="4675859"/>
                    <a:pt x="8073013" y="4702770"/>
                    <a:pt x="7891484" y="4681234"/>
                  </a:cubicBezTo>
                  <a:cubicBezTo>
                    <a:pt x="7709955" y="4659698"/>
                    <a:pt x="7536625" y="4685795"/>
                    <a:pt x="7301279" y="4681234"/>
                  </a:cubicBezTo>
                  <a:cubicBezTo>
                    <a:pt x="7065934" y="4676673"/>
                    <a:pt x="6757987" y="4682775"/>
                    <a:pt x="6398613" y="4681234"/>
                  </a:cubicBezTo>
                  <a:cubicBezTo>
                    <a:pt x="6039239" y="4679693"/>
                    <a:pt x="6080043" y="4678059"/>
                    <a:pt x="5808407" y="4681234"/>
                  </a:cubicBezTo>
                  <a:cubicBezTo>
                    <a:pt x="5536771" y="4684409"/>
                    <a:pt x="5361685" y="4656041"/>
                    <a:pt x="5218202" y="4681234"/>
                  </a:cubicBezTo>
                  <a:cubicBezTo>
                    <a:pt x="5074719" y="4706427"/>
                    <a:pt x="4923992" y="4679503"/>
                    <a:pt x="4836305" y="4681234"/>
                  </a:cubicBezTo>
                  <a:cubicBezTo>
                    <a:pt x="4748618" y="4682965"/>
                    <a:pt x="4288020" y="4666790"/>
                    <a:pt x="4141946" y="4681234"/>
                  </a:cubicBezTo>
                  <a:cubicBezTo>
                    <a:pt x="3995872" y="4695678"/>
                    <a:pt x="3741338" y="4670379"/>
                    <a:pt x="3343433" y="4681234"/>
                  </a:cubicBezTo>
                  <a:cubicBezTo>
                    <a:pt x="2945528" y="4692089"/>
                    <a:pt x="2822023" y="4646703"/>
                    <a:pt x="2440767" y="4681234"/>
                  </a:cubicBezTo>
                  <a:cubicBezTo>
                    <a:pt x="2059511" y="4715765"/>
                    <a:pt x="1796477" y="4641228"/>
                    <a:pt x="1538100" y="4681234"/>
                  </a:cubicBezTo>
                  <a:cubicBezTo>
                    <a:pt x="1279723" y="4721240"/>
                    <a:pt x="1037759" y="4664752"/>
                    <a:pt x="843741" y="4681234"/>
                  </a:cubicBezTo>
                  <a:cubicBezTo>
                    <a:pt x="649723" y="4697716"/>
                    <a:pt x="503260" y="4709929"/>
                    <a:pt x="253536" y="4681234"/>
                  </a:cubicBezTo>
                  <a:cubicBezTo>
                    <a:pt x="104586" y="4685435"/>
                    <a:pt x="1561" y="4563091"/>
                    <a:pt x="0" y="4427698"/>
                  </a:cubicBezTo>
                  <a:cubicBezTo>
                    <a:pt x="16292" y="4219901"/>
                    <a:pt x="-9568" y="3909721"/>
                    <a:pt x="0" y="3648521"/>
                  </a:cubicBezTo>
                  <a:cubicBezTo>
                    <a:pt x="9568" y="3387321"/>
                    <a:pt x="-6966" y="3172554"/>
                    <a:pt x="0" y="2952827"/>
                  </a:cubicBezTo>
                  <a:cubicBezTo>
                    <a:pt x="6966" y="2733100"/>
                    <a:pt x="-27542" y="2657632"/>
                    <a:pt x="0" y="2382359"/>
                  </a:cubicBezTo>
                  <a:cubicBezTo>
                    <a:pt x="27542" y="2107086"/>
                    <a:pt x="20398" y="2044374"/>
                    <a:pt x="0" y="1728407"/>
                  </a:cubicBezTo>
                  <a:cubicBezTo>
                    <a:pt x="-20398" y="1412440"/>
                    <a:pt x="2419" y="1120904"/>
                    <a:pt x="0" y="949230"/>
                  </a:cubicBezTo>
                  <a:cubicBezTo>
                    <a:pt x="-2419" y="777556"/>
                    <a:pt x="29169" y="568548"/>
                    <a:pt x="0" y="253536"/>
                  </a:cubicBezTo>
                  <a:close/>
                </a:path>
                <a:path w="10922456" h="4681234" stroke="0" extrusionOk="0">
                  <a:moveTo>
                    <a:pt x="0" y="253536"/>
                  </a:moveTo>
                  <a:cubicBezTo>
                    <a:pt x="6333" y="115607"/>
                    <a:pt x="124210" y="-32651"/>
                    <a:pt x="253536" y="0"/>
                  </a:cubicBezTo>
                  <a:cubicBezTo>
                    <a:pt x="369383" y="-353"/>
                    <a:pt x="539335" y="10665"/>
                    <a:pt x="635433" y="0"/>
                  </a:cubicBezTo>
                  <a:cubicBezTo>
                    <a:pt x="731531" y="-10665"/>
                    <a:pt x="894222" y="-8278"/>
                    <a:pt x="1121485" y="0"/>
                  </a:cubicBezTo>
                  <a:cubicBezTo>
                    <a:pt x="1348748" y="8278"/>
                    <a:pt x="1522218" y="19325"/>
                    <a:pt x="1711690" y="0"/>
                  </a:cubicBezTo>
                  <a:cubicBezTo>
                    <a:pt x="1901163" y="-19325"/>
                    <a:pt x="2130241" y="-21785"/>
                    <a:pt x="2406049" y="0"/>
                  </a:cubicBezTo>
                  <a:cubicBezTo>
                    <a:pt x="2681857" y="21785"/>
                    <a:pt x="2794937" y="-7819"/>
                    <a:pt x="2996254" y="0"/>
                  </a:cubicBezTo>
                  <a:cubicBezTo>
                    <a:pt x="3197571" y="7819"/>
                    <a:pt x="3291401" y="-1907"/>
                    <a:pt x="3378151" y="0"/>
                  </a:cubicBezTo>
                  <a:cubicBezTo>
                    <a:pt x="3464901" y="1907"/>
                    <a:pt x="4013338" y="28818"/>
                    <a:pt x="4176664" y="0"/>
                  </a:cubicBezTo>
                  <a:cubicBezTo>
                    <a:pt x="4339990" y="-28818"/>
                    <a:pt x="4810160" y="-11694"/>
                    <a:pt x="4975177" y="0"/>
                  </a:cubicBezTo>
                  <a:cubicBezTo>
                    <a:pt x="5140194" y="11694"/>
                    <a:pt x="5396576" y="20791"/>
                    <a:pt x="5773690" y="0"/>
                  </a:cubicBezTo>
                  <a:cubicBezTo>
                    <a:pt x="6150804" y="-20791"/>
                    <a:pt x="6294795" y="6869"/>
                    <a:pt x="6676356" y="0"/>
                  </a:cubicBezTo>
                  <a:cubicBezTo>
                    <a:pt x="7057917" y="-6869"/>
                    <a:pt x="7089996" y="-32324"/>
                    <a:pt x="7370715" y="0"/>
                  </a:cubicBezTo>
                  <a:cubicBezTo>
                    <a:pt x="7651434" y="32324"/>
                    <a:pt x="8043428" y="-32007"/>
                    <a:pt x="8273382" y="0"/>
                  </a:cubicBezTo>
                  <a:cubicBezTo>
                    <a:pt x="8503336" y="32007"/>
                    <a:pt x="8678791" y="-27263"/>
                    <a:pt x="9071894" y="0"/>
                  </a:cubicBezTo>
                  <a:cubicBezTo>
                    <a:pt x="9464997" y="27263"/>
                    <a:pt x="9539999" y="20013"/>
                    <a:pt x="9766253" y="0"/>
                  </a:cubicBezTo>
                  <a:cubicBezTo>
                    <a:pt x="9992507" y="-20013"/>
                    <a:pt x="10243908" y="-10030"/>
                    <a:pt x="10668920" y="0"/>
                  </a:cubicBezTo>
                  <a:cubicBezTo>
                    <a:pt x="10826805" y="-5008"/>
                    <a:pt x="10925194" y="109852"/>
                    <a:pt x="10922456" y="253536"/>
                  </a:cubicBezTo>
                  <a:cubicBezTo>
                    <a:pt x="10905016" y="478826"/>
                    <a:pt x="10893038" y="619162"/>
                    <a:pt x="10922456" y="865746"/>
                  </a:cubicBezTo>
                  <a:cubicBezTo>
                    <a:pt x="10951875" y="1112330"/>
                    <a:pt x="10919347" y="1216073"/>
                    <a:pt x="10922456" y="1477957"/>
                  </a:cubicBezTo>
                  <a:cubicBezTo>
                    <a:pt x="10925565" y="1739841"/>
                    <a:pt x="10921933" y="1835104"/>
                    <a:pt x="10922456" y="2131909"/>
                  </a:cubicBezTo>
                  <a:cubicBezTo>
                    <a:pt x="10922979" y="2428714"/>
                    <a:pt x="10894258" y="2548423"/>
                    <a:pt x="10922456" y="2869344"/>
                  </a:cubicBezTo>
                  <a:cubicBezTo>
                    <a:pt x="10950654" y="3190266"/>
                    <a:pt x="10894404" y="3246893"/>
                    <a:pt x="10922456" y="3481555"/>
                  </a:cubicBezTo>
                  <a:cubicBezTo>
                    <a:pt x="10950508" y="3716217"/>
                    <a:pt x="10951668" y="4132627"/>
                    <a:pt x="10922456" y="4427698"/>
                  </a:cubicBezTo>
                  <a:cubicBezTo>
                    <a:pt x="10908810" y="4537967"/>
                    <a:pt x="10796617" y="4680011"/>
                    <a:pt x="10668920" y="4681234"/>
                  </a:cubicBezTo>
                  <a:cubicBezTo>
                    <a:pt x="10552403" y="4681352"/>
                    <a:pt x="10375248" y="4691399"/>
                    <a:pt x="10287023" y="4681234"/>
                  </a:cubicBezTo>
                  <a:cubicBezTo>
                    <a:pt x="10198798" y="4671069"/>
                    <a:pt x="9588999" y="4671244"/>
                    <a:pt x="9384356" y="4681234"/>
                  </a:cubicBezTo>
                  <a:cubicBezTo>
                    <a:pt x="9179713" y="4691224"/>
                    <a:pt x="9092294" y="4664855"/>
                    <a:pt x="9002459" y="4681234"/>
                  </a:cubicBezTo>
                  <a:cubicBezTo>
                    <a:pt x="8912624" y="4697613"/>
                    <a:pt x="8509176" y="4695254"/>
                    <a:pt x="8203946" y="4681234"/>
                  </a:cubicBezTo>
                  <a:cubicBezTo>
                    <a:pt x="7898716" y="4667214"/>
                    <a:pt x="7652785" y="4686672"/>
                    <a:pt x="7405433" y="4681234"/>
                  </a:cubicBezTo>
                  <a:cubicBezTo>
                    <a:pt x="7158081" y="4675796"/>
                    <a:pt x="6958104" y="4661555"/>
                    <a:pt x="6606920" y="4681234"/>
                  </a:cubicBezTo>
                  <a:cubicBezTo>
                    <a:pt x="6255736" y="4700913"/>
                    <a:pt x="6362288" y="4681249"/>
                    <a:pt x="6120869" y="4681234"/>
                  </a:cubicBezTo>
                  <a:cubicBezTo>
                    <a:pt x="5879450" y="4681219"/>
                    <a:pt x="5684158" y="4672265"/>
                    <a:pt x="5426510" y="4681234"/>
                  </a:cubicBezTo>
                  <a:cubicBezTo>
                    <a:pt x="5168862" y="4690203"/>
                    <a:pt x="4831656" y="4671975"/>
                    <a:pt x="4627997" y="4681234"/>
                  </a:cubicBezTo>
                  <a:cubicBezTo>
                    <a:pt x="4424338" y="4690493"/>
                    <a:pt x="4168996" y="4660111"/>
                    <a:pt x="4037792" y="4681234"/>
                  </a:cubicBezTo>
                  <a:cubicBezTo>
                    <a:pt x="3906588" y="4702357"/>
                    <a:pt x="3424667" y="4723128"/>
                    <a:pt x="3135126" y="4681234"/>
                  </a:cubicBezTo>
                  <a:cubicBezTo>
                    <a:pt x="2845585" y="4639340"/>
                    <a:pt x="2774287" y="4695599"/>
                    <a:pt x="2649074" y="4681234"/>
                  </a:cubicBezTo>
                  <a:cubicBezTo>
                    <a:pt x="2523861" y="4666869"/>
                    <a:pt x="2174520" y="4712684"/>
                    <a:pt x="1746408" y="4681234"/>
                  </a:cubicBezTo>
                  <a:cubicBezTo>
                    <a:pt x="1318296" y="4649784"/>
                    <a:pt x="1149756" y="4676357"/>
                    <a:pt x="843741" y="4681234"/>
                  </a:cubicBezTo>
                  <a:cubicBezTo>
                    <a:pt x="537726" y="4686111"/>
                    <a:pt x="546833" y="4666011"/>
                    <a:pt x="253536" y="4681234"/>
                  </a:cubicBezTo>
                  <a:cubicBezTo>
                    <a:pt x="101963" y="4684371"/>
                    <a:pt x="3321" y="4567742"/>
                    <a:pt x="0" y="4427698"/>
                  </a:cubicBezTo>
                  <a:cubicBezTo>
                    <a:pt x="2681" y="4192633"/>
                    <a:pt x="22253" y="3980821"/>
                    <a:pt x="0" y="3648521"/>
                  </a:cubicBezTo>
                  <a:cubicBezTo>
                    <a:pt x="-22253" y="3316221"/>
                    <a:pt x="7960" y="3095377"/>
                    <a:pt x="0" y="2869344"/>
                  </a:cubicBezTo>
                  <a:cubicBezTo>
                    <a:pt x="-7960" y="2643311"/>
                    <a:pt x="1842" y="2478009"/>
                    <a:pt x="0" y="2173651"/>
                  </a:cubicBezTo>
                  <a:cubicBezTo>
                    <a:pt x="-1842" y="1869293"/>
                    <a:pt x="-20985" y="1796776"/>
                    <a:pt x="0" y="1561440"/>
                  </a:cubicBezTo>
                  <a:cubicBezTo>
                    <a:pt x="20985" y="1326104"/>
                    <a:pt x="17557" y="1014283"/>
                    <a:pt x="0" y="865746"/>
                  </a:cubicBezTo>
                  <a:cubicBezTo>
                    <a:pt x="-17557" y="717209"/>
                    <a:pt x="-7495" y="460405"/>
                    <a:pt x="0" y="253536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  <a:extLst>
                <a:ext uri="{C807C97D-BFC1-408E-A445-0C87EB9F89A2}">
                  <ask:lineSketchStyleProps xmlns="" xmlns:ask="http://schemas.microsoft.com/office/drawing/2018/sketchyshapes" sd="1752748507">
                    <a:prstGeom prst="roundRect">
                      <a:avLst>
                        <a:gd name="adj" fmla="val 541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8B6C057-CCAC-4C4B-80CF-2B70A2DA32D9}"/>
                </a:ext>
              </a:extLst>
            </p:cNvPr>
            <p:cNvSpPr txBox="1"/>
            <p:nvPr/>
          </p:nvSpPr>
          <p:spPr>
            <a:xfrm>
              <a:off x="5827080" y="5203301"/>
              <a:ext cx="1491940" cy="587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err="1" smtClean="0"/>
                <a:t>남대양</a:t>
              </a:r>
              <a:endParaRPr lang="en-US" altLang="ko-KR" b="1" dirty="0"/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3596467" y="3600128"/>
              <a:ext cx="1491940" cy="632235"/>
              <a:chOff x="5839364" y="3203557"/>
              <a:chExt cx="1492134" cy="632318"/>
            </a:xfrm>
          </p:grpSpPr>
          <p:sp>
            <p:nvSpPr>
              <p:cNvPr id="45" name="사각형: 둥근 모서리 3">
                <a:extLst>
                  <a:ext uri="{FF2B5EF4-FFF2-40B4-BE49-F238E27FC236}">
                    <a16:creationId xmlns:a16="http://schemas.microsoft.com/office/drawing/2014/main" id="{B8A2843A-6ADB-4000-90B5-17B87DE181B3}"/>
                  </a:ext>
                </a:extLst>
              </p:cNvPr>
              <p:cNvSpPr/>
              <p:nvPr/>
            </p:nvSpPr>
            <p:spPr>
              <a:xfrm>
                <a:off x="5878670" y="3203557"/>
                <a:ext cx="1413523" cy="613653"/>
              </a:xfrm>
              <a:custGeom>
                <a:avLst/>
                <a:gdLst>
                  <a:gd name="connsiteX0" fmla="*/ 0 w 10922456"/>
                  <a:gd name="connsiteY0" fmla="*/ 253536 h 4681234"/>
                  <a:gd name="connsiteX1" fmla="*/ 253536 w 10922456"/>
                  <a:gd name="connsiteY1" fmla="*/ 0 h 4681234"/>
                  <a:gd name="connsiteX2" fmla="*/ 843741 w 10922456"/>
                  <a:gd name="connsiteY2" fmla="*/ 0 h 4681234"/>
                  <a:gd name="connsiteX3" fmla="*/ 1538100 w 10922456"/>
                  <a:gd name="connsiteY3" fmla="*/ 0 h 4681234"/>
                  <a:gd name="connsiteX4" fmla="*/ 1919997 w 10922456"/>
                  <a:gd name="connsiteY4" fmla="*/ 0 h 4681234"/>
                  <a:gd name="connsiteX5" fmla="*/ 2718510 w 10922456"/>
                  <a:gd name="connsiteY5" fmla="*/ 0 h 4681234"/>
                  <a:gd name="connsiteX6" fmla="*/ 3412869 w 10922456"/>
                  <a:gd name="connsiteY6" fmla="*/ 0 h 4681234"/>
                  <a:gd name="connsiteX7" fmla="*/ 4107228 w 10922456"/>
                  <a:gd name="connsiteY7" fmla="*/ 0 h 4681234"/>
                  <a:gd name="connsiteX8" fmla="*/ 4801587 w 10922456"/>
                  <a:gd name="connsiteY8" fmla="*/ 0 h 4681234"/>
                  <a:gd name="connsiteX9" fmla="*/ 5495946 w 10922456"/>
                  <a:gd name="connsiteY9" fmla="*/ 0 h 4681234"/>
                  <a:gd name="connsiteX10" fmla="*/ 6190305 w 10922456"/>
                  <a:gd name="connsiteY10" fmla="*/ 0 h 4681234"/>
                  <a:gd name="connsiteX11" fmla="*/ 6988818 w 10922456"/>
                  <a:gd name="connsiteY11" fmla="*/ 0 h 4681234"/>
                  <a:gd name="connsiteX12" fmla="*/ 7579023 w 10922456"/>
                  <a:gd name="connsiteY12" fmla="*/ 0 h 4681234"/>
                  <a:gd name="connsiteX13" fmla="*/ 8065074 w 10922456"/>
                  <a:gd name="connsiteY13" fmla="*/ 0 h 4681234"/>
                  <a:gd name="connsiteX14" fmla="*/ 8446971 w 10922456"/>
                  <a:gd name="connsiteY14" fmla="*/ 0 h 4681234"/>
                  <a:gd name="connsiteX15" fmla="*/ 8933023 w 10922456"/>
                  <a:gd name="connsiteY15" fmla="*/ 0 h 4681234"/>
                  <a:gd name="connsiteX16" fmla="*/ 9314920 w 10922456"/>
                  <a:gd name="connsiteY16" fmla="*/ 0 h 4681234"/>
                  <a:gd name="connsiteX17" fmla="*/ 10009279 w 10922456"/>
                  <a:gd name="connsiteY17" fmla="*/ 0 h 4681234"/>
                  <a:gd name="connsiteX18" fmla="*/ 10668920 w 10922456"/>
                  <a:gd name="connsiteY18" fmla="*/ 0 h 4681234"/>
                  <a:gd name="connsiteX19" fmla="*/ 10922456 w 10922456"/>
                  <a:gd name="connsiteY19" fmla="*/ 253536 h 4681234"/>
                  <a:gd name="connsiteX20" fmla="*/ 10922456 w 10922456"/>
                  <a:gd name="connsiteY20" fmla="*/ 949230 h 4681234"/>
                  <a:gd name="connsiteX21" fmla="*/ 10922456 w 10922456"/>
                  <a:gd name="connsiteY21" fmla="*/ 1519698 h 4681234"/>
                  <a:gd name="connsiteX22" fmla="*/ 10922456 w 10922456"/>
                  <a:gd name="connsiteY22" fmla="*/ 2173651 h 4681234"/>
                  <a:gd name="connsiteX23" fmla="*/ 10922456 w 10922456"/>
                  <a:gd name="connsiteY23" fmla="*/ 2952827 h 4681234"/>
                  <a:gd name="connsiteX24" fmla="*/ 10922456 w 10922456"/>
                  <a:gd name="connsiteY24" fmla="*/ 3565038 h 4681234"/>
                  <a:gd name="connsiteX25" fmla="*/ 10922456 w 10922456"/>
                  <a:gd name="connsiteY25" fmla="*/ 4427698 h 4681234"/>
                  <a:gd name="connsiteX26" fmla="*/ 10668920 w 10922456"/>
                  <a:gd name="connsiteY26" fmla="*/ 4681234 h 4681234"/>
                  <a:gd name="connsiteX27" fmla="*/ 10182869 w 10922456"/>
                  <a:gd name="connsiteY27" fmla="*/ 4681234 h 4681234"/>
                  <a:gd name="connsiteX28" fmla="*/ 9280202 w 10922456"/>
                  <a:gd name="connsiteY28" fmla="*/ 4681234 h 4681234"/>
                  <a:gd name="connsiteX29" fmla="*/ 8481689 w 10922456"/>
                  <a:gd name="connsiteY29" fmla="*/ 4681234 h 4681234"/>
                  <a:gd name="connsiteX30" fmla="*/ 7891484 w 10922456"/>
                  <a:gd name="connsiteY30" fmla="*/ 4681234 h 4681234"/>
                  <a:gd name="connsiteX31" fmla="*/ 7301279 w 10922456"/>
                  <a:gd name="connsiteY31" fmla="*/ 4681234 h 4681234"/>
                  <a:gd name="connsiteX32" fmla="*/ 6398613 w 10922456"/>
                  <a:gd name="connsiteY32" fmla="*/ 4681234 h 4681234"/>
                  <a:gd name="connsiteX33" fmla="*/ 5808407 w 10922456"/>
                  <a:gd name="connsiteY33" fmla="*/ 4681234 h 4681234"/>
                  <a:gd name="connsiteX34" fmla="*/ 5218202 w 10922456"/>
                  <a:gd name="connsiteY34" fmla="*/ 4681234 h 4681234"/>
                  <a:gd name="connsiteX35" fmla="*/ 4836305 w 10922456"/>
                  <a:gd name="connsiteY35" fmla="*/ 4681234 h 4681234"/>
                  <a:gd name="connsiteX36" fmla="*/ 4141946 w 10922456"/>
                  <a:gd name="connsiteY36" fmla="*/ 4681234 h 4681234"/>
                  <a:gd name="connsiteX37" fmla="*/ 3343433 w 10922456"/>
                  <a:gd name="connsiteY37" fmla="*/ 4681234 h 4681234"/>
                  <a:gd name="connsiteX38" fmla="*/ 2440767 w 10922456"/>
                  <a:gd name="connsiteY38" fmla="*/ 4681234 h 4681234"/>
                  <a:gd name="connsiteX39" fmla="*/ 1538100 w 10922456"/>
                  <a:gd name="connsiteY39" fmla="*/ 4681234 h 4681234"/>
                  <a:gd name="connsiteX40" fmla="*/ 843741 w 10922456"/>
                  <a:gd name="connsiteY40" fmla="*/ 4681234 h 4681234"/>
                  <a:gd name="connsiteX41" fmla="*/ 253536 w 10922456"/>
                  <a:gd name="connsiteY41" fmla="*/ 4681234 h 4681234"/>
                  <a:gd name="connsiteX42" fmla="*/ 0 w 10922456"/>
                  <a:gd name="connsiteY42" fmla="*/ 4427698 h 4681234"/>
                  <a:gd name="connsiteX43" fmla="*/ 0 w 10922456"/>
                  <a:gd name="connsiteY43" fmla="*/ 3648521 h 4681234"/>
                  <a:gd name="connsiteX44" fmla="*/ 0 w 10922456"/>
                  <a:gd name="connsiteY44" fmla="*/ 2952827 h 4681234"/>
                  <a:gd name="connsiteX45" fmla="*/ 0 w 10922456"/>
                  <a:gd name="connsiteY45" fmla="*/ 2382359 h 4681234"/>
                  <a:gd name="connsiteX46" fmla="*/ 0 w 10922456"/>
                  <a:gd name="connsiteY46" fmla="*/ 1728407 h 4681234"/>
                  <a:gd name="connsiteX47" fmla="*/ 0 w 10922456"/>
                  <a:gd name="connsiteY47" fmla="*/ 949230 h 4681234"/>
                  <a:gd name="connsiteX48" fmla="*/ 0 w 10922456"/>
                  <a:gd name="connsiteY48" fmla="*/ 253536 h 468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922456" h="4681234" fill="none" extrusionOk="0">
                    <a:moveTo>
                      <a:pt x="0" y="253536"/>
                    </a:moveTo>
                    <a:cubicBezTo>
                      <a:pt x="6446" y="101748"/>
                      <a:pt x="133381" y="14067"/>
                      <a:pt x="253536" y="0"/>
                    </a:cubicBezTo>
                    <a:cubicBezTo>
                      <a:pt x="466034" y="4615"/>
                      <a:pt x="664551" y="8322"/>
                      <a:pt x="843741" y="0"/>
                    </a:cubicBezTo>
                    <a:cubicBezTo>
                      <a:pt x="1022932" y="-8322"/>
                      <a:pt x="1340015" y="-9617"/>
                      <a:pt x="1538100" y="0"/>
                    </a:cubicBezTo>
                    <a:cubicBezTo>
                      <a:pt x="1736185" y="9617"/>
                      <a:pt x="1775930" y="4280"/>
                      <a:pt x="1919997" y="0"/>
                    </a:cubicBezTo>
                    <a:cubicBezTo>
                      <a:pt x="2064064" y="-4280"/>
                      <a:pt x="2423910" y="18903"/>
                      <a:pt x="2718510" y="0"/>
                    </a:cubicBezTo>
                    <a:cubicBezTo>
                      <a:pt x="3013110" y="-18903"/>
                      <a:pt x="3186734" y="23662"/>
                      <a:pt x="3412869" y="0"/>
                    </a:cubicBezTo>
                    <a:cubicBezTo>
                      <a:pt x="3639004" y="-23662"/>
                      <a:pt x="3792241" y="24607"/>
                      <a:pt x="4107228" y="0"/>
                    </a:cubicBezTo>
                    <a:cubicBezTo>
                      <a:pt x="4422215" y="-24607"/>
                      <a:pt x="4509678" y="-33836"/>
                      <a:pt x="4801587" y="0"/>
                    </a:cubicBezTo>
                    <a:cubicBezTo>
                      <a:pt x="5093496" y="33836"/>
                      <a:pt x="5155207" y="29190"/>
                      <a:pt x="5495946" y="0"/>
                    </a:cubicBezTo>
                    <a:cubicBezTo>
                      <a:pt x="5836685" y="-29190"/>
                      <a:pt x="5876203" y="30034"/>
                      <a:pt x="6190305" y="0"/>
                    </a:cubicBezTo>
                    <a:cubicBezTo>
                      <a:pt x="6504407" y="-30034"/>
                      <a:pt x="6676674" y="13338"/>
                      <a:pt x="6988818" y="0"/>
                    </a:cubicBezTo>
                    <a:cubicBezTo>
                      <a:pt x="7300962" y="-13338"/>
                      <a:pt x="7372643" y="9087"/>
                      <a:pt x="7579023" y="0"/>
                    </a:cubicBezTo>
                    <a:cubicBezTo>
                      <a:pt x="7785404" y="-9087"/>
                      <a:pt x="7866082" y="-24227"/>
                      <a:pt x="8065074" y="0"/>
                    </a:cubicBezTo>
                    <a:cubicBezTo>
                      <a:pt x="8264066" y="24227"/>
                      <a:pt x="8367428" y="-16248"/>
                      <a:pt x="8446971" y="0"/>
                    </a:cubicBezTo>
                    <a:cubicBezTo>
                      <a:pt x="8526514" y="16248"/>
                      <a:pt x="8730646" y="4553"/>
                      <a:pt x="8933023" y="0"/>
                    </a:cubicBezTo>
                    <a:cubicBezTo>
                      <a:pt x="9135400" y="-4553"/>
                      <a:pt x="9227544" y="-102"/>
                      <a:pt x="9314920" y="0"/>
                    </a:cubicBezTo>
                    <a:cubicBezTo>
                      <a:pt x="9402296" y="102"/>
                      <a:pt x="9668371" y="-28702"/>
                      <a:pt x="10009279" y="0"/>
                    </a:cubicBezTo>
                    <a:cubicBezTo>
                      <a:pt x="10350187" y="28702"/>
                      <a:pt x="10523351" y="6445"/>
                      <a:pt x="10668920" y="0"/>
                    </a:cubicBezTo>
                    <a:cubicBezTo>
                      <a:pt x="10810600" y="21612"/>
                      <a:pt x="10926082" y="112095"/>
                      <a:pt x="10922456" y="253536"/>
                    </a:cubicBezTo>
                    <a:cubicBezTo>
                      <a:pt x="10925165" y="533663"/>
                      <a:pt x="10910602" y="674802"/>
                      <a:pt x="10922456" y="949230"/>
                    </a:cubicBezTo>
                    <a:cubicBezTo>
                      <a:pt x="10934310" y="1223658"/>
                      <a:pt x="10906306" y="1366240"/>
                      <a:pt x="10922456" y="1519698"/>
                    </a:cubicBezTo>
                    <a:cubicBezTo>
                      <a:pt x="10938606" y="1673156"/>
                      <a:pt x="10931848" y="1871856"/>
                      <a:pt x="10922456" y="2173651"/>
                    </a:cubicBezTo>
                    <a:cubicBezTo>
                      <a:pt x="10913064" y="2475446"/>
                      <a:pt x="10885015" y="2763470"/>
                      <a:pt x="10922456" y="2952827"/>
                    </a:cubicBezTo>
                    <a:cubicBezTo>
                      <a:pt x="10959897" y="3142184"/>
                      <a:pt x="10944689" y="3412672"/>
                      <a:pt x="10922456" y="3565038"/>
                    </a:cubicBezTo>
                    <a:cubicBezTo>
                      <a:pt x="10900223" y="3717404"/>
                      <a:pt x="10934203" y="4113567"/>
                      <a:pt x="10922456" y="4427698"/>
                    </a:cubicBezTo>
                    <a:cubicBezTo>
                      <a:pt x="10901461" y="4576454"/>
                      <a:pt x="10823540" y="4682312"/>
                      <a:pt x="10668920" y="4681234"/>
                    </a:cubicBezTo>
                    <a:cubicBezTo>
                      <a:pt x="10463841" y="4661440"/>
                      <a:pt x="10401919" y="4669444"/>
                      <a:pt x="10182869" y="4681234"/>
                    </a:cubicBezTo>
                    <a:cubicBezTo>
                      <a:pt x="9963819" y="4693024"/>
                      <a:pt x="9645025" y="4706825"/>
                      <a:pt x="9280202" y="4681234"/>
                    </a:cubicBezTo>
                    <a:cubicBezTo>
                      <a:pt x="8915379" y="4655643"/>
                      <a:pt x="8691103" y="4686609"/>
                      <a:pt x="8481689" y="4681234"/>
                    </a:cubicBezTo>
                    <a:cubicBezTo>
                      <a:pt x="8272275" y="4675859"/>
                      <a:pt x="8073013" y="4702770"/>
                      <a:pt x="7891484" y="4681234"/>
                    </a:cubicBezTo>
                    <a:cubicBezTo>
                      <a:pt x="7709955" y="4659698"/>
                      <a:pt x="7536625" y="4685795"/>
                      <a:pt x="7301279" y="4681234"/>
                    </a:cubicBezTo>
                    <a:cubicBezTo>
                      <a:pt x="7065934" y="4676673"/>
                      <a:pt x="6757987" y="4682775"/>
                      <a:pt x="6398613" y="4681234"/>
                    </a:cubicBezTo>
                    <a:cubicBezTo>
                      <a:pt x="6039239" y="4679693"/>
                      <a:pt x="6080043" y="4678059"/>
                      <a:pt x="5808407" y="4681234"/>
                    </a:cubicBezTo>
                    <a:cubicBezTo>
                      <a:pt x="5536771" y="4684409"/>
                      <a:pt x="5361685" y="4656041"/>
                      <a:pt x="5218202" y="4681234"/>
                    </a:cubicBezTo>
                    <a:cubicBezTo>
                      <a:pt x="5074719" y="4706427"/>
                      <a:pt x="4923992" y="4679503"/>
                      <a:pt x="4836305" y="4681234"/>
                    </a:cubicBezTo>
                    <a:cubicBezTo>
                      <a:pt x="4748618" y="4682965"/>
                      <a:pt x="4288020" y="4666790"/>
                      <a:pt x="4141946" y="4681234"/>
                    </a:cubicBezTo>
                    <a:cubicBezTo>
                      <a:pt x="3995872" y="4695678"/>
                      <a:pt x="3741338" y="4670379"/>
                      <a:pt x="3343433" y="4681234"/>
                    </a:cubicBezTo>
                    <a:cubicBezTo>
                      <a:pt x="2945528" y="4692089"/>
                      <a:pt x="2822023" y="4646703"/>
                      <a:pt x="2440767" y="4681234"/>
                    </a:cubicBezTo>
                    <a:cubicBezTo>
                      <a:pt x="2059511" y="4715765"/>
                      <a:pt x="1796477" y="4641228"/>
                      <a:pt x="1538100" y="4681234"/>
                    </a:cubicBezTo>
                    <a:cubicBezTo>
                      <a:pt x="1279723" y="4721240"/>
                      <a:pt x="1037759" y="4664752"/>
                      <a:pt x="843741" y="4681234"/>
                    </a:cubicBezTo>
                    <a:cubicBezTo>
                      <a:pt x="649723" y="4697716"/>
                      <a:pt x="503260" y="4709929"/>
                      <a:pt x="253536" y="4681234"/>
                    </a:cubicBezTo>
                    <a:cubicBezTo>
                      <a:pt x="104586" y="4685435"/>
                      <a:pt x="1561" y="4563091"/>
                      <a:pt x="0" y="4427698"/>
                    </a:cubicBezTo>
                    <a:cubicBezTo>
                      <a:pt x="16292" y="4219901"/>
                      <a:pt x="-9568" y="3909721"/>
                      <a:pt x="0" y="3648521"/>
                    </a:cubicBezTo>
                    <a:cubicBezTo>
                      <a:pt x="9568" y="3387321"/>
                      <a:pt x="-6966" y="3172554"/>
                      <a:pt x="0" y="2952827"/>
                    </a:cubicBezTo>
                    <a:cubicBezTo>
                      <a:pt x="6966" y="2733100"/>
                      <a:pt x="-27542" y="2657632"/>
                      <a:pt x="0" y="2382359"/>
                    </a:cubicBezTo>
                    <a:cubicBezTo>
                      <a:pt x="27542" y="2107086"/>
                      <a:pt x="20398" y="2044374"/>
                      <a:pt x="0" y="1728407"/>
                    </a:cubicBezTo>
                    <a:cubicBezTo>
                      <a:pt x="-20398" y="1412440"/>
                      <a:pt x="2419" y="1120904"/>
                      <a:pt x="0" y="949230"/>
                    </a:cubicBezTo>
                    <a:cubicBezTo>
                      <a:pt x="-2419" y="777556"/>
                      <a:pt x="29169" y="568548"/>
                      <a:pt x="0" y="253536"/>
                    </a:cubicBezTo>
                    <a:close/>
                  </a:path>
                  <a:path w="10922456" h="4681234" stroke="0" extrusionOk="0">
                    <a:moveTo>
                      <a:pt x="0" y="253536"/>
                    </a:moveTo>
                    <a:cubicBezTo>
                      <a:pt x="6333" y="115607"/>
                      <a:pt x="124210" y="-32651"/>
                      <a:pt x="253536" y="0"/>
                    </a:cubicBezTo>
                    <a:cubicBezTo>
                      <a:pt x="369383" y="-353"/>
                      <a:pt x="539335" y="10665"/>
                      <a:pt x="635433" y="0"/>
                    </a:cubicBezTo>
                    <a:cubicBezTo>
                      <a:pt x="731531" y="-10665"/>
                      <a:pt x="894222" y="-8278"/>
                      <a:pt x="1121485" y="0"/>
                    </a:cubicBezTo>
                    <a:cubicBezTo>
                      <a:pt x="1348748" y="8278"/>
                      <a:pt x="1522218" y="19325"/>
                      <a:pt x="1711690" y="0"/>
                    </a:cubicBezTo>
                    <a:cubicBezTo>
                      <a:pt x="1901163" y="-19325"/>
                      <a:pt x="2130241" y="-21785"/>
                      <a:pt x="2406049" y="0"/>
                    </a:cubicBezTo>
                    <a:cubicBezTo>
                      <a:pt x="2681857" y="21785"/>
                      <a:pt x="2794937" y="-7819"/>
                      <a:pt x="2996254" y="0"/>
                    </a:cubicBezTo>
                    <a:cubicBezTo>
                      <a:pt x="3197571" y="7819"/>
                      <a:pt x="3291401" y="-1907"/>
                      <a:pt x="3378151" y="0"/>
                    </a:cubicBezTo>
                    <a:cubicBezTo>
                      <a:pt x="3464901" y="1907"/>
                      <a:pt x="4013338" y="28818"/>
                      <a:pt x="4176664" y="0"/>
                    </a:cubicBezTo>
                    <a:cubicBezTo>
                      <a:pt x="4339990" y="-28818"/>
                      <a:pt x="4810160" y="-11694"/>
                      <a:pt x="4975177" y="0"/>
                    </a:cubicBezTo>
                    <a:cubicBezTo>
                      <a:pt x="5140194" y="11694"/>
                      <a:pt x="5396576" y="20791"/>
                      <a:pt x="5773690" y="0"/>
                    </a:cubicBezTo>
                    <a:cubicBezTo>
                      <a:pt x="6150804" y="-20791"/>
                      <a:pt x="6294795" y="6869"/>
                      <a:pt x="6676356" y="0"/>
                    </a:cubicBezTo>
                    <a:cubicBezTo>
                      <a:pt x="7057917" y="-6869"/>
                      <a:pt x="7089996" y="-32324"/>
                      <a:pt x="7370715" y="0"/>
                    </a:cubicBezTo>
                    <a:cubicBezTo>
                      <a:pt x="7651434" y="32324"/>
                      <a:pt x="8043428" y="-32007"/>
                      <a:pt x="8273382" y="0"/>
                    </a:cubicBezTo>
                    <a:cubicBezTo>
                      <a:pt x="8503336" y="32007"/>
                      <a:pt x="8678791" y="-27263"/>
                      <a:pt x="9071894" y="0"/>
                    </a:cubicBezTo>
                    <a:cubicBezTo>
                      <a:pt x="9464997" y="27263"/>
                      <a:pt x="9539999" y="20013"/>
                      <a:pt x="9766253" y="0"/>
                    </a:cubicBezTo>
                    <a:cubicBezTo>
                      <a:pt x="9992507" y="-20013"/>
                      <a:pt x="10243908" y="-10030"/>
                      <a:pt x="10668920" y="0"/>
                    </a:cubicBezTo>
                    <a:cubicBezTo>
                      <a:pt x="10826805" y="-5008"/>
                      <a:pt x="10925194" y="109852"/>
                      <a:pt x="10922456" y="253536"/>
                    </a:cubicBezTo>
                    <a:cubicBezTo>
                      <a:pt x="10905016" y="478826"/>
                      <a:pt x="10893038" y="619162"/>
                      <a:pt x="10922456" y="865746"/>
                    </a:cubicBezTo>
                    <a:cubicBezTo>
                      <a:pt x="10951875" y="1112330"/>
                      <a:pt x="10919347" y="1216073"/>
                      <a:pt x="10922456" y="1477957"/>
                    </a:cubicBezTo>
                    <a:cubicBezTo>
                      <a:pt x="10925565" y="1739841"/>
                      <a:pt x="10921933" y="1835104"/>
                      <a:pt x="10922456" y="2131909"/>
                    </a:cubicBezTo>
                    <a:cubicBezTo>
                      <a:pt x="10922979" y="2428714"/>
                      <a:pt x="10894258" y="2548423"/>
                      <a:pt x="10922456" y="2869344"/>
                    </a:cubicBezTo>
                    <a:cubicBezTo>
                      <a:pt x="10950654" y="3190266"/>
                      <a:pt x="10894404" y="3246893"/>
                      <a:pt x="10922456" y="3481555"/>
                    </a:cubicBezTo>
                    <a:cubicBezTo>
                      <a:pt x="10950508" y="3716217"/>
                      <a:pt x="10951668" y="4132627"/>
                      <a:pt x="10922456" y="4427698"/>
                    </a:cubicBezTo>
                    <a:cubicBezTo>
                      <a:pt x="10908810" y="4537967"/>
                      <a:pt x="10796617" y="4680011"/>
                      <a:pt x="10668920" y="4681234"/>
                    </a:cubicBezTo>
                    <a:cubicBezTo>
                      <a:pt x="10552403" y="4681352"/>
                      <a:pt x="10375248" y="4691399"/>
                      <a:pt x="10287023" y="4681234"/>
                    </a:cubicBezTo>
                    <a:cubicBezTo>
                      <a:pt x="10198798" y="4671069"/>
                      <a:pt x="9588999" y="4671244"/>
                      <a:pt x="9384356" y="4681234"/>
                    </a:cubicBezTo>
                    <a:cubicBezTo>
                      <a:pt x="9179713" y="4691224"/>
                      <a:pt x="9092294" y="4664855"/>
                      <a:pt x="9002459" y="4681234"/>
                    </a:cubicBezTo>
                    <a:cubicBezTo>
                      <a:pt x="8912624" y="4697613"/>
                      <a:pt x="8509176" y="4695254"/>
                      <a:pt x="8203946" y="4681234"/>
                    </a:cubicBezTo>
                    <a:cubicBezTo>
                      <a:pt x="7898716" y="4667214"/>
                      <a:pt x="7652785" y="4686672"/>
                      <a:pt x="7405433" y="4681234"/>
                    </a:cubicBezTo>
                    <a:cubicBezTo>
                      <a:pt x="7158081" y="4675796"/>
                      <a:pt x="6958104" y="4661555"/>
                      <a:pt x="6606920" y="4681234"/>
                    </a:cubicBezTo>
                    <a:cubicBezTo>
                      <a:pt x="6255736" y="4700913"/>
                      <a:pt x="6362288" y="4681249"/>
                      <a:pt x="6120869" y="4681234"/>
                    </a:cubicBezTo>
                    <a:cubicBezTo>
                      <a:pt x="5879450" y="4681219"/>
                      <a:pt x="5684158" y="4672265"/>
                      <a:pt x="5426510" y="4681234"/>
                    </a:cubicBezTo>
                    <a:cubicBezTo>
                      <a:pt x="5168862" y="4690203"/>
                      <a:pt x="4831656" y="4671975"/>
                      <a:pt x="4627997" y="4681234"/>
                    </a:cubicBezTo>
                    <a:cubicBezTo>
                      <a:pt x="4424338" y="4690493"/>
                      <a:pt x="4168996" y="4660111"/>
                      <a:pt x="4037792" y="4681234"/>
                    </a:cubicBezTo>
                    <a:cubicBezTo>
                      <a:pt x="3906588" y="4702357"/>
                      <a:pt x="3424667" y="4723128"/>
                      <a:pt x="3135126" y="4681234"/>
                    </a:cubicBezTo>
                    <a:cubicBezTo>
                      <a:pt x="2845585" y="4639340"/>
                      <a:pt x="2774287" y="4695599"/>
                      <a:pt x="2649074" y="4681234"/>
                    </a:cubicBezTo>
                    <a:cubicBezTo>
                      <a:pt x="2523861" y="4666869"/>
                      <a:pt x="2174520" y="4712684"/>
                      <a:pt x="1746408" y="4681234"/>
                    </a:cubicBezTo>
                    <a:cubicBezTo>
                      <a:pt x="1318296" y="4649784"/>
                      <a:pt x="1149756" y="4676357"/>
                      <a:pt x="843741" y="4681234"/>
                    </a:cubicBezTo>
                    <a:cubicBezTo>
                      <a:pt x="537726" y="4686111"/>
                      <a:pt x="546833" y="4666011"/>
                      <a:pt x="253536" y="4681234"/>
                    </a:cubicBezTo>
                    <a:cubicBezTo>
                      <a:pt x="101963" y="4684371"/>
                      <a:pt x="3321" y="4567742"/>
                      <a:pt x="0" y="4427698"/>
                    </a:cubicBezTo>
                    <a:cubicBezTo>
                      <a:pt x="2681" y="4192633"/>
                      <a:pt x="22253" y="3980821"/>
                      <a:pt x="0" y="3648521"/>
                    </a:cubicBezTo>
                    <a:cubicBezTo>
                      <a:pt x="-22253" y="3316221"/>
                      <a:pt x="7960" y="3095377"/>
                      <a:pt x="0" y="2869344"/>
                    </a:cubicBezTo>
                    <a:cubicBezTo>
                      <a:pt x="-7960" y="2643311"/>
                      <a:pt x="1842" y="2478009"/>
                      <a:pt x="0" y="2173651"/>
                    </a:cubicBezTo>
                    <a:cubicBezTo>
                      <a:pt x="-1842" y="1869293"/>
                      <a:pt x="-20985" y="1796776"/>
                      <a:pt x="0" y="1561440"/>
                    </a:cubicBezTo>
                    <a:cubicBezTo>
                      <a:pt x="20985" y="1326104"/>
                      <a:pt x="17557" y="1014283"/>
                      <a:pt x="0" y="865746"/>
                    </a:cubicBezTo>
                    <a:cubicBezTo>
                      <a:pt x="-17557" y="717209"/>
                      <a:pt x="-7495" y="460405"/>
                      <a:pt x="0" y="253536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="" xmlns:ask="http://schemas.microsoft.com/office/drawing/2018/sketchyshapes" sd="1752748507">
                      <a:prstGeom prst="roundRect">
                        <a:avLst>
                          <a:gd name="adj" fmla="val 5416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8B6C057-CCAC-4C4B-80CF-2B70A2DA32D9}"/>
                  </a:ext>
                </a:extLst>
              </p:cNvPr>
              <p:cNvSpPr txBox="1"/>
              <p:nvPr/>
            </p:nvSpPr>
            <p:spPr>
              <a:xfrm>
                <a:off x="5839364" y="3248739"/>
                <a:ext cx="1492134" cy="58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/>
                  <a:t>인도양</a:t>
                </a:r>
                <a:endParaRPr lang="en-US" altLang="ko-KR" b="1" dirty="0"/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6345763" y="2909733"/>
              <a:ext cx="1491940" cy="632235"/>
              <a:chOff x="5839364" y="3203557"/>
              <a:chExt cx="1492134" cy="632318"/>
            </a:xfrm>
          </p:grpSpPr>
          <p:sp>
            <p:nvSpPr>
              <p:cNvPr id="43" name="사각형: 둥근 모서리 3">
                <a:extLst>
                  <a:ext uri="{FF2B5EF4-FFF2-40B4-BE49-F238E27FC236}">
                    <a16:creationId xmlns:a16="http://schemas.microsoft.com/office/drawing/2014/main" id="{B8A2843A-6ADB-4000-90B5-17B87DE181B3}"/>
                  </a:ext>
                </a:extLst>
              </p:cNvPr>
              <p:cNvSpPr/>
              <p:nvPr/>
            </p:nvSpPr>
            <p:spPr>
              <a:xfrm>
                <a:off x="5878670" y="3203557"/>
                <a:ext cx="1413523" cy="613653"/>
              </a:xfrm>
              <a:custGeom>
                <a:avLst/>
                <a:gdLst>
                  <a:gd name="connsiteX0" fmla="*/ 0 w 10922456"/>
                  <a:gd name="connsiteY0" fmla="*/ 253536 h 4681234"/>
                  <a:gd name="connsiteX1" fmla="*/ 253536 w 10922456"/>
                  <a:gd name="connsiteY1" fmla="*/ 0 h 4681234"/>
                  <a:gd name="connsiteX2" fmla="*/ 843741 w 10922456"/>
                  <a:gd name="connsiteY2" fmla="*/ 0 h 4681234"/>
                  <a:gd name="connsiteX3" fmla="*/ 1538100 w 10922456"/>
                  <a:gd name="connsiteY3" fmla="*/ 0 h 4681234"/>
                  <a:gd name="connsiteX4" fmla="*/ 1919997 w 10922456"/>
                  <a:gd name="connsiteY4" fmla="*/ 0 h 4681234"/>
                  <a:gd name="connsiteX5" fmla="*/ 2718510 w 10922456"/>
                  <a:gd name="connsiteY5" fmla="*/ 0 h 4681234"/>
                  <a:gd name="connsiteX6" fmla="*/ 3412869 w 10922456"/>
                  <a:gd name="connsiteY6" fmla="*/ 0 h 4681234"/>
                  <a:gd name="connsiteX7" fmla="*/ 4107228 w 10922456"/>
                  <a:gd name="connsiteY7" fmla="*/ 0 h 4681234"/>
                  <a:gd name="connsiteX8" fmla="*/ 4801587 w 10922456"/>
                  <a:gd name="connsiteY8" fmla="*/ 0 h 4681234"/>
                  <a:gd name="connsiteX9" fmla="*/ 5495946 w 10922456"/>
                  <a:gd name="connsiteY9" fmla="*/ 0 h 4681234"/>
                  <a:gd name="connsiteX10" fmla="*/ 6190305 w 10922456"/>
                  <a:gd name="connsiteY10" fmla="*/ 0 h 4681234"/>
                  <a:gd name="connsiteX11" fmla="*/ 6988818 w 10922456"/>
                  <a:gd name="connsiteY11" fmla="*/ 0 h 4681234"/>
                  <a:gd name="connsiteX12" fmla="*/ 7579023 w 10922456"/>
                  <a:gd name="connsiteY12" fmla="*/ 0 h 4681234"/>
                  <a:gd name="connsiteX13" fmla="*/ 8065074 w 10922456"/>
                  <a:gd name="connsiteY13" fmla="*/ 0 h 4681234"/>
                  <a:gd name="connsiteX14" fmla="*/ 8446971 w 10922456"/>
                  <a:gd name="connsiteY14" fmla="*/ 0 h 4681234"/>
                  <a:gd name="connsiteX15" fmla="*/ 8933023 w 10922456"/>
                  <a:gd name="connsiteY15" fmla="*/ 0 h 4681234"/>
                  <a:gd name="connsiteX16" fmla="*/ 9314920 w 10922456"/>
                  <a:gd name="connsiteY16" fmla="*/ 0 h 4681234"/>
                  <a:gd name="connsiteX17" fmla="*/ 10009279 w 10922456"/>
                  <a:gd name="connsiteY17" fmla="*/ 0 h 4681234"/>
                  <a:gd name="connsiteX18" fmla="*/ 10668920 w 10922456"/>
                  <a:gd name="connsiteY18" fmla="*/ 0 h 4681234"/>
                  <a:gd name="connsiteX19" fmla="*/ 10922456 w 10922456"/>
                  <a:gd name="connsiteY19" fmla="*/ 253536 h 4681234"/>
                  <a:gd name="connsiteX20" fmla="*/ 10922456 w 10922456"/>
                  <a:gd name="connsiteY20" fmla="*/ 949230 h 4681234"/>
                  <a:gd name="connsiteX21" fmla="*/ 10922456 w 10922456"/>
                  <a:gd name="connsiteY21" fmla="*/ 1519698 h 4681234"/>
                  <a:gd name="connsiteX22" fmla="*/ 10922456 w 10922456"/>
                  <a:gd name="connsiteY22" fmla="*/ 2173651 h 4681234"/>
                  <a:gd name="connsiteX23" fmla="*/ 10922456 w 10922456"/>
                  <a:gd name="connsiteY23" fmla="*/ 2952827 h 4681234"/>
                  <a:gd name="connsiteX24" fmla="*/ 10922456 w 10922456"/>
                  <a:gd name="connsiteY24" fmla="*/ 3565038 h 4681234"/>
                  <a:gd name="connsiteX25" fmla="*/ 10922456 w 10922456"/>
                  <a:gd name="connsiteY25" fmla="*/ 4427698 h 4681234"/>
                  <a:gd name="connsiteX26" fmla="*/ 10668920 w 10922456"/>
                  <a:gd name="connsiteY26" fmla="*/ 4681234 h 4681234"/>
                  <a:gd name="connsiteX27" fmla="*/ 10182869 w 10922456"/>
                  <a:gd name="connsiteY27" fmla="*/ 4681234 h 4681234"/>
                  <a:gd name="connsiteX28" fmla="*/ 9280202 w 10922456"/>
                  <a:gd name="connsiteY28" fmla="*/ 4681234 h 4681234"/>
                  <a:gd name="connsiteX29" fmla="*/ 8481689 w 10922456"/>
                  <a:gd name="connsiteY29" fmla="*/ 4681234 h 4681234"/>
                  <a:gd name="connsiteX30" fmla="*/ 7891484 w 10922456"/>
                  <a:gd name="connsiteY30" fmla="*/ 4681234 h 4681234"/>
                  <a:gd name="connsiteX31" fmla="*/ 7301279 w 10922456"/>
                  <a:gd name="connsiteY31" fmla="*/ 4681234 h 4681234"/>
                  <a:gd name="connsiteX32" fmla="*/ 6398613 w 10922456"/>
                  <a:gd name="connsiteY32" fmla="*/ 4681234 h 4681234"/>
                  <a:gd name="connsiteX33" fmla="*/ 5808407 w 10922456"/>
                  <a:gd name="connsiteY33" fmla="*/ 4681234 h 4681234"/>
                  <a:gd name="connsiteX34" fmla="*/ 5218202 w 10922456"/>
                  <a:gd name="connsiteY34" fmla="*/ 4681234 h 4681234"/>
                  <a:gd name="connsiteX35" fmla="*/ 4836305 w 10922456"/>
                  <a:gd name="connsiteY35" fmla="*/ 4681234 h 4681234"/>
                  <a:gd name="connsiteX36" fmla="*/ 4141946 w 10922456"/>
                  <a:gd name="connsiteY36" fmla="*/ 4681234 h 4681234"/>
                  <a:gd name="connsiteX37" fmla="*/ 3343433 w 10922456"/>
                  <a:gd name="connsiteY37" fmla="*/ 4681234 h 4681234"/>
                  <a:gd name="connsiteX38" fmla="*/ 2440767 w 10922456"/>
                  <a:gd name="connsiteY38" fmla="*/ 4681234 h 4681234"/>
                  <a:gd name="connsiteX39" fmla="*/ 1538100 w 10922456"/>
                  <a:gd name="connsiteY39" fmla="*/ 4681234 h 4681234"/>
                  <a:gd name="connsiteX40" fmla="*/ 843741 w 10922456"/>
                  <a:gd name="connsiteY40" fmla="*/ 4681234 h 4681234"/>
                  <a:gd name="connsiteX41" fmla="*/ 253536 w 10922456"/>
                  <a:gd name="connsiteY41" fmla="*/ 4681234 h 4681234"/>
                  <a:gd name="connsiteX42" fmla="*/ 0 w 10922456"/>
                  <a:gd name="connsiteY42" fmla="*/ 4427698 h 4681234"/>
                  <a:gd name="connsiteX43" fmla="*/ 0 w 10922456"/>
                  <a:gd name="connsiteY43" fmla="*/ 3648521 h 4681234"/>
                  <a:gd name="connsiteX44" fmla="*/ 0 w 10922456"/>
                  <a:gd name="connsiteY44" fmla="*/ 2952827 h 4681234"/>
                  <a:gd name="connsiteX45" fmla="*/ 0 w 10922456"/>
                  <a:gd name="connsiteY45" fmla="*/ 2382359 h 4681234"/>
                  <a:gd name="connsiteX46" fmla="*/ 0 w 10922456"/>
                  <a:gd name="connsiteY46" fmla="*/ 1728407 h 4681234"/>
                  <a:gd name="connsiteX47" fmla="*/ 0 w 10922456"/>
                  <a:gd name="connsiteY47" fmla="*/ 949230 h 4681234"/>
                  <a:gd name="connsiteX48" fmla="*/ 0 w 10922456"/>
                  <a:gd name="connsiteY48" fmla="*/ 253536 h 468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922456" h="4681234" fill="none" extrusionOk="0">
                    <a:moveTo>
                      <a:pt x="0" y="253536"/>
                    </a:moveTo>
                    <a:cubicBezTo>
                      <a:pt x="6446" y="101748"/>
                      <a:pt x="133381" y="14067"/>
                      <a:pt x="253536" y="0"/>
                    </a:cubicBezTo>
                    <a:cubicBezTo>
                      <a:pt x="466034" y="4615"/>
                      <a:pt x="664551" y="8322"/>
                      <a:pt x="843741" y="0"/>
                    </a:cubicBezTo>
                    <a:cubicBezTo>
                      <a:pt x="1022932" y="-8322"/>
                      <a:pt x="1340015" y="-9617"/>
                      <a:pt x="1538100" y="0"/>
                    </a:cubicBezTo>
                    <a:cubicBezTo>
                      <a:pt x="1736185" y="9617"/>
                      <a:pt x="1775930" y="4280"/>
                      <a:pt x="1919997" y="0"/>
                    </a:cubicBezTo>
                    <a:cubicBezTo>
                      <a:pt x="2064064" y="-4280"/>
                      <a:pt x="2423910" y="18903"/>
                      <a:pt x="2718510" y="0"/>
                    </a:cubicBezTo>
                    <a:cubicBezTo>
                      <a:pt x="3013110" y="-18903"/>
                      <a:pt x="3186734" y="23662"/>
                      <a:pt x="3412869" y="0"/>
                    </a:cubicBezTo>
                    <a:cubicBezTo>
                      <a:pt x="3639004" y="-23662"/>
                      <a:pt x="3792241" y="24607"/>
                      <a:pt x="4107228" y="0"/>
                    </a:cubicBezTo>
                    <a:cubicBezTo>
                      <a:pt x="4422215" y="-24607"/>
                      <a:pt x="4509678" y="-33836"/>
                      <a:pt x="4801587" y="0"/>
                    </a:cubicBezTo>
                    <a:cubicBezTo>
                      <a:pt x="5093496" y="33836"/>
                      <a:pt x="5155207" y="29190"/>
                      <a:pt x="5495946" y="0"/>
                    </a:cubicBezTo>
                    <a:cubicBezTo>
                      <a:pt x="5836685" y="-29190"/>
                      <a:pt x="5876203" y="30034"/>
                      <a:pt x="6190305" y="0"/>
                    </a:cubicBezTo>
                    <a:cubicBezTo>
                      <a:pt x="6504407" y="-30034"/>
                      <a:pt x="6676674" y="13338"/>
                      <a:pt x="6988818" y="0"/>
                    </a:cubicBezTo>
                    <a:cubicBezTo>
                      <a:pt x="7300962" y="-13338"/>
                      <a:pt x="7372643" y="9087"/>
                      <a:pt x="7579023" y="0"/>
                    </a:cubicBezTo>
                    <a:cubicBezTo>
                      <a:pt x="7785404" y="-9087"/>
                      <a:pt x="7866082" y="-24227"/>
                      <a:pt x="8065074" y="0"/>
                    </a:cubicBezTo>
                    <a:cubicBezTo>
                      <a:pt x="8264066" y="24227"/>
                      <a:pt x="8367428" y="-16248"/>
                      <a:pt x="8446971" y="0"/>
                    </a:cubicBezTo>
                    <a:cubicBezTo>
                      <a:pt x="8526514" y="16248"/>
                      <a:pt x="8730646" y="4553"/>
                      <a:pt x="8933023" y="0"/>
                    </a:cubicBezTo>
                    <a:cubicBezTo>
                      <a:pt x="9135400" y="-4553"/>
                      <a:pt x="9227544" y="-102"/>
                      <a:pt x="9314920" y="0"/>
                    </a:cubicBezTo>
                    <a:cubicBezTo>
                      <a:pt x="9402296" y="102"/>
                      <a:pt x="9668371" y="-28702"/>
                      <a:pt x="10009279" y="0"/>
                    </a:cubicBezTo>
                    <a:cubicBezTo>
                      <a:pt x="10350187" y="28702"/>
                      <a:pt x="10523351" y="6445"/>
                      <a:pt x="10668920" y="0"/>
                    </a:cubicBezTo>
                    <a:cubicBezTo>
                      <a:pt x="10810600" y="21612"/>
                      <a:pt x="10926082" y="112095"/>
                      <a:pt x="10922456" y="253536"/>
                    </a:cubicBezTo>
                    <a:cubicBezTo>
                      <a:pt x="10925165" y="533663"/>
                      <a:pt x="10910602" y="674802"/>
                      <a:pt x="10922456" y="949230"/>
                    </a:cubicBezTo>
                    <a:cubicBezTo>
                      <a:pt x="10934310" y="1223658"/>
                      <a:pt x="10906306" y="1366240"/>
                      <a:pt x="10922456" y="1519698"/>
                    </a:cubicBezTo>
                    <a:cubicBezTo>
                      <a:pt x="10938606" y="1673156"/>
                      <a:pt x="10931848" y="1871856"/>
                      <a:pt x="10922456" y="2173651"/>
                    </a:cubicBezTo>
                    <a:cubicBezTo>
                      <a:pt x="10913064" y="2475446"/>
                      <a:pt x="10885015" y="2763470"/>
                      <a:pt x="10922456" y="2952827"/>
                    </a:cubicBezTo>
                    <a:cubicBezTo>
                      <a:pt x="10959897" y="3142184"/>
                      <a:pt x="10944689" y="3412672"/>
                      <a:pt x="10922456" y="3565038"/>
                    </a:cubicBezTo>
                    <a:cubicBezTo>
                      <a:pt x="10900223" y="3717404"/>
                      <a:pt x="10934203" y="4113567"/>
                      <a:pt x="10922456" y="4427698"/>
                    </a:cubicBezTo>
                    <a:cubicBezTo>
                      <a:pt x="10901461" y="4576454"/>
                      <a:pt x="10823540" y="4682312"/>
                      <a:pt x="10668920" y="4681234"/>
                    </a:cubicBezTo>
                    <a:cubicBezTo>
                      <a:pt x="10463841" y="4661440"/>
                      <a:pt x="10401919" y="4669444"/>
                      <a:pt x="10182869" y="4681234"/>
                    </a:cubicBezTo>
                    <a:cubicBezTo>
                      <a:pt x="9963819" y="4693024"/>
                      <a:pt x="9645025" y="4706825"/>
                      <a:pt x="9280202" y="4681234"/>
                    </a:cubicBezTo>
                    <a:cubicBezTo>
                      <a:pt x="8915379" y="4655643"/>
                      <a:pt x="8691103" y="4686609"/>
                      <a:pt x="8481689" y="4681234"/>
                    </a:cubicBezTo>
                    <a:cubicBezTo>
                      <a:pt x="8272275" y="4675859"/>
                      <a:pt x="8073013" y="4702770"/>
                      <a:pt x="7891484" y="4681234"/>
                    </a:cubicBezTo>
                    <a:cubicBezTo>
                      <a:pt x="7709955" y="4659698"/>
                      <a:pt x="7536625" y="4685795"/>
                      <a:pt x="7301279" y="4681234"/>
                    </a:cubicBezTo>
                    <a:cubicBezTo>
                      <a:pt x="7065934" y="4676673"/>
                      <a:pt x="6757987" y="4682775"/>
                      <a:pt x="6398613" y="4681234"/>
                    </a:cubicBezTo>
                    <a:cubicBezTo>
                      <a:pt x="6039239" y="4679693"/>
                      <a:pt x="6080043" y="4678059"/>
                      <a:pt x="5808407" y="4681234"/>
                    </a:cubicBezTo>
                    <a:cubicBezTo>
                      <a:pt x="5536771" y="4684409"/>
                      <a:pt x="5361685" y="4656041"/>
                      <a:pt x="5218202" y="4681234"/>
                    </a:cubicBezTo>
                    <a:cubicBezTo>
                      <a:pt x="5074719" y="4706427"/>
                      <a:pt x="4923992" y="4679503"/>
                      <a:pt x="4836305" y="4681234"/>
                    </a:cubicBezTo>
                    <a:cubicBezTo>
                      <a:pt x="4748618" y="4682965"/>
                      <a:pt x="4288020" y="4666790"/>
                      <a:pt x="4141946" y="4681234"/>
                    </a:cubicBezTo>
                    <a:cubicBezTo>
                      <a:pt x="3995872" y="4695678"/>
                      <a:pt x="3741338" y="4670379"/>
                      <a:pt x="3343433" y="4681234"/>
                    </a:cubicBezTo>
                    <a:cubicBezTo>
                      <a:pt x="2945528" y="4692089"/>
                      <a:pt x="2822023" y="4646703"/>
                      <a:pt x="2440767" y="4681234"/>
                    </a:cubicBezTo>
                    <a:cubicBezTo>
                      <a:pt x="2059511" y="4715765"/>
                      <a:pt x="1796477" y="4641228"/>
                      <a:pt x="1538100" y="4681234"/>
                    </a:cubicBezTo>
                    <a:cubicBezTo>
                      <a:pt x="1279723" y="4721240"/>
                      <a:pt x="1037759" y="4664752"/>
                      <a:pt x="843741" y="4681234"/>
                    </a:cubicBezTo>
                    <a:cubicBezTo>
                      <a:pt x="649723" y="4697716"/>
                      <a:pt x="503260" y="4709929"/>
                      <a:pt x="253536" y="4681234"/>
                    </a:cubicBezTo>
                    <a:cubicBezTo>
                      <a:pt x="104586" y="4685435"/>
                      <a:pt x="1561" y="4563091"/>
                      <a:pt x="0" y="4427698"/>
                    </a:cubicBezTo>
                    <a:cubicBezTo>
                      <a:pt x="16292" y="4219901"/>
                      <a:pt x="-9568" y="3909721"/>
                      <a:pt x="0" y="3648521"/>
                    </a:cubicBezTo>
                    <a:cubicBezTo>
                      <a:pt x="9568" y="3387321"/>
                      <a:pt x="-6966" y="3172554"/>
                      <a:pt x="0" y="2952827"/>
                    </a:cubicBezTo>
                    <a:cubicBezTo>
                      <a:pt x="6966" y="2733100"/>
                      <a:pt x="-27542" y="2657632"/>
                      <a:pt x="0" y="2382359"/>
                    </a:cubicBezTo>
                    <a:cubicBezTo>
                      <a:pt x="27542" y="2107086"/>
                      <a:pt x="20398" y="2044374"/>
                      <a:pt x="0" y="1728407"/>
                    </a:cubicBezTo>
                    <a:cubicBezTo>
                      <a:pt x="-20398" y="1412440"/>
                      <a:pt x="2419" y="1120904"/>
                      <a:pt x="0" y="949230"/>
                    </a:cubicBezTo>
                    <a:cubicBezTo>
                      <a:pt x="-2419" y="777556"/>
                      <a:pt x="29169" y="568548"/>
                      <a:pt x="0" y="253536"/>
                    </a:cubicBezTo>
                    <a:close/>
                  </a:path>
                  <a:path w="10922456" h="4681234" stroke="0" extrusionOk="0">
                    <a:moveTo>
                      <a:pt x="0" y="253536"/>
                    </a:moveTo>
                    <a:cubicBezTo>
                      <a:pt x="6333" y="115607"/>
                      <a:pt x="124210" y="-32651"/>
                      <a:pt x="253536" y="0"/>
                    </a:cubicBezTo>
                    <a:cubicBezTo>
                      <a:pt x="369383" y="-353"/>
                      <a:pt x="539335" y="10665"/>
                      <a:pt x="635433" y="0"/>
                    </a:cubicBezTo>
                    <a:cubicBezTo>
                      <a:pt x="731531" y="-10665"/>
                      <a:pt x="894222" y="-8278"/>
                      <a:pt x="1121485" y="0"/>
                    </a:cubicBezTo>
                    <a:cubicBezTo>
                      <a:pt x="1348748" y="8278"/>
                      <a:pt x="1522218" y="19325"/>
                      <a:pt x="1711690" y="0"/>
                    </a:cubicBezTo>
                    <a:cubicBezTo>
                      <a:pt x="1901163" y="-19325"/>
                      <a:pt x="2130241" y="-21785"/>
                      <a:pt x="2406049" y="0"/>
                    </a:cubicBezTo>
                    <a:cubicBezTo>
                      <a:pt x="2681857" y="21785"/>
                      <a:pt x="2794937" y="-7819"/>
                      <a:pt x="2996254" y="0"/>
                    </a:cubicBezTo>
                    <a:cubicBezTo>
                      <a:pt x="3197571" y="7819"/>
                      <a:pt x="3291401" y="-1907"/>
                      <a:pt x="3378151" y="0"/>
                    </a:cubicBezTo>
                    <a:cubicBezTo>
                      <a:pt x="3464901" y="1907"/>
                      <a:pt x="4013338" y="28818"/>
                      <a:pt x="4176664" y="0"/>
                    </a:cubicBezTo>
                    <a:cubicBezTo>
                      <a:pt x="4339990" y="-28818"/>
                      <a:pt x="4810160" y="-11694"/>
                      <a:pt x="4975177" y="0"/>
                    </a:cubicBezTo>
                    <a:cubicBezTo>
                      <a:pt x="5140194" y="11694"/>
                      <a:pt x="5396576" y="20791"/>
                      <a:pt x="5773690" y="0"/>
                    </a:cubicBezTo>
                    <a:cubicBezTo>
                      <a:pt x="6150804" y="-20791"/>
                      <a:pt x="6294795" y="6869"/>
                      <a:pt x="6676356" y="0"/>
                    </a:cubicBezTo>
                    <a:cubicBezTo>
                      <a:pt x="7057917" y="-6869"/>
                      <a:pt x="7089996" y="-32324"/>
                      <a:pt x="7370715" y="0"/>
                    </a:cubicBezTo>
                    <a:cubicBezTo>
                      <a:pt x="7651434" y="32324"/>
                      <a:pt x="8043428" y="-32007"/>
                      <a:pt x="8273382" y="0"/>
                    </a:cubicBezTo>
                    <a:cubicBezTo>
                      <a:pt x="8503336" y="32007"/>
                      <a:pt x="8678791" y="-27263"/>
                      <a:pt x="9071894" y="0"/>
                    </a:cubicBezTo>
                    <a:cubicBezTo>
                      <a:pt x="9464997" y="27263"/>
                      <a:pt x="9539999" y="20013"/>
                      <a:pt x="9766253" y="0"/>
                    </a:cubicBezTo>
                    <a:cubicBezTo>
                      <a:pt x="9992507" y="-20013"/>
                      <a:pt x="10243908" y="-10030"/>
                      <a:pt x="10668920" y="0"/>
                    </a:cubicBezTo>
                    <a:cubicBezTo>
                      <a:pt x="10826805" y="-5008"/>
                      <a:pt x="10925194" y="109852"/>
                      <a:pt x="10922456" y="253536"/>
                    </a:cubicBezTo>
                    <a:cubicBezTo>
                      <a:pt x="10905016" y="478826"/>
                      <a:pt x="10893038" y="619162"/>
                      <a:pt x="10922456" y="865746"/>
                    </a:cubicBezTo>
                    <a:cubicBezTo>
                      <a:pt x="10951875" y="1112330"/>
                      <a:pt x="10919347" y="1216073"/>
                      <a:pt x="10922456" y="1477957"/>
                    </a:cubicBezTo>
                    <a:cubicBezTo>
                      <a:pt x="10925565" y="1739841"/>
                      <a:pt x="10921933" y="1835104"/>
                      <a:pt x="10922456" y="2131909"/>
                    </a:cubicBezTo>
                    <a:cubicBezTo>
                      <a:pt x="10922979" y="2428714"/>
                      <a:pt x="10894258" y="2548423"/>
                      <a:pt x="10922456" y="2869344"/>
                    </a:cubicBezTo>
                    <a:cubicBezTo>
                      <a:pt x="10950654" y="3190266"/>
                      <a:pt x="10894404" y="3246893"/>
                      <a:pt x="10922456" y="3481555"/>
                    </a:cubicBezTo>
                    <a:cubicBezTo>
                      <a:pt x="10950508" y="3716217"/>
                      <a:pt x="10951668" y="4132627"/>
                      <a:pt x="10922456" y="4427698"/>
                    </a:cubicBezTo>
                    <a:cubicBezTo>
                      <a:pt x="10908810" y="4537967"/>
                      <a:pt x="10796617" y="4680011"/>
                      <a:pt x="10668920" y="4681234"/>
                    </a:cubicBezTo>
                    <a:cubicBezTo>
                      <a:pt x="10552403" y="4681352"/>
                      <a:pt x="10375248" y="4691399"/>
                      <a:pt x="10287023" y="4681234"/>
                    </a:cubicBezTo>
                    <a:cubicBezTo>
                      <a:pt x="10198798" y="4671069"/>
                      <a:pt x="9588999" y="4671244"/>
                      <a:pt x="9384356" y="4681234"/>
                    </a:cubicBezTo>
                    <a:cubicBezTo>
                      <a:pt x="9179713" y="4691224"/>
                      <a:pt x="9092294" y="4664855"/>
                      <a:pt x="9002459" y="4681234"/>
                    </a:cubicBezTo>
                    <a:cubicBezTo>
                      <a:pt x="8912624" y="4697613"/>
                      <a:pt x="8509176" y="4695254"/>
                      <a:pt x="8203946" y="4681234"/>
                    </a:cubicBezTo>
                    <a:cubicBezTo>
                      <a:pt x="7898716" y="4667214"/>
                      <a:pt x="7652785" y="4686672"/>
                      <a:pt x="7405433" y="4681234"/>
                    </a:cubicBezTo>
                    <a:cubicBezTo>
                      <a:pt x="7158081" y="4675796"/>
                      <a:pt x="6958104" y="4661555"/>
                      <a:pt x="6606920" y="4681234"/>
                    </a:cubicBezTo>
                    <a:cubicBezTo>
                      <a:pt x="6255736" y="4700913"/>
                      <a:pt x="6362288" y="4681249"/>
                      <a:pt x="6120869" y="4681234"/>
                    </a:cubicBezTo>
                    <a:cubicBezTo>
                      <a:pt x="5879450" y="4681219"/>
                      <a:pt x="5684158" y="4672265"/>
                      <a:pt x="5426510" y="4681234"/>
                    </a:cubicBezTo>
                    <a:cubicBezTo>
                      <a:pt x="5168862" y="4690203"/>
                      <a:pt x="4831656" y="4671975"/>
                      <a:pt x="4627997" y="4681234"/>
                    </a:cubicBezTo>
                    <a:cubicBezTo>
                      <a:pt x="4424338" y="4690493"/>
                      <a:pt x="4168996" y="4660111"/>
                      <a:pt x="4037792" y="4681234"/>
                    </a:cubicBezTo>
                    <a:cubicBezTo>
                      <a:pt x="3906588" y="4702357"/>
                      <a:pt x="3424667" y="4723128"/>
                      <a:pt x="3135126" y="4681234"/>
                    </a:cubicBezTo>
                    <a:cubicBezTo>
                      <a:pt x="2845585" y="4639340"/>
                      <a:pt x="2774287" y="4695599"/>
                      <a:pt x="2649074" y="4681234"/>
                    </a:cubicBezTo>
                    <a:cubicBezTo>
                      <a:pt x="2523861" y="4666869"/>
                      <a:pt x="2174520" y="4712684"/>
                      <a:pt x="1746408" y="4681234"/>
                    </a:cubicBezTo>
                    <a:cubicBezTo>
                      <a:pt x="1318296" y="4649784"/>
                      <a:pt x="1149756" y="4676357"/>
                      <a:pt x="843741" y="4681234"/>
                    </a:cubicBezTo>
                    <a:cubicBezTo>
                      <a:pt x="537726" y="4686111"/>
                      <a:pt x="546833" y="4666011"/>
                      <a:pt x="253536" y="4681234"/>
                    </a:cubicBezTo>
                    <a:cubicBezTo>
                      <a:pt x="101963" y="4684371"/>
                      <a:pt x="3321" y="4567742"/>
                      <a:pt x="0" y="4427698"/>
                    </a:cubicBezTo>
                    <a:cubicBezTo>
                      <a:pt x="2681" y="4192633"/>
                      <a:pt x="22253" y="3980821"/>
                      <a:pt x="0" y="3648521"/>
                    </a:cubicBezTo>
                    <a:cubicBezTo>
                      <a:pt x="-22253" y="3316221"/>
                      <a:pt x="7960" y="3095377"/>
                      <a:pt x="0" y="2869344"/>
                    </a:cubicBezTo>
                    <a:cubicBezTo>
                      <a:pt x="-7960" y="2643311"/>
                      <a:pt x="1842" y="2478009"/>
                      <a:pt x="0" y="2173651"/>
                    </a:cubicBezTo>
                    <a:cubicBezTo>
                      <a:pt x="-1842" y="1869293"/>
                      <a:pt x="-20985" y="1796776"/>
                      <a:pt x="0" y="1561440"/>
                    </a:cubicBezTo>
                    <a:cubicBezTo>
                      <a:pt x="20985" y="1326104"/>
                      <a:pt x="17557" y="1014283"/>
                      <a:pt x="0" y="865746"/>
                    </a:cubicBezTo>
                    <a:cubicBezTo>
                      <a:pt x="-17557" y="717209"/>
                      <a:pt x="-7495" y="460405"/>
                      <a:pt x="0" y="253536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="" xmlns:ask="http://schemas.microsoft.com/office/drawing/2018/sketchyshapes" sd="1752748507">
                      <a:prstGeom prst="roundRect">
                        <a:avLst>
                          <a:gd name="adj" fmla="val 5416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8B6C057-CCAC-4C4B-80CF-2B70A2DA32D9}"/>
                  </a:ext>
                </a:extLst>
              </p:cNvPr>
              <p:cNvSpPr txBox="1"/>
              <p:nvPr/>
            </p:nvSpPr>
            <p:spPr>
              <a:xfrm>
                <a:off x="5839364" y="3248739"/>
                <a:ext cx="1492134" cy="58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/>
                  <a:t>태평양</a:t>
                </a:r>
                <a:endParaRPr lang="en-US" altLang="ko-KR" b="1" dirty="0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081547" y="294967"/>
            <a:ext cx="655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대양의 위치와 범위를 살펴봅시다</a:t>
            </a:r>
            <a:r>
              <a:rPr lang="en-US" altLang="ko-KR" sz="3200" b="1" dirty="0" smtClean="0"/>
              <a:t>.</a:t>
            </a:r>
            <a:endParaRPr lang="ko-KR" altLang="en-US" sz="3200" b="1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07DD9B70-FE5B-4472-A18C-B1660CF476CB}"/>
              </a:ext>
            </a:extLst>
          </p:cNvPr>
          <p:cNvSpPr/>
          <p:nvPr/>
        </p:nvSpPr>
        <p:spPr>
          <a:xfrm>
            <a:off x="1081546" y="928902"/>
            <a:ext cx="7091985" cy="73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9508B54-B801-4F8C-A02C-9EFCD48CD3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78961" r="89225" b="2779"/>
          <a:stretch/>
        </p:blipFill>
        <p:spPr>
          <a:xfrm>
            <a:off x="625748" y="5464912"/>
            <a:ext cx="837763" cy="122254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F3C6818-4B41-4512-9D37-0E67C8AF2A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78961" r="81795" b="2779"/>
          <a:stretch/>
        </p:blipFill>
        <p:spPr>
          <a:xfrm>
            <a:off x="10510887" y="5508824"/>
            <a:ext cx="974481" cy="1226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854383" y="1450790"/>
            <a:ext cx="8775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Q. </a:t>
            </a:r>
            <a:r>
              <a:rPr lang="ko-KR" altLang="en-US" sz="3200" b="1" dirty="0" smtClean="0"/>
              <a:t>북극해는 어느 대륙에 인접해 있나요</a:t>
            </a:r>
            <a:r>
              <a:rPr lang="en-US" altLang="ko-KR" sz="3200" b="1" dirty="0" smtClean="0"/>
              <a:t>?</a:t>
            </a:r>
            <a:endParaRPr lang="ko-KR" alt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37370" y="5272401"/>
            <a:ext cx="1189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</a:rPr>
              <a:t>A. </a:t>
            </a:r>
            <a:r>
              <a:rPr lang="ko-KR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아시아</a:t>
            </a:r>
            <a:r>
              <a:rPr lang="en-US" altLang="ko-KR" sz="32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ko-KR" altLang="en-US" sz="3200" b="1" dirty="0">
                <a:solidFill>
                  <a:schemeClr val="accent6">
                    <a:lumMod val="75000"/>
                  </a:schemeClr>
                </a:solidFill>
              </a:rPr>
              <a:t>유럽</a:t>
            </a:r>
            <a:r>
              <a:rPr lang="en-US" altLang="ko-KR" sz="32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ko-KR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북아메리카에 </a:t>
            </a:r>
            <a:r>
              <a:rPr lang="ko-KR" altLang="en-US" sz="3200" b="1" dirty="0">
                <a:solidFill>
                  <a:schemeClr val="accent6">
                    <a:lumMod val="75000"/>
                  </a:schemeClr>
                </a:solidFill>
              </a:rPr>
              <a:t>둘러싸여 있습니다</a:t>
            </a:r>
            <a:r>
              <a:rPr lang="en-US" altLang="ko-KR" sz="32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ko-KR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706799" y="2288032"/>
            <a:ext cx="4603824" cy="1051051"/>
          </a:xfrm>
          <a:prstGeom prst="roundRect">
            <a:avLst>
              <a:gd name="adj" fmla="val 49570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6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8A2843A-6ADB-4000-90B5-17B87DE181B3}"/>
              </a:ext>
            </a:extLst>
          </p:cNvPr>
          <p:cNvSpPr/>
          <p:nvPr/>
        </p:nvSpPr>
        <p:spPr>
          <a:xfrm>
            <a:off x="625748" y="1205170"/>
            <a:ext cx="10922456" cy="4681234"/>
          </a:xfrm>
          <a:custGeom>
            <a:avLst/>
            <a:gdLst>
              <a:gd name="connsiteX0" fmla="*/ 0 w 10922456"/>
              <a:gd name="connsiteY0" fmla="*/ 253536 h 4681234"/>
              <a:gd name="connsiteX1" fmla="*/ 253536 w 10922456"/>
              <a:gd name="connsiteY1" fmla="*/ 0 h 4681234"/>
              <a:gd name="connsiteX2" fmla="*/ 843741 w 10922456"/>
              <a:gd name="connsiteY2" fmla="*/ 0 h 4681234"/>
              <a:gd name="connsiteX3" fmla="*/ 1538100 w 10922456"/>
              <a:gd name="connsiteY3" fmla="*/ 0 h 4681234"/>
              <a:gd name="connsiteX4" fmla="*/ 1919997 w 10922456"/>
              <a:gd name="connsiteY4" fmla="*/ 0 h 4681234"/>
              <a:gd name="connsiteX5" fmla="*/ 2718510 w 10922456"/>
              <a:gd name="connsiteY5" fmla="*/ 0 h 4681234"/>
              <a:gd name="connsiteX6" fmla="*/ 3412869 w 10922456"/>
              <a:gd name="connsiteY6" fmla="*/ 0 h 4681234"/>
              <a:gd name="connsiteX7" fmla="*/ 4107228 w 10922456"/>
              <a:gd name="connsiteY7" fmla="*/ 0 h 4681234"/>
              <a:gd name="connsiteX8" fmla="*/ 4801587 w 10922456"/>
              <a:gd name="connsiteY8" fmla="*/ 0 h 4681234"/>
              <a:gd name="connsiteX9" fmla="*/ 5495946 w 10922456"/>
              <a:gd name="connsiteY9" fmla="*/ 0 h 4681234"/>
              <a:gd name="connsiteX10" fmla="*/ 6190305 w 10922456"/>
              <a:gd name="connsiteY10" fmla="*/ 0 h 4681234"/>
              <a:gd name="connsiteX11" fmla="*/ 6988818 w 10922456"/>
              <a:gd name="connsiteY11" fmla="*/ 0 h 4681234"/>
              <a:gd name="connsiteX12" fmla="*/ 7579023 w 10922456"/>
              <a:gd name="connsiteY12" fmla="*/ 0 h 4681234"/>
              <a:gd name="connsiteX13" fmla="*/ 8065074 w 10922456"/>
              <a:gd name="connsiteY13" fmla="*/ 0 h 4681234"/>
              <a:gd name="connsiteX14" fmla="*/ 8446971 w 10922456"/>
              <a:gd name="connsiteY14" fmla="*/ 0 h 4681234"/>
              <a:gd name="connsiteX15" fmla="*/ 8933023 w 10922456"/>
              <a:gd name="connsiteY15" fmla="*/ 0 h 4681234"/>
              <a:gd name="connsiteX16" fmla="*/ 9314920 w 10922456"/>
              <a:gd name="connsiteY16" fmla="*/ 0 h 4681234"/>
              <a:gd name="connsiteX17" fmla="*/ 10009279 w 10922456"/>
              <a:gd name="connsiteY17" fmla="*/ 0 h 4681234"/>
              <a:gd name="connsiteX18" fmla="*/ 10668920 w 10922456"/>
              <a:gd name="connsiteY18" fmla="*/ 0 h 4681234"/>
              <a:gd name="connsiteX19" fmla="*/ 10922456 w 10922456"/>
              <a:gd name="connsiteY19" fmla="*/ 253536 h 4681234"/>
              <a:gd name="connsiteX20" fmla="*/ 10922456 w 10922456"/>
              <a:gd name="connsiteY20" fmla="*/ 949230 h 4681234"/>
              <a:gd name="connsiteX21" fmla="*/ 10922456 w 10922456"/>
              <a:gd name="connsiteY21" fmla="*/ 1519698 h 4681234"/>
              <a:gd name="connsiteX22" fmla="*/ 10922456 w 10922456"/>
              <a:gd name="connsiteY22" fmla="*/ 2173651 h 4681234"/>
              <a:gd name="connsiteX23" fmla="*/ 10922456 w 10922456"/>
              <a:gd name="connsiteY23" fmla="*/ 2952827 h 4681234"/>
              <a:gd name="connsiteX24" fmla="*/ 10922456 w 10922456"/>
              <a:gd name="connsiteY24" fmla="*/ 3565038 h 4681234"/>
              <a:gd name="connsiteX25" fmla="*/ 10922456 w 10922456"/>
              <a:gd name="connsiteY25" fmla="*/ 4427698 h 4681234"/>
              <a:gd name="connsiteX26" fmla="*/ 10668920 w 10922456"/>
              <a:gd name="connsiteY26" fmla="*/ 4681234 h 4681234"/>
              <a:gd name="connsiteX27" fmla="*/ 10182869 w 10922456"/>
              <a:gd name="connsiteY27" fmla="*/ 4681234 h 4681234"/>
              <a:gd name="connsiteX28" fmla="*/ 9280202 w 10922456"/>
              <a:gd name="connsiteY28" fmla="*/ 4681234 h 4681234"/>
              <a:gd name="connsiteX29" fmla="*/ 8481689 w 10922456"/>
              <a:gd name="connsiteY29" fmla="*/ 4681234 h 4681234"/>
              <a:gd name="connsiteX30" fmla="*/ 7891484 w 10922456"/>
              <a:gd name="connsiteY30" fmla="*/ 4681234 h 4681234"/>
              <a:gd name="connsiteX31" fmla="*/ 7301279 w 10922456"/>
              <a:gd name="connsiteY31" fmla="*/ 4681234 h 4681234"/>
              <a:gd name="connsiteX32" fmla="*/ 6398613 w 10922456"/>
              <a:gd name="connsiteY32" fmla="*/ 4681234 h 4681234"/>
              <a:gd name="connsiteX33" fmla="*/ 5808407 w 10922456"/>
              <a:gd name="connsiteY33" fmla="*/ 4681234 h 4681234"/>
              <a:gd name="connsiteX34" fmla="*/ 5218202 w 10922456"/>
              <a:gd name="connsiteY34" fmla="*/ 4681234 h 4681234"/>
              <a:gd name="connsiteX35" fmla="*/ 4836305 w 10922456"/>
              <a:gd name="connsiteY35" fmla="*/ 4681234 h 4681234"/>
              <a:gd name="connsiteX36" fmla="*/ 4141946 w 10922456"/>
              <a:gd name="connsiteY36" fmla="*/ 4681234 h 4681234"/>
              <a:gd name="connsiteX37" fmla="*/ 3343433 w 10922456"/>
              <a:gd name="connsiteY37" fmla="*/ 4681234 h 4681234"/>
              <a:gd name="connsiteX38" fmla="*/ 2440767 w 10922456"/>
              <a:gd name="connsiteY38" fmla="*/ 4681234 h 4681234"/>
              <a:gd name="connsiteX39" fmla="*/ 1538100 w 10922456"/>
              <a:gd name="connsiteY39" fmla="*/ 4681234 h 4681234"/>
              <a:gd name="connsiteX40" fmla="*/ 843741 w 10922456"/>
              <a:gd name="connsiteY40" fmla="*/ 4681234 h 4681234"/>
              <a:gd name="connsiteX41" fmla="*/ 253536 w 10922456"/>
              <a:gd name="connsiteY41" fmla="*/ 4681234 h 4681234"/>
              <a:gd name="connsiteX42" fmla="*/ 0 w 10922456"/>
              <a:gd name="connsiteY42" fmla="*/ 4427698 h 4681234"/>
              <a:gd name="connsiteX43" fmla="*/ 0 w 10922456"/>
              <a:gd name="connsiteY43" fmla="*/ 3648521 h 4681234"/>
              <a:gd name="connsiteX44" fmla="*/ 0 w 10922456"/>
              <a:gd name="connsiteY44" fmla="*/ 2952827 h 4681234"/>
              <a:gd name="connsiteX45" fmla="*/ 0 w 10922456"/>
              <a:gd name="connsiteY45" fmla="*/ 2382359 h 4681234"/>
              <a:gd name="connsiteX46" fmla="*/ 0 w 10922456"/>
              <a:gd name="connsiteY46" fmla="*/ 1728407 h 4681234"/>
              <a:gd name="connsiteX47" fmla="*/ 0 w 10922456"/>
              <a:gd name="connsiteY47" fmla="*/ 949230 h 4681234"/>
              <a:gd name="connsiteX48" fmla="*/ 0 w 10922456"/>
              <a:gd name="connsiteY48" fmla="*/ 253536 h 46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22456" h="4681234" fill="none" extrusionOk="0">
                <a:moveTo>
                  <a:pt x="0" y="253536"/>
                </a:moveTo>
                <a:cubicBezTo>
                  <a:pt x="6446" y="101748"/>
                  <a:pt x="133381" y="14067"/>
                  <a:pt x="253536" y="0"/>
                </a:cubicBezTo>
                <a:cubicBezTo>
                  <a:pt x="466034" y="4615"/>
                  <a:pt x="664551" y="8322"/>
                  <a:pt x="843741" y="0"/>
                </a:cubicBezTo>
                <a:cubicBezTo>
                  <a:pt x="1022932" y="-8322"/>
                  <a:pt x="1340015" y="-9617"/>
                  <a:pt x="1538100" y="0"/>
                </a:cubicBezTo>
                <a:cubicBezTo>
                  <a:pt x="1736185" y="9617"/>
                  <a:pt x="1775930" y="4280"/>
                  <a:pt x="1919997" y="0"/>
                </a:cubicBezTo>
                <a:cubicBezTo>
                  <a:pt x="2064064" y="-4280"/>
                  <a:pt x="2423910" y="18903"/>
                  <a:pt x="2718510" y="0"/>
                </a:cubicBezTo>
                <a:cubicBezTo>
                  <a:pt x="3013110" y="-18903"/>
                  <a:pt x="3186734" y="23662"/>
                  <a:pt x="3412869" y="0"/>
                </a:cubicBezTo>
                <a:cubicBezTo>
                  <a:pt x="3639004" y="-23662"/>
                  <a:pt x="3792241" y="24607"/>
                  <a:pt x="4107228" y="0"/>
                </a:cubicBezTo>
                <a:cubicBezTo>
                  <a:pt x="4422215" y="-24607"/>
                  <a:pt x="4509678" y="-33836"/>
                  <a:pt x="4801587" y="0"/>
                </a:cubicBezTo>
                <a:cubicBezTo>
                  <a:pt x="5093496" y="33836"/>
                  <a:pt x="5155207" y="29190"/>
                  <a:pt x="5495946" y="0"/>
                </a:cubicBezTo>
                <a:cubicBezTo>
                  <a:pt x="5836685" y="-29190"/>
                  <a:pt x="5876203" y="30034"/>
                  <a:pt x="6190305" y="0"/>
                </a:cubicBezTo>
                <a:cubicBezTo>
                  <a:pt x="6504407" y="-30034"/>
                  <a:pt x="6676674" y="13338"/>
                  <a:pt x="6988818" y="0"/>
                </a:cubicBezTo>
                <a:cubicBezTo>
                  <a:pt x="7300962" y="-13338"/>
                  <a:pt x="7372643" y="9087"/>
                  <a:pt x="7579023" y="0"/>
                </a:cubicBezTo>
                <a:cubicBezTo>
                  <a:pt x="7785404" y="-9087"/>
                  <a:pt x="7866082" y="-24227"/>
                  <a:pt x="8065074" y="0"/>
                </a:cubicBezTo>
                <a:cubicBezTo>
                  <a:pt x="8264066" y="24227"/>
                  <a:pt x="8367428" y="-16248"/>
                  <a:pt x="8446971" y="0"/>
                </a:cubicBezTo>
                <a:cubicBezTo>
                  <a:pt x="8526514" y="16248"/>
                  <a:pt x="8730646" y="4553"/>
                  <a:pt x="8933023" y="0"/>
                </a:cubicBezTo>
                <a:cubicBezTo>
                  <a:pt x="9135400" y="-4553"/>
                  <a:pt x="9227544" y="-102"/>
                  <a:pt x="9314920" y="0"/>
                </a:cubicBezTo>
                <a:cubicBezTo>
                  <a:pt x="9402296" y="102"/>
                  <a:pt x="9668371" y="-28702"/>
                  <a:pt x="10009279" y="0"/>
                </a:cubicBezTo>
                <a:cubicBezTo>
                  <a:pt x="10350187" y="28702"/>
                  <a:pt x="10523351" y="6445"/>
                  <a:pt x="10668920" y="0"/>
                </a:cubicBezTo>
                <a:cubicBezTo>
                  <a:pt x="10810600" y="21612"/>
                  <a:pt x="10926082" y="112095"/>
                  <a:pt x="10922456" y="253536"/>
                </a:cubicBezTo>
                <a:cubicBezTo>
                  <a:pt x="10925165" y="533663"/>
                  <a:pt x="10910602" y="674802"/>
                  <a:pt x="10922456" y="949230"/>
                </a:cubicBezTo>
                <a:cubicBezTo>
                  <a:pt x="10934310" y="1223658"/>
                  <a:pt x="10906306" y="1366240"/>
                  <a:pt x="10922456" y="1519698"/>
                </a:cubicBezTo>
                <a:cubicBezTo>
                  <a:pt x="10938606" y="1673156"/>
                  <a:pt x="10931848" y="1871856"/>
                  <a:pt x="10922456" y="2173651"/>
                </a:cubicBezTo>
                <a:cubicBezTo>
                  <a:pt x="10913064" y="2475446"/>
                  <a:pt x="10885015" y="2763470"/>
                  <a:pt x="10922456" y="2952827"/>
                </a:cubicBezTo>
                <a:cubicBezTo>
                  <a:pt x="10959897" y="3142184"/>
                  <a:pt x="10944689" y="3412672"/>
                  <a:pt x="10922456" y="3565038"/>
                </a:cubicBezTo>
                <a:cubicBezTo>
                  <a:pt x="10900223" y="3717404"/>
                  <a:pt x="10934203" y="4113567"/>
                  <a:pt x="10922456" y="4427698"/>
                </a:cubicBezTo>
                <a:cubicBezTo>
                  <a:pt x="10901461" y="4576454"/>
                  <a:pt x="10823540" y="4682312"/>
                  <a:pt x="10668920" y="4681234"/>
                </a:cubicBezTo>
                <a:cubicBezTo>
                  <a:pt x="10463841" y="4661440"/>
                  <a:pt x="10401919" y="4669444"/>
                  <a:pt x="10182869" y="4681234"/>
                </a:cubicBezTo>
                <a:cubicBezTo>
                  <a:pt x="9963819" y="4693024"/>
                  <a:pt x="9645025" y="4706825"/>
                  <a:pt x="9280202" y="4681234"/>
                </a:cubicBezTo>
                <a:cubicBezTo>
                  <a:pt x="8915379" y="4655643"/>
                  <a:pt x="8691103" y="4686609"/>
                  <a:pt x="8481689" y="4681234"/>
                </a:cubicBezTo>
                <a:cubicBezTo>
                  <a:pt x="8272275" y="4675859"/>
                  <a:pt x="8073013" y="4702770"/>
                  <a:pt x="7891484" y="4681234"/>
                </a:cubicBezTo>
                <a:cubicBezTo>
                  <a:pt x="7709955" y="4659698"/>
                  <a:pt x="7536625" y="4685795"/>
                  <a:pt x="7301279" y="4681234"/>
                </a:cubicBezTo>
                <a:cubicBezTo>
                  <a:pt x="7065934" y="4676673"/>
                  <a:pt x="6757987" y="4682775"/>
                  <a:pt x="6398613" y="4681234"/>
                </a:cubicBezTo>
                <a:cubicBezTo>
                  <a:pt x="6039239" y="4679693"/>
                  <a:pt x="6080043" y="4678059"/>
                  <a:pt x="5808407" y="4681234"/>
                </a:cubicBezTo>
                <a:cubicBezTo>
                  <a:pt x="5536771" y="4684409"/>
                  <a:pt x="5361685" y="4656041"/>
                  <a:pt x="5218202" y="4681234"/>
                </a:cubicBezTo>
                <a:cubicBezTo>
                  <a:pt x="5074719" y="4706427"/>
                  <a:pt x="4923992" y="4679503"/>
                  <a:pt x="4836305" y="4681234"/>
                </a:cubicBezTo>
                <a:cubicBezTo>
                  <a:pt x="4748618" y="4682965"/>
                  <a:pt x="4288020" y="4666790"/>
                  <a:pt x="4141946" y="4681234"/>
                </a:cubicBezTo>
                <a:cubicBezTo>
                  <a:pt x="3995872" y="4695678"/>
                  <a:pt x="3741338" y="4670379"/>
                  <a:pt x="3343433" y="4681234"/>
                </a:cubicBezTo>
                <a:cubicBezTo>
                  <a:pt x="2945528" y="4692089"/>
                  <a:pt x="2822023" y="4646703"/>
                  <a:pt x="2440767" y="4681234"/>
                </a:cubicBezTo>
                <a:cubicBezTo>
                  <a:pt x="2059511" y="4715765"/>
                  <a:pt x="1796477" y="4641228"/>
                  <a:pt x="1538100" y="4681234"/>
                </a:cubicBezTo>
                <a:cubicBezTo>
                  <a:pt x="1279723" y="4721240"/>
                  <a:pt x="1037759" y="4664752"/>
                  <a:pt x="843741" y="4681234"/>
                </a:cubicBezTo>
                <a:cubicBezTo>
                  <a:pt x="649723" y="4697716"/>
                  <a:pt x="503260" y="4709929"/>
                  <a:pt x="253536" y="4681234"/>
                </a:cubicBezTo>
                <a:cubicBezTo>
                  <a:pt x="104586" y="4685435"/>
                  <a:pt x="1561" y="4563091"/>
                  <a:pt x="0" y="4427698"/>
                </a:cubicBezTo>
                <a:cubicBezTo>
                  <a:pt x="16292" y="4219901"/>
                  <a:pt x="-9568" y="3909721"/>
                  <a:pt x="0" y="3648521"/>
                </a:cubicBezTo>
                <a:cubicBezTo>
                  <a:pt x="9568" y="3387321"/>
                  <a:pt x="-6966" y="3172554"/>
                  <a:pt x="0" y="2952827"/>
                </a:cubicBezTo>
                <a:cubicBezTo>
                  <a:pt x="6966" y="2733100"/>
                  <a:pt x="-27542" y="2657632"/>
                  <a:pt x="0" y="2382359"/>
                </a:cubicBezTo>
                <a:cubicBezTo>
                  <a:pt x="27542" y="2107086"/>
                  <a:pt x="20398" y="2044374"/>
                  <a:pt x="0" y="1728407"/>
                </a:cubicBezTo>
                <a:cubicBezTo>
                  <a:pt x="-20398" y="1412440"/>
                  <a:pt x="2419" y="1120904"/>
                  <a:pt x="0" y="949230"/>
                </a:cubicBezTo>
                <a:cubicBezTo>
                  <a:pt x="-2419" y="777556"/>
                  <a:pt x="29169" y="568548"/>
                  <a:pt x="0" y="253536"/>
                </a:cubicBezTo>
                <a:close/>
              </a:path>
              <a:path w="10922456" h="4681234" stroke="0" extrusionOk="0">
                <a:moveTo>
                  <a:pt x="0" y="253536"/>
                </a:moveTo>
                <a:cubicBezTo>
                  <a:pt x="6333" y="115607"/>
                  <a:pt x="124210" y="-32651"/>
                  <a:pt x="253536" y="0"/>
                </a:cubicBezTo>
                <a:cubicBezTo>
                  <a:pt x="369383" y="-353"/>
                  <a:pt x="539335" y="10665"/>
                  <a:pt x="635433" y="0"/>
                </a:cubicBezTo>
                <a:cubicBezTo>
                  <a:pt x="731531" y="-10665"/>
                  <a:pt x="894222" y="-8278"/>
                  <a:pt x="1121485" y="0"/>
                </a:cubicBezTo>
                <a:cubicBezTo>
                  <a:pt x="1348748" y="8278"/>
                  <a:pt x="1522218" y="19325"/>
                  <a:pt x="1711690" y="0"/>
                </a:cubicBezTo>
                <a:cubicBezTo>
                  <a:pt x="1901163" y="-19325"/>
                  <a:pt x="2130241" y="-21785"/>
                  <a:pt x="2406049" y="0"/>
                </a:cubicBezTo>
                <a:cubicBezTo>
                  <a:pt x="2681857" y="21785"/>
                  <a:pt x="2794937" y="-7819"/>
                  <a:pt x="2996254" y="0"/>
                </a:cubicBezTo>
                <a:cubicBezTo>
                  <a:pt x="3197571" y="7819"/>
                  <a:pt x="3291401" y="-1907"/>
                  <a:pt x="3378151" y="0"/>
                </a:cubicBezTo>
                <a:cubicBezTo>
                  <a:pt x="3464901" y="1907"/>
                  <a:pt x="4013338" y="28818"/>
                  <a:pt x="4176664" y="0"/>
                </a:cubicBezTo>
                <a:cubicBezTo>
                  <a:pt x="4339990" y="-28818"/>
                  <a:pt x="4810160" y="-11694"/>
                  <a:pt x="4975177" y="0"/>
                </a:cubicBezTo>
                <a:cubicBezTo>
                  <a:pt x="5140194" y="11694"/>
                  <a:pt x="5396576" y="20791"/>
                  <a:pt x="5773690" y="0"/>
                </a:cubicBezTo>
                <a:cubicBezTo>
                  <a:pt x="6150804" y="-20791"/>
                  <a:pt x="6294795" y="6869"/>
                  <a:pt x="6676356" y="0"/>
                </a:cubicBezTo>
                <a:cubicBezTo>
                  <a:pt x="7057917" y="-6869"/>
                  <a:pt x="7089996" y="-32324"/>
                  <a:pt x="7370715" y="0"/>
                </a:cubicBezTo>
                <a:cubicBezTo>
                  <a:pt x="7651434" y="32324"/>
                  <a:pt x="8043428" y="-32007"/>
                  <a:pt x="8273382" y="0"/>
                </a:cubicBezTo>
                <a:cubicBezTo>
                  <a:pt x="8503336" y="32007"/>
                  <a:pt x="8678791" y="-27263"/>
                  <a:pt x="9071894" y="0"/>
                </a:cubicBezTo>
                <a:cubicBezTo>
                  <a:pt x="9464997" y="27263"/>
                  <a:pt x="9539999" y="20013"/>
                  <a:pt x="9766253" y="0"/>
                </a:cubicBezTo>
                <a:cubicBezTo>
                  <a:pt x="9992507" y="-20013"/>
                  <a:pt x="10243908" y="-10030"/>
                  <a:pt x="10668920" y="0"/>
                </a:cubicBezTo>
                <a:cubicBezTo>
                  <a:pt x="10826805" y="-5008"/>
                  <a:pt x="10925194" y="109852"/>
                  <a:pt x="10922456" y="253536"/>
                </a:cubicBezTo>
                <a:cubicBezTo>
                  <a:pt x="10905016" y="478826"/>
                  <a:pt x="10893038" y="619162"/>
                  <a:pt x="10922456" y="865746"/>
                </a:cubicBezTo>
                <a:cubicBezTo>
                  <a:pt x="10951875" y="1112330"/>
                  <a:pt x="10919347" y="1216073"/>
                  <a:pt x="10922456" y="1477957"/>
                </a:cubicBezTo>
                <a:cubicBezTo>
                  <a:pt x="10925565" y="1739841"/>
                  <a:pt x="10921933" y="1835104"/>
                  <a:pt x="10922456" y="2131909"/>
                </a:cubicBezTo>
                <a:cubicBezTo>
                  <a:pt x="10922979" y="2428714"/>
                  <a:pt x="10894258" y="2548423"/>
                  <a:pt x="10922456" y="2869344"/>
                </a:cubicBezTo>
                <a:cubicBezTo>
                  <a:pt x="10950654" y="3190266"/>
                  <a:pt x="10894404" y="3246893"/>
                  <a:pt x="10922456" y="3481555"/>
                </a:cubicBezTo>
                <a:cubicBezTo>
                  <a:pt x="10950508" y="3716217"/>
                  <a:pt x="10951668" y="4132627"/>
                  <a:pt x="10922456" y="4427698"/>
                </a:cubicBezTo>
                <a:cubicBezTo>
                  <a:pt x="10908810" y="4537967"/>
                  <a:pt x="10796617" y="4680011"/>
                  <a:pt x="10668920" y="4681234"/>
                </a:cubicBezTo>
                <a:cubicBezTo>
                  <a:pt x="10552403" y="4681352"/>
                  <a:pt x="10375248" y="4691399"/>
                  <a:pt x="10287023" y="4681234"/>
                </a:cubicBezTo>
                <a:cubicBezTo>
                  <a:pt x="10198798" y="4671069"/>
                  <a:pt x="9588999" y="4671244"/>
                  <a:pt x="9384356" y="4681234"/>
                </a:cubicBezTo>
                <a:cubicBezTo>
                  <a:pt x="9179713" y="4691224"/>
                  <a:pt x="9092294" y="4664855"/>
                  <a:pt x="9002459" y="4681234"/>
                </a:cubicBezTo>
                <a:cubicBezTo>
                  <a:pt x="8912624" y="4697613"/>
                  <a:pt x="8509176" y="4695254"/>
                  <a:pt x="8203946" y="4681234"/>
                </a:cubicBezTo>
                <a:cubicBezTo>
                  <a:pt x="7898716" y="4667214"/>
                  <a:pt x="7652785" y="4686672"/>
                  <a:pt x="7405433" y="4681234"/>
                </a:cubicBezTo>
                <a:cubicBezTo>
                  <a:pt x="7158081" y="4675796"/>
                  <a:pt x="6958104" y="4661555"/>
                  <a:pt x="6606920" y="4681234"/>
                </a:cubicBezTo>
                <a:cubicBezTo>
                  <a:pt x="6255736" y="4700913"/>
                  <a:pt x="6362288" y="4681249"/>
                  <a:pt x="6120869" y="4681234"/>
                </a:cubicBezTo>
                <a:cubicBezTo>
                  <a:pt x="5879450" y="4681219"/>
                  <a:pt x="5684158" y="4672265"/>
                  <a:pt x="5426510" y="4681234"/>
                </a:cubicBezTo>
                <a:cubicBezTo>
                  <a:pt x="5168862" y="4690203"/>
                  <a:pt x="4831656" y="4671975"/>
                  <a:pt x="4627997" y="4681234"/>
                </a:cubicBezTo>
                <a:cubicBezTo>
                  <a:pt x="4424338" y="4690493"/>
                  <a:pt x="4168996" y="4660111"/>
                  <a:pt x="4037792" y="4681234"/>
                </a:cubicBezTo>
                <a:cubicBezTo>
                  <a:pt x="3906588" y="4702357"/>
                  <a:pt x="3424667" y="4723128"/>
                  <a:pt x="3135126" y="4681234"/>
                </a:cubicBezTo>
                <a:cubicBezTo>
                  <a:pt x="2845585" y="4639340"/>
                  <a:pt x="2774287" y="4695599"/>
                  <a:pt x="2649074" y="4681234"/>
                </a:cubicBezTo>
                <a:cubicBezTo>
                  <a:pt x="2523861" y="4666869"/>
                  <a:pt x="2174520" y="4712684"/>
                  <a:pt x="1746408" y="4681234"/>
                </a:cubicBezTo>
                <a:cubicBezTo>
                  <a:pt x="1318296" y="4649784"/>
                  <a:pt x="1149756" y="4676357"/>
                  <a:pt x="843741" y="4681234"/>
                </a:cubicBezTo>
                <a:cubicBezTo>
                  <a:pt x="537726" y="4686111"/>
                  <a:pt x="546833" y="4666011"/>
                  <a:pt x="253536" y="4681234"/>
                </a:cubicBezTo>
                <a:cubicBezTo>
                  <a:pt x="101963" y="4684371"/>
                  <a:pt x="3321" y="4567742"/>
                  <a:pt x="0" y="4427698"/>
                </a:cubicBezTo>
                <a:cubicBezTo>
                  <a:pt x="2681" y="4192633"/>
                  <a:pt x="22253" y="3980821"/>
                  <a:pt x="0" y="3648521"/>
                </a:cubicBezTo>
                <a:cubicBezTo>
                  <a:pt x="-22253" y="3316221"/>
                  <a:pt x="7960" y="3095377"/>
                  <a:pt x="0" y="2869344"/>
                </a:cubicBezTo>
                <a:cubicBezTo>
                  <a:pt x="-7960" y="2643311"/>
                  <a:pt x="1842" y="2478009"/>
                  <a:pt x="0" y="2173651"/>
                </a:cubicBezTo>
                <a:cubicBezTo>
                  <a:pt x="-1842" y="1869293"/>
                  <a:pt x="-20985" y="1796776"/>
                  <a:pt x="0" y="1561440"/>
                </a:cubicBezTo>
                <a:cubicBezTo>
                  <a:pt x="20985" y="1326104"/>
                  <a:pt x="17557" y="1014283"/>
                  <a:pt x="0" y="865746"/>
                </a:cubicBezTo>
                <a:cubicBezTo>
                  <a:pt x="-17557" y="717209"/>
                  <a:pt x="-7495" y="460405"/>
                  <a:pt x="0" y="25353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roundRect">
                    <a:avLst>
                      <a:gd name="adj" fmla="val 54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2891480" y="2272979"/>
            <a:ext cx="6044176" cy="2891283"/>
            <a:chOff x="1163649" y="1260319"/>
            <a:chExt cx="9493564" cy="4595743"/>
          </a:xfrm>
        </p:grpSpPr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019" y="1358073"/>
              <a:ext cx="8878686" cy="4497989"/>
            </a:xfrm>
            <a:prstGeom prst="rect">
              <a:avLst/>
            </a:prstGeom>
          </p:spPr>
        </p:pic>
        <p:grpSp>
          <p:nvGrpSpPr>
            <p:cNvPr id="34" name="그룹 33"/>
            <p:cNvGrpSpPr/>
            <p:nvPr/>
          </p:nvGrpSpPr>
          <p:grpSpPr>
            <a:xfrm>
              <a:off x="1163649" y="3647151"/>
              <a:ext cx="1491940" cy="632235"/>
              <a:chOff x="5839364" y="3203557"/>
              <a:chExt cx="1492134" cy="632318"/>
            </a:xfrm>
          </p:grpSpPr>
          <p:sp>
            <p:nvSpPr>
              <p:cNvPr id="47" name="사각형: 둥근 모서리 3">
                <a:extLst>
                  <a:ext uri="{FF2B5EF4-FFF2-40B4-BE49-F238E27FC236}">
                    <a16:creationId xmlns:a16="http://schemas.microsoft.com/office/drawing/2014/main" id="{B8A2843A-6ADB-4000-90B5-17B87DE181B3}"/>
                  </a:ext>
                </a:extLst>
              </p:cNvPr>
              <p:cNvSpPr/>
              <p:nvPr/>
            </p:nvSpPr>
            <p:spPr>
              <a:xfrm>
                <a:off x="5878670" y="3203557"/>
                <a:ext cx="1413523" cy="613653"/>
              </a:xfrm>
              <a:custGeom>
                <a:avLst/>
                <a:gdLst>
                  <a:gd name="connsiteX0" fmla="*/ 0 w 10922456"/>
                  <a:gd name="connsiteY0" fmla="*/ 253536 h 4681234"/>
                  <a:gd name="connsiteX1" fmla="*/ 253536 w 10922456"/>
                  <a:gd name="connsiteY1" fmla="*/ 0 h 4681234"/>
                  <a:gd name="connsiteX2" fmla="*/ 843741 w 10922456"/>
                  <a:gd name="connsiteY2" fmla="*/ 0 h 4681234"/>
                  <a:gd name="connsiteX3" fmla="*/ 1538100 w 10922456"/>
                  <a:gd name="connsiteY3" fmla="*/ 0 h 4681234"/>
                  <a:gd name="connsiteX4" fmla="*/ 1919997 w 10922456"/>
                  <a:gd name="connsiteY4" fmla="*/ 0 h 4681234"/>
                  <a:gd name="connsiteX5" fmla="*/ 2718510 w 10922456"/>
                  <a:gd name="connsiteY5" fmla="*/ 0 h 4681234"/>
                  <a:gd name="connsiteX6" fmla="*/ 3412869 w 10922456"/>
                  <a:gd name="connsiteY6" fmla="*/ 0 h 4681234"/>
                  <a:gd name="connsiteX7" fmla="*/ 4107228 w 10922456"/>
                  <a:gd name="connsiteY7" fmla="*/ 0 h 4681234"/>
                  <a:gd name="connsiteX8" fmla="*/ 4801587 w 10922456"/>
                  <a:gd name="connsiteY8" fmla="*/ 0 h 4681234"/>
                  <a:gd name="connsiteX9" fmla="*/ 5495946 w 10922456"/>
                  <a:gd name="connsiteY9" fmla="*/ 0 h 4681234"/>
                  <a:gd name="connsiteX10" fmla="*/ 6190305 w 10922456"/>
                  <a:gd name="connsiteY10" fmla="*/ 0 h 4681234"/>
                  <a:gd name="connsiteX11" fmla="*/ 6988818 w 10922456"/>
                  <a:gd name="connsiteY11" fmla="*/ 0 h 4681234"/>
                  <a:gd name="connsiteX12" fmla="*/ 7579023 w 10922456"/>
                  <a:gd name="connsiteY12" fmla="*/ 0 h 4681234"/>
                  <a:gd name="connsiteX13" fmla="*/ 8065074 w 10922456"/>
                  <a:gd name="connsiteY13" fmla="*/ 0 h 4681234"/>
                  <a:gd name="connsiteX14" fmla="*/ 8446971 w 10922456"/>
                  <a:gd name="connsiteY14" fmla="*/ 0 h 4681234"/>
                  <a:gd name="connsiteX15" fmla="*/ 8933023 w 10922456"/>
                  <a:gd name="connsiteY15" fmla="*/ 0 h 4681234"/>
                  <a:gd name="connsiteX16" fmla="*/ 9314920 w 10922456"/>
                  <a:gd name="connsiteY16" fmla="*/ 0 h 4681234"/>
                  <a:gd name="connsiteX17" fmla="*/ 10009279 w 10922456"/>
                  <a:gd name="connsiteY17" fmla="*/ 0 h 4681234"/>
                  <a:gd name="connsiteX18" fmla="*/ 10668920 w 10922456"/>
                  <a:gd name="connsiteY18" fmla="*/ 0 h 4681234"/>
                  <a:gd name="connsiteX19" fmla="*/ 10922456 w 10922456"/>
                  <a:gd name="connsiteY19" fmla="*/ 253536 h 4681234"/>
                  <a:gd name="connsiteX20" fmla="*/ 10922456 w 10922456"/>
                  <a:gd name="connsiteY20" fmla="*/ 949230 h 4681234"/>
                  <a:gd name="connsiteX21" fmla="*/ 10922456 w 10922456"/>
                  <a:gd name="connsiteY21" fmla="*/ 1519698 h 4681234"/>
                  <a:gd name="connsiteX22" fmla="*/ 10922456 w 10922456"/>
                  <a:gd name="connsiteY22" fmla="*/ 2173651 h 4681234"/>
                  <a:gd name="connsiteX23" fmla="*/ 10922456 w 10922456"/>
                  <a:gd name="connsiteY23" fmla="*/ 2952827 h 4681234"/>
                  <a:gd name="connsiteX24" fmla="*/ 10922456 w 10922456"/>
                  <a:gd name="connsiteY24" fmla="*/ 3565038 h 4681234"/>
                  <a:gd name="connsiteX25" fmla="*/ 10922456 w 10922456"/>
                  <a:gd name="connsiteY25" fmla="*/ 4427698 h 4681234"/>
                  <a:gd name="connsiteX26" fmla="*/ 10668920 w 10922456"/>
                  <a:gd name="connsiteY26" fmla="*/ 4681234 h 4681234"/>
                  <a:gd name="connsiteX27" fmla="*/ 10182869 w 10922456"/>
                  <a:gd name="connsiteY27" fmla="*/ 4681234 h 4681234"/>
                  <a:gd name="connsiteX28" fmla="*/ 9280202 w 10922456"/>
                  <a:gd name="connsiteY28" fmla="*/ 4681234 h 4681234"/>
                  <a:gd name="connsiteX29" fmla="*/ 8481689 w 10922456"/>
                  <a:gd name="connsiteY29" fmla="*/ 4681234 h 4681234"/>
                  <a:gd name="connsiteX30" fmla="*/ 7891484 w 10922456"/>
                  <a:gd name="connsiteY30" fmla="*/ 4681234 h 4681234"/>
                  <a:gd name="connsiteX31" fmla="*/ 7301279 w 10922456"/>
                  <a:gd name="connsiteY31" fmla="*/ 4681234 h 4681234"/>
                  <a:gd name="connsiteX32" fmla="*/ 6398613 w 10922456"/>
                  <a:gd name="connsiteY32" fmla="*/ 4681234 h 4681234"/>
                  <a:gd name="connsiteX33" fmla="*/ 5808407 w 10922456"/>
                  <a:gd name="connsiteY33" fmla="*/ 4681234 h 4681234"/>
                  <a:gd name="connsiteX34" fmla="*/ 5218202 w 10922456"/>
                  <a:gd name="connsiteY34" fmla="*/ 4681234 h 4681234"/>
                  <a:gd name="connsiteX35" fmla="*/ 4836305 w 10922456"/>
                  <a:gd name="connsiteY35" fmla="*/ 4681234 h 4681234"/>
                  <a:gd name="connsiteX36" fmla="*/ 4141946 w 10922456"/>
                  <a:gd name="connsiteY36" fmla="*/ 4681234 h 4681234"/>
                  <a:gd name="connsiteX37" fmla="*/ 3343433 w 10922456"/>
                  <a:gd name="connsiteY37" fmla="*/ 4681234 h 4681234"/>
                  <a:gd name="connsiteX38" fmla="*/ 2440767 w 10922456"/>
                  <a:gd name="connsiteY38" fmla="*/ 4681234 h 4681234"/>
                  <a:gd name="connsiteX39" fmla="*/ 1538100 w 10922456"/>
                  <a:gd name="connsiteY39" fmla="*/ 4681234 h 4681234"/>
                  <a:gd name="connsiteX40" fmla="*/ 843741 w 10922456"/>
                  <a:gd name="connsiteY40" fmla="*/ 4681234 h 4681234"/>
                  <a:gd name="connsiteX41" fmla="*/ 253536 w 10922456"/>
                  <a:gd name="connsiteY41" fmla="*/ 4681234 h 4681234"/>
                  <a:gd name="connsiteX42" fmla="*/ 0 w 10922456"/>
                  <a:gd name="connsiteY42" fmla="*/ 4427698 h 4681234"/>
                  <a:gd name="connsiteX43" fmla="*/ 0 w 10922456"/>
                  <a:gd name="connsiteY43" fmla="*/ 3648521 h 4681234"/>
                  <a:gd name="connsiteX44" fmla="*/ 0 w 10922456"/>
                  <a:gd name="connsiteY44" fmla="*/ 2952827 h 4681234"/>
                  <a:gd name="connsiteX45" fmla="*/ 0 w 10922456"/>
                  <a:gd name="connsiteY45" fmla="*/ 2382359 h 4681234"/>
                  <a:gd name="connsiteX46" fmla="*/ 0 w 10922456"/>
                  <a:gd name="connsiteY46" fmla="*/ 1728407 h 4681234"/>
                  <a:gd name="connsiteX47" fmla="*/ 0 w 10922456"/>
                  <a:gd name="connsiteY47" fmla="*/ 949230 h 4681234"/>
                  <a:gd name="connsiteX48" fmla="*/ 0 w 10922456"/>
                  <a:gd name="connsiteY48" fmla="*/ 253536 h 468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922456" h="4681234" fill="none" extrusionOk="0">
                    <a:moveTo>
                      <a:pt x="0" y="253536"/>
                    </a:moveTo>
                    <a:cubicBezTo>
                      <a:pt x="6446" y="101748"/>
                      <a:pt x="133381" y="14067"/>
                      <a:pt x="253536" y="0"/>
                    </a:cubicBezTo>
                    <a:cubicBezTo>
                      <a:pt x="466034" y="4615"/>
                      <a:pt x="664551" y="8322"/>
                      <a:pt x="843741" y="0"/>
                    </a:cubicBezTo>
                    <a:cubicBezTo>
                      <a:pt x="1022932" y="-8322"/>
                      <a:pt x="1340015" y="-9617"/>
                      <a:pt x="1538100" y="0"/>
                    </a:cubicBezTo>
                    <a:cubicBezTo>
                      <a:pt x="1736185" y="9617"/>
                      <a:pt x="1775930" y="4280"/>
                      <a:pt x="1919997" y="0"/>
                    </a:cubicBezTo>
                    <a:cubicBezTo>
                      <a:pt x="2064064" y="-4280"/>
                      <a:pt x="2423910" y="18903"/>
                      <a:pt x="2718510" y="0"/>
                    </a:cubicBezTo>
                    <a:cubicBezTo>
                      <a:pt x="3013110" y="-18903"/>
                      <a:pt x="3186734" y="23662"/>
                      <a:pt x="3412869" y="0"/>
                    </a:cubicBezTo>
                    <a:cubicBezTo>
                      <a:pt x="3639004" y="-23662"/>
                      <a:pt x="3792241" y="24607"/>
                      <a:pt x="4107228" y="0"/>
                    </a:cubicBezTo>
                    <a:cubicBezTo>
                      <a:pt x="4422215" y="-24607"/>
                      <a:pt x="4509678" y="-33836"/>
                      <a:pt x="4801587" y="0"/>
                    </a:cubicBezTo>
                    <a:cubicBezTo>
                      <a:pt x="5093496" y="33836"/>
                      <a:pt x="5155207" y="29190"/>
                      <a:pt x="5495946" y="0"/>
                    </a:cubicBezTo>
                    <a:cubicBezTo>
                      <a:pt x="5836685" y="-29190"/>
                      <a:pt x="5876203" y="30034"/>
                      <a:pt x="6190305" y="0"/>
                    </a:cubicBezTo>
                    <a:cubicBezTo>
                      <a:pt x="6504407" y="-30034"/>
                      <a:pt x="6676674" y="13338"/>
                      <a:pt x="6988818" y="0"/>
                    </a:cubicBezTo>
                    <a:cubicBezTo>
                      <a:pt x="7300962" y="-13338"/>
                      <a:pt x="7372643" y="9087"/>
                      <a:pt x="7579023" y="0"/>
                    </a:cubicBezTo>
                    <a:cubicBezTo>
                      <a:pt x="7785404" y="-9087"/>
                      <a:pt x="7866082" y="-24227"/>
                      <a:pt x="8065074" y="0"/>
                    </a:cubicBezTo>
                    <a:cubicBezTo>
                      <a:pt x="8264066" y="24227"/>
                      <a:pt x="8367428" y="-16248"/>
                      <a:pt x="8446971" y="0"/>
                    </a:cubicBezTo>
                    <a:cubicBezTo>
                      <a:pt x="8526514" y="16248"/>
                      <a:pt x="8730646" y="4553"/>
                      <a:pt x="8933023" y="0"/>
                    </a:cubicBezTo>
                    <a:cubicBezTo>
                      <a:pt x="9135400" y="-4553"/>
                      <a:pt x="9227544" y="-102"/>
                      <a:pt x="9314920" y="0"/>
                    </a:cubicBezTo>
                    <a:cubicBezTo>
                      <a:pt x="9402296" y="102"/>
                      <a:pt x="9668371" y="-28702"/>
                      <a:pt x="10009279" y="0"/>
                    </a:cubicBezTo>
                    <a:cubicBezTo>
                      <a:pt x="10350187" y="28702"/>
                      <a:pt x="10523351" y="6445"/>
                      <a:pt x="10668920" y="0"/>
                    </a:cubicBezTo>
                    <a:cubicBezTo>
                      <a:pt x="10810600" y="21612"/>
                      <a:pt x="10926082" y="112095"/>
                      <a:pt x="10922456" y="253536"/>
                    </a:cubicBezTo>
                    <a:cubicBezTo>
                      <a:pt x="10925165" y="533663"/>
                      <a:pt x="10910602" y="674802"/>
                      <a:pt x="10922456" y="949230"/>
                    </a:cubicBezTo>
                    <a:cubicBezTo>
                      <a:pt x="10934310" y="1223658"/>
                      <a:pt x="10906306" y="1366240"/>
                      <a:pt x="10922456" y="1519698"/>
                    </a:cubicBezTo>
                    <a:cubicBezTo>
                      <a:pt x="10938606" y="1673156"/>
                      <a:pt x="10931848" y="1871856"/>
                      <a:pt x="10922456" y="2173651"/>
                    </a:cubicBezTo>
                    <a:cubicBezTo>
                      <a:pt x="10913064" y="2475446"/>
                      <a:pt x="10885015" y="2763470"/>
                      <a:pt x="10922456" y="2952827"/>
                    </a:cubicBezTo>
                    <a:cubicBezTo>
                      <a:pt x="10959897" y="3142184"/>
                      <a:pt x="10944689" y="3412672"/>
                      <a:pt x="10922456" y="3565038"/>
                    </a:cubicBezTo>
                    <a:cubicBezTo>
                      <a:pt x="10900223" y="3717404"/>
                      <a:pt x="10934203" y="4113567"/>
                      <a:pt x="10922456" y="4427698"/>
                    </a:cubicBezTo>
                    <a:cubicBezTo>
                      <a:pt x="10901461" y="4576454"/>
                      <a:pt x="10823540" y="4682312"/>
                      <a:pt x="10668920" y="4681234"/>
                    </a:cubicBezTo>
                    <a:cubicBezTo>
                      <a:pt x="10463841" y="4661440"/>
                      <a:pt x="10401919" y="4669444"/>
                      <a:pt x="10182869" y="4681234"/>
                    </a:cubicBezTo>
                    <a:cubicBezTo>
                      <a:pt x="9963819" y="4693024"/>
                      <a:pt x="9645025" y="4706825"/>
                      <a:pt x="9280202" y="4681234"/>
                    </a:cubicBezTo>
                    <a:cubicBezTo>
                      <a:pt x="8915379" y="4655643"/>
                      <a:pt x="8691103" y="4686609"/>
                      <a:pt x="8481689" y="4681234"/>
                    </a:cubicBezTo>
                    <a:cubicBezTo>
                      <a:pt x="8272275" y="4675859"/>
                      <a:pt x="8073013" y="4702770"/>
                      <a:pt x="7891484" y="4681234"/>
                    </a:cubicBezTo>
                    <a:cubicBezTo>
                      <a:pt x="7709955" y="4659698"/>
                      <a:pt x="7536625" y="4685795"/>
                      <a:pt x="7301279" y="4681234"/>
                    </a:cubicBezTo>
                    <a:cubicBezTo>
                      <a:pt x="7065934" y="4676673"/>
                      <a:pt x="6757987" y="4682775"/>
                      <a:pt x="6398613" y="4681234"/>
                    </a:cubicBezTo>
                    <a:cubicBezTo>
                      <a:pt x="6039239" y="4679693"/>
                      <a:pt x="6080043" y="4678059"/>
                      <a:pt x="5808407" y="4681234"/>
                    </a:cubicBezTo>
                    <a:cubicBezTo>
                      <a:pt x="5536771" y="4684409"/>
                      <a:pt x="5361685" y="4656041"/>
                      <a:pt x="5218202" y="4681234"/>
                    </a:cubicBezTo>
                    <a:cubicBezTo>
                      <a:pt x="5074719" y="4706427"/>
                      <a:pt x="4923992" y="4679503"/>
                      <a:pt x="4836305" y="4681234"/>
                    </a:cubicBezTo>
                    <a:cubicBezTo>
                      <a:pt x="4748618" y="4682965"/>
                      <a:pt x="4288020" y="4666790"/>
                      <a:pt x="4141946" y="4681234"/>
                    </a:cubicBezTo>
                    <a:cubicBezTo>
                      <a:pt x="3995872" y="4695678"/>
                      <a:pt x="3741338" y="4670379"/>
                      <a:pt x="3343433" y="4681234"/>
                    </a:cubicBezTo>
                    <a:cubicBezTo>
                      <a:pt x="2945528" y="4692089"/>
                      <a:pt x="2822023" y="4646703"/>
                      <a:pt x="2440767" y="4681234"/>
                    </a:cubicBezTo>
                    <a:cubicBezTo>
                      <a:pt x="2059511" y="4715765"/>
                      <a:pt x="1796477" y="4641228"/>
                      <a:pt x="1538100" y="4681234"/>
                    </a:cubicBezTo>
                    <a:cubicBezTo>
                      <a:pt x="1279723" y="4721240"/>
                      <a:pt x="1037759" y="4664752"/>
                      <a:pt x="843741" y="4681234"/>
                    </a:cubicBezTo>
                    <a:cubicBezTo>
                      <a:pt x="649723" y="4697716"/>
                      <a:pt x="503260" y="4709929"/>
                      <a:pt x="253536" y="4681234"/>
                    </a:cubicBezTo>
                    <a:cubicBezTo>
                      <a:pt x="104586" y="4685435"/>
                      <a:pt x="1561" y="4563091"/>
                      <a:pt x="0" y="4427698"/>
                    </a:cubicBezTo>
                    <a:cubicBezTo>
                      <a:pt x="16292" y="4219901"/>
                      <a:pt x="-9568" y="3909721"/>
                      <a:pt x="0" y="3648521"/>
                    </a:cubicBezTo>
                    <a:cubicBezTo>
                      <a:pt x="9568" y="3387321"/>
                      <a:pt x="-6966" y="3172554"/>
                      <a:pt x="0" y="2952827"/>
                    </a:cubicBezTo>
                    <a:cubicBezTo>
                      <a:pt x="6966" y="2733100"/>
                      <a:pt x="-27542" y="2657632"/>
                      <a:pt x="0" y="2382359"/>
                    </a:cubicBezTo>
                    <a:cubicBezTo>
                      <a:pt x="27542" y="2107086"/>
                      <a:pt x="20398" y="2044374"/>
                      <a:pt x="0" y="1728407"/>
                    </a:cubicBezTo>
                    <a:cubicBezTo>
                      <a:pt x="-20398" y="1412440"/>
                      <a:pt x="2419" y="1120904"/>
                      <a:pt x="0" y="949230"/>
                    </a:cubicBezTo>
                    <a:cubicBezTo>
                      <a:pt x="-2419" y="777556"/>
                      <a:pt x="29169" y="568548"/>
                      <a:pt x="0" y="253536"/>
                    </a:cubicBezTo>
                    <a:close/>
                  </a:path>
                  <a:path w="10922456" h="4681234" stroke="0" extrusionOk="0">
                    <a:moveTo>
                      <a:pt x="0" y="253536"/>
                    </a:moveTo>
                    <a:cubicBezTo>
                      <a:pt x="6333" y="115607"/>
                      <a:pt x="124210" y="-32651"/>
                      <a:pt x="253536" y="0"/>
                    </a:cubicBezTo>
                    <a:cubicBezTo>
                      <a:pt x="369383" y="-353"/>
                      <a:pt x="539335" y="10665"/>
                      <a:pt x="635433" y="0"/>
                    </a:cubicBezTo>
                    <a:cubicBezTo>
                      <a:pt x="731531" y="-10665"/>
                      <a:pt x="894222" y="-8278"/>
                      <a:pt x="1121485" y="0"/>
                    </a:cubicBezTo>
                    <a:cubicBezTo>
                      <a:pt x="1348748" y="8278"/>
                      <a:pt x="1522218" y="19325"/>
                      <a:pt x="1711690" y="0"/>
                    </a:cubicBezTo>
                    <a:cubicBezTo>
                      <a:pt x="1901163" y="-19325"/>
                      <a:pt x="2130241" y="-21785"/>
                      <a:pt x="2406049" y="0"/>
                    </a:cubicBezTo>
                    <a:cubicBezTo>
                      <a:pt x="2681857" y="21785"/>
                      <a:pt x="2794937" y="-7819"/>
                      <a:pt x="2996254" y="0"/>
                    </a:cubicBezTo>
                    <a:cubicBezTo>
                      <a:pt x="3197571" y="7819"/>
                      <a:pt x="3291401" y="-1907"/>
                      <a:pt x="3378151" y="0"/>
                    </a:cubicBezTo>
                    <a:cubicBezTo>
                      <a:pt x="3464901" y="1907"/>
                      <a:pt x="4013338" y="28818"/>
                      <a:pt x="4176664" y="0"/>
                    </a:cubicBezTo>
                    <a:cubicBezTo>
                      <a:pt x="4339990" y="-28818"/>
                      <a:pt x="4810160" y="-11694"/>
                      <a:pt x="4975177" y="0"/>
                    </a:cubicBezTo>
                    <a:cubicBezTo>
                      <a:pt x="5140194" y="11694"/>
                      <a:pt x="5396576" y="20791"/>
                      <a:pt x="5773690" y="0"/>
                    </a:cubicBezTo>
                    <a:cubicBezTo>
                      <a:pt x="6150804" y="-20791"/>
                      <a:pt x="6294795" y="6869"/>
                      <a:pt x="6676356" y="0"/>
                    </a:cubicBezTo>
                    <a:cubicBezTo>
                      <a:pt x="7057917" y="-6869"/>
                      <a:pt x="7089996" y="-32324"/>
                      <a:pt x="7370715" y="0"/>
                    </a:cubicBezTo>
                    <a:cubicBezTo>
                      <a:pt x="7651434" y="32324"/>
                      <a:pt x="8043428" y="-32007"/>
                      <a:pt x="8273382" y="0"/>
                    </a:cubicBezTo>
                    <a:cubicBezTo>
                      <a:pt x="8503336" y="32007"/>
                      <a:pt x="8678791" y="-27263"/>
                      <a:pt x="9071894" y="0"/>
                    </a:cubicBezTo>
                    <a:cubicBezTo>
                      <a:pt x="9464997" y="27263"/>
                      <a:pt x="9539999" y="20013"/>
                      <a:pt x="9766253" y="0"/>
                    </a:cubicBezTo>
                    <a:cubicBezTo>
                      <a:pt x="9992507" y="-20013"/>
                      <a:pt x="10243908" y="-10030"/>
                      <a:pt x="10668920" y="0"/>
                    </a:cubicBezTo>
                    <a:cubicBezTo>
                      <a:pt x="10826805" y="-5008"/>
                      <a:pt x="10925194" y="109852"/>
                      <a:pt x="10922456" y="253536"/>
                    </a:cubicBezTo>
                    <a:cubicBezTo>
                      <a:pt x="10905016" y="478826"/>
                      <a:pt x="10893038" y="619162"/>
                      <a:pt x="10922456" y="865746"/>
                    </a:cubicBezTo>
                    <a:cubicBezTo>
                      <a:pt x="10951875" y="1112330"/>
                      <a:pt x="10919347" y="1216073"/>
                      <a:pt x="10922456" y="1477957"/>
                    </a:cubicBezTo>
                    <a:cubicBezTo>
                      <a:pt x="10925565" y="1739841"/>
                      <a:pt x="10921933" y="1835104"/>
                      <a:pt x="10922456" y="2131909"/>
                    </a:cubicBezTo>
                    <a:cubicBezTo>
                      <a:pt x="10922979" y="2428714"/>
                      <a:pt x="10894258" y="2548423"/>
                      <a:pt x="10922456" y="2869344"/>
                    </a:cubicBezTo>
                    <a:cubicBezTo>
                      <a:pt x="10950654" y="3190266"/>
                      <a:pt x="10894404" y="3246893"/>
                      <a:pt x="10922456" y="3481555"/>
                    </a:cubicBezTo>
                    <a:cubicBezTo>
                      <a:pt x="10950508" y="3716217"/>
                      <a:pt x="10951668" y="4132627"/>
                      <a:pt x="10922456" y="4427698"/>
                    </a:cubicBezTo>
                    <a:cubicBezTo>
                      <a:pt x="10908810" y="4537967"/>
                      <a:pt x="10796617" y="4680011"/>
                      <a:pt x="10668920" y="4681234"/>
                    </a:cubicBezTo>
                    <a:cubicBezTo>
                      <a:pt x="10552403" y="4681352"/>
                      <a:pt x="10375248" y="4691399"/>
                      <a:pt x="10287023" y="4681234"/>
                    </a:cubicBezTo>
                    <a:cubicBezTo>
                      <a:pt x="10198798" y="4671069"/>
                      <a:pt x="9588999" y="4671244"/>
                      <a:pt x="9384356" y="4681234"/>
                    </a:cubicBezTo>
                    <a:cubicBezTo>
                      <a:pt x="9179713" y="4691224"/>
                      <a:pt x="9092294" y="4664855"/>
                      <a:pt x="9002459" y="4681234"/>
                    </a:cubicBezTo>
                    <a:cubicBezTo>
                      <a:pt x="8912624" y="4697613"/>
                      <a:pt x="8509176" y="4695254"/>
                      <a:pt x="8203946" y="4681234"/>
                    </a:cubicBezTo>
                    <a:cubicBezTo>
                      <a:pt x="7898716" y="4667214"/>
                      <a:pt x="7652785" y="4686672"/>
                      <a:pt x="7405433" y="4681234"/>
                    </a:cubicBezTo>
                    <a:cubicBezTo>
                      <a:pt x="7158081" y="4675796"/>
                      <a:pt x="6958104" y="4661555"/>
                      <a:pt x="6606920" y="4681234"/>
                    </a:cubicBezTo>
                    <a:cubicBezTo>
                      <a:pt x="6255736" y="4700913"/>
                      <a:pt x="6362288" y="4681249"/>
                      <a:pt x="6120869" y="4681234"/>
                    </a:cubicBezTo>
                    <a:cubicBezTo>
                      <a:pt x="5879450" y="4681219"/>
                      <a:pt x="5684158" y="4672265"/>
                      <a:pt x="5426510" y="4681234"/>
                    </a:cubicBezTo>
                    <a:cubicBezTo>
                      <a:pt x="5168862" y="4690203"/>
                      <a:pt x="4831656" y="4671975"/>
                      <a:pt x="4627997" y="4681234"/>
                    </a:cubicBezTo>
                    <a:cubicBezTo>
                      <a:pt x="4424338" y="4690493"/>
                      <a:pt x="4168996" y="4660111"/>
                      <a:pt x="4037792" y="4681234"/>
                    </a:cubicBezTo>
                    <a:cubicBezTo>
                      <a:pt x="3906588" y="4702357"/>
                      <a:pt x="3424667" y="4723128"/>
                      <a:pt x="3135126" y="4681234"/>
                    </a:cubicBezTo>
                    <a:cubicBezTo>
                      <a:pt x="2845585" y="4639340"/>
                      <a:pt x="2774287" y="4695599"/>
                      <a:pt x="2649074" y="4681234"/>
                    </a:cubicBezTo>
                    <a:cubicBezTo>
                      <a:pt x="2523861" y="4666869"/>
                      <a:pt x="2174520" y="4712684"/>
                      <a:pt x="1746408" y="4681234"/>
                    </a:cubicBezTo>
                    <a:cubicBezTo>
                      <a:pt x="1318296" y="4649784"/>
                      <a:pt x="1149756" y="4676357"/>
                      <a:pt x="843741" y="4681234"/>
                    </a:cubicBezTo>
                    <a:cubicBezTo>
                      <a:pt x="537726" y="4686111"/>
                      <a:pt x="546833" y="4666011"/>
                      <a:pt x="253536" y="4681234"/>
                    </a:cubicBezTo>
                    <a:cubicBezTo>
                      <a:pt x="101963" y="4684371"/>
                      <a:pt x="3321" y="4567742"/>
                      <a:pt x="0" y="4427698"/>
                    </a:cubicBezTo>
                    <a:cubicBezTo>
                      <a:pt x="2681" y="4192633"/>
                      <a:pt x="22253" y="3980821"/>
                      <a:pt x="0" y="3648521"/>
                    </a:cubicBezTo>
                    <a:cubicBezTo>
                      <a:pt x="-22253" y="3316221"/>
                      <a:pt x="7960" y="3095377"/>
                      <a:pt x="0" y="2869344"/>
                    </a:cubicBezTo>
                    <a:cubicBezTo>
                      <a:pt x="-7960" y="2643311"/>
                      <a:pt x="1842" y="2478009"/>
                      <a:pt x="0" y="2173651"/>
                    </a:cubicBezTo>
                    <a:cubicBezTo>
                      <a:pt x="-1842" y="1869293"/>
                      <a:pt x="-20985" y="1796776"/>
                      <a:pt x="0" y="1561440"/>
                    </a:cubicBezTo>
                    <a:cubicBezTo>
                      <a:pt x="20985" y="1326104"/>
                      <a:pt x="17557" y="1014283"/>
                      <a:pt x="0" y="865746"/>
                    </a:cubicBezTo>
                    <a:cubicBezTo>
                      <a:pt x="-17557" y="717209"/>
                      <a:pt x="-7495" y="460405"/>
                      <a:pt x="0" y="253536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="" xmlns:ask="http://schemas.microsoft.com/office/drawing/2018/sketchyshapes" sd="1752748507">
                      <a:prstGeom prst="roundRect">
                        <a:avLst>
                          <a:gd name="adj" fmla="val 5416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8B6C057-CCAC-4C4B-80CF-2B70A2DA32D9}"/>
                  </a:ext>
                </a:extLst>
              </p:cNvPr>
              <p:cNvSpPr txBox="1"/>
              <p:nvPr/>
            </p:nvSpPr>
            <p:spPr>
              <a:xfrm>
                <a:off x="5839364" y="3248739"/>
                <a:ext cx="1492134" cy="58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/>
                  <a:t>대서양</a:t>
                </a:r>
                <a:endParaRPr lang="en-US" altLang="ko-KR" b="1" dirty="0"/>
              </a:p>
            </p:txBody>
          </p:sp>
        </p:grpSp>
        <p:sp>
          <p:nvSpPr>
            <p:cNvPr id="35" name="사각형: 둥근 모서리 3">
              <a:extLst>
                <a:ext uri="{FF2B5EF4-FFF2-40B4-BE49-F238E27FC236}">
                  <a16:creationId xmlns:a16="http://schemas.microsoft.com/office/drawing/2014/main" id="{B8A2843A-6ADB-4000-90B5-17B87DE181B3}"/>
                </a:ext>
              </a:extLst>
            </p:cNvPr>
            <p:cNvSpPr/>
            <p:nvPr/>
          </p:nvSpPr>
          <p:spPr>
            <a:xfrm>
              <a:off x="5999959" y="1260319"/>
              <a:ext cx="1413339" cy="613573"/>
            </a:xfrm>
            <a:custGeom>
              <a:avLst/>
              <a:gdLst>
                <a:gd name="connsiteX0" fmla="*/ 0 w 10922456"/>
                <a:gd name="connsiteY0" fmla="*/ 253536 h 4681234"/>
                <a:gd name="connsiteX1" fmla="*/ 253536 w 10922456"/>
                <a:gd name="connsiteY1" fmla="*/ 0 h 4681234"/>
                <a:gd name="connsiteX2" fmla="*/ 843741 w 10922456"/>
                <a:gd name="connsiteY2" fmla="*/ 0 h 4681234"/>
                <a:gd name="connsiteX3" fmla="*/ 1538100 w 10922456"/>
                <a:gd name="connsiteY3" fmla="*/ 0 h 4681234"/>
                <a:gd name="connsiteX4" fmla="*/ 1919997 w 10922456"/>
                <a:gd name="connsiteY4" fmla="*/ 0 h 4681234"/>
                <a:gd name="connsiteX5" fmla="*/ 2718510 w 10922456"/>
                <a:gd name="connsiteY5" fmla="*/ 0 h 4681234"/>
                <a:gd name="connsiteX6" fmla="*/ 3412869 w 10922456"/>
                <a:gd name="connsiteY6" fmla="*/ 0 h 4681234"/>
                <a:gd name="connsiteX7" fmla="*/ 4107228 w 10922456"/>
                <a:gd name="connsiteY7" fmla="*/ 0 h 4681234"/>
                <a:gd name="connsiteX8" fmla="*/ 4801587 w 10922456"/>
                <a:gd name="connsiteY8" fmla="*/ 0 h 4681234"/>
                <a:gd name="connsiteX9" fmla="*/ 5495946 w 10922456"/>
                <a:gd name="connsiteY9" fmla="*/ 0 h 4681234"/>
                <a:gd name="connsiteX10" fmla="*/ 6190305 w 10922456"/>
                <a:gd name="connsiteY10" fmla="*/ 0 h 4681234"/>
                <a:gd name="connsiteX11" fmla="*/ 6988818 w 10922456"/>
                <a:gd name="connsiteY11" fmla="*/ 0 h 4681234"/>
                <a:gd name="connsiteX12" fmla="*/ 7579023 w 10922456"/>
                <a:gd name="connsiteY12" fmla="*/ 0 h 4681234"/>
                <a:gd name="connsiteX13" fmla="*/ 8065074 w 10922456"/>
                <a:gd name="connsiteY13" fmla="*/ 0 h 4681234"/>
                <a:gd name="connsiteX14" fmla="*/ 8446971 w 10922456"/>
                <a:gd name="connsiteY14" fmla="*/ 0 h 4681234"/>
                <a:gd name="connsiteX15" fmla="*/ 8933023 w 10922456"/>
                <a:gd name="connsiteY15" fmla="*/ 0 h 4681234"/>
                <a:gd name="connsiteX16" fmla="*/ 9314920 w 10922456"/>
                <a:gd name="connsiteY16" fmla="*/ 0 h 4681234"/>
                <a:gd name="connsiteX17" fmla="*/ 10009279 w 10922456"/>
                <a:gd name="connsiteY17" fmla="*/ 0 h 4681234"/>
                <a:gd name="connsiteX18" fmla="*/ 10668920 w 10922456"/>
                <a:gd name="connsiteY18" fmla="*/ 0 h 4681234"/>
                <a:gd name="connsiteX19" fmla="*/ 10922456 w 10922456"/>
                <a:gd name="connsiteY19" fmla="*/ 253536 h 4681234"/>
                <a:gd name="connsiteX20" fmla="*/ 10922456 w 10922456"/>
                <a:gd name="connsiteY20" fmla="*/ 949230 h 4681234"/>
                <a:gd name="connsiteX21" fmla="*/ 10922456 w 10922456"/>
                <a:gd name="connsiteY21" fmla="*/ 1519698 h 4681234"/>
                <a:gd name="connsiteX22" fmla="*/ 10922456 w 10922456"/>
                <a:gd name="connsiteY22" fmla="*/ 2173651 h 4681234"/>
                <a:gd name="connsiteX23" fmla="*/ 10922456 w 10922456"/>
                <a:gd name="connsiteY23" fmla="*/ 2952827 h 4681234"/>
                <a:gd name="connsiteX24" fmla="*/ 10922456 w 10922456"/>
                <a:gd name="connsiteY24" fmla="*/ 3565038 h 4681234"/>
                <a:gd name="connsiteX25" fmla="*/ 10922456 w 10922456"/>
                <a:gd name="connsiteY25" fmla="*/ 4427698 h 4681234"/>
                <a:gd name="connsiteX26" fmla="*/ 10668920 w 10922456"/>
                <a:gd name="connsiteY26" fmla="*/ 4681234 h 4681234"/>
                <a:gd name="connsiteX27" fmla="*/ 10182869 w 10922456"/>
                <a:gd name="connsiteY27" fmla="*/ 4681234 h 4681234"/>
                <a:gd name="connsiteX28" fmla="*/ 9280202 w 10922456"/>
                <a:gd name="connsiteY28" fmla="*/ 4681234 h 4681234"/>
                <a:gd name="connsiteX29" fmla="*/ 8481689 w 10922456"/>
                <a:gd name="connsiteY29" fmla="*/ 4681234 h 4681234"/>
                <a:gd name="connsiteX30" fmla="*/ 7891484 w 10922456"/>
                <a:gd name="connsiteY30" fmla="*/ 4681234 h 4681234"/>
                <a:gd name="connsiteX31" fmla="*/ 7301279 w 10922456"/>
                <a:gd name="connsiteY31" fmla="*/ 4681234 h 4681234"/>
                <a:gd name="connsiteX32" fmla="*/ 6398613 w 10922456"/>
                <a:gd name="connsiteY32" fmla="*/ 4681234 h 4681234"/>
                <a:gd name="connsiteX33" fmla="*/ 5808407 w 10922456"/>
                <a:gd name="connsiteY33" fmla="*/ 4681234 h 4681234"/>
                <a:gd name="connsiteX34" fmla="*/ 5218202 w 10922456"/>
                <a:gd name="connsiteY34" fmla="*/ 4681234 h 4681234"/>
                <a:gd name="connsiteX35" fmla="*/ 4836305 w 10922456"/>
                <a:gd name="connsiteY35" fmla="*/ 4681234 h 4681234"/>
                <a:gd name="connsiteX36" fmla="*/ 4141946 w 10922456"/>
                <a:gd name="connsiteY36" fmla="*/ 4681234 h 4681234"/>
                <a:gd name="connsiteX37" fmla="*/ 3343433 w 10922456"/>
                <a:gd name="connsiteY37" fmla="*/ 4681234 h 4681234"/>
                <a:gd name="connsiteX38" fmla="*/ 2440767 w 10922456"/>
                <a:gd name="connsiteY38" fmla="*/ 4681234 h 4681234"/>
                <a:gd name="connsiteX39" fmla="*/ 1538100 w 10922456"/>
                <a:gd name="connsiteY39" fmla="*/ 4681234 h 4681234"/>
                <a:gd name="connsiteX40" fmla="*/ 843741 w 10922456"/>
                <a:gd name="connsiteY40" fmla="*/ 4681234 h 4681234"/>
                <a:gd name="connsiteX41" fmla="*/ 253536 w 10922456"/>
                <a:gd name="connsiteY41" fmla="*/ 4681234 h 4681234"/>
                <a:gd name="connsiteX42" fmla="*/ 0 w 10922456"/>
                <a:gd name="connsiteY42" fmla="*/ 4427698 h 4681234"/>
                <a:gd name="connsiteX43" fmla="*/ 0 w 10922456"/>
                <a:gd name="connsiteY43" fmla="*/ 3648521 h 4681234"/>
                <a:gd name="connsiteX44" fmla="*/ 0 w 10922456"/>
                <a:gd name="connsiteY44" fmla="*/ 2952827 h 4681234"/>
                <a:gd name="connsiteX45" fmla="*/ 0 w 10922456"/>
                <a:gd name="connsiteY45" fmla="*/ 2382359 h 4681234"/>
                <a:gd name="connsiteX46" fmla="*/ 0 w 10922456"/>
                <a:gd name="connsiteY46" fmla="*/ 1728407 h 4681234"/>
                <a:gd name="connsiteX47" fmla="*/ 0 w 10922456"/>
                <a:gd name="connsiteY47" fmla="*/ 949230 h 4681234"/>
                <a:gd name="connsiteX48" fmla="*/ 0 w 10922456"/>
                <a:gd name="connsiteY48" fmla="*/ 253536 h 46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922456" h="4681234" fill="none" extrusionOk="0">
                  <a:moveTo>
                    <a:pt x="0" y="253536"/>
                  </a:moveTo>
                  <a:cubicBezTo>
                    <a:pt x="6446" y="101748"/>
                    <a:pt x="133381" y="14067"/>
                    <a:pt x="253536" y="0"/>
                  </a:cubicBezTo>
                  <a:cubicBezTo>
                    <a:pt x="466034" y="4615"/>
                    <a:pt x="664551" y="8322"/>
                    <a:pt x="843741" y="0"/>
                  </a:cubicBezTo>
                  <a:cubicBezTo>
                    <a:pt x="1022932" y="-8322"/>
                    <a:pt x="1340015" y="-9617"/>
                    <a:pt x="1538100" y="0"/>
                  </a:cubicBezTo>
                  <a:cubicBezTo>
                    <a:pt x="1736185" y="9617"/>
                    <a:pt x="1775930" y="4280"/>
                    <a:pt x="1919997" y="0"/>
                  </a:cubicBezTo>
                  <a:cubicBezTo>
                    <a:pt x="2064064" y="-4280"/>
                    <a:pt x="2423910" y="18903"/>
                    <a:pt x="2718510" y="0"/>
                  </a:cubicBezTo>
                  <a:cubicBezTo>
                    <a:pt x="3013110" y="-18903"/>
                    <a:pt x="3186734" y="23662"/>
                    <a:pt x="3412869" y="0"/>
                  </a:cubicBezTo>
                  <a:cubicBezTo>
                    <a:pt x="3639004" y="-23662"/>
                    <a:pt x="3792241" y="24607"/>
                    <a:pt x="4107228" y="0"/>
                  </a:cubicBezTo>
                  <a:cubicBezTo>
                    <a:pt x="4422215" y="-24607"/>
                    <a:pt x="4509678" y="-33836"/>
                    <a:pt x="4801587" y="0"/>
                  </a:cubicBezTo>
                  <a:cubicBezTo>
                    <a:pt x="5093496" y="33836"/>
                    <a:pt x="5155207" y="29190"/>
                    <a:pt x="5495946" y="0"/>
                  </a:cubicBezTo>
                  <a:cubicBezTo>
                    <a:pt x="5836685" y="-29190"/>
                    <a:pt x="5876203" y="30034"/>
                    <a:pt x="6190305" y="0"/>
                  </a:cubicBezTo>
                  <a:cubicBezTo>
                    <a:pt x="6504407" y="-30034"/>
                    <a:pt x="6676674" y="13338"/>
                    <a:pt x="6988818" y="0"/>
                  </a:cubicBezTo>
                  <a:cubicBezTo>
                    <a:pt x="7300962" y="-13338"/>
                    <a:pt x="7372643" y="9087"/>
                    <a:pt x="7579023" y="0"/>
                  </a:cubicBezTo>
                  <a:cubicBezTo>
                    <a:pt x="7785404" y="-9087"/>
                    <a:pt x="7866082" y="-24227"/>
                    <a:pt x="8065074" y="0"/>
                  </a:cubicBezTo>
                  <a:cubicBezTo>
                    <a:pt x="8264066" y="24227"/>
                    <a:pt x="8367428" y="-16248"/>
                    <a:pt x="8446971" y="0"/>
                  </a:cubicBezTo>
                  <a:cubicBezTo>
                    <a:pt x="8526514" y="16248"/>
                    <a:pt x="8730646" y="4553"/>
                    <a:pt x="8933023" y="0"/>
                  </a:cubicBezTo>
                  <a:cubicBezTo>
                    <a:pt x="9135400" y="-4553"/>
                    <a:pt x="9227544" y="-102"/>
                    <a:pt x="9314920" y="0"/>
                  </a:cubicBezTo>
                  <a:cubicBezTo>
                    <a:pt x="9402296" y="102"/>
                    <a:pt x="9668371" y="-28702"/>
                    <a:pt x="10009279" y="0"/>
                  </a:cubicBezTo>
                  <a:cubicBezTo>
                    <a:pt x="10350187" y="28702"/>
                    <a:pt x="10523351" y="6445"/>
                    <a:pt x="10668920" y="0"/>
                  </a:cubicBezTo>
                  <a:cubicBezTo>
                    <a:pt x="10810600" y="21612"/>
                    <a:pt x="10926082" y="112095"/>
                    <a:pt x="10922456" y="253536"/>
                  </a:cubicBezTo>
                  <a:cubicBezTo>
                    <a:pt x="10925165" y="533663"/>
                    <a:pt x="10910602" y="674802"/>
                    <a:pt x="10922456" y="949230"/>
                  </a:cubicBezTo>
                  <a:cubicBezTo>
                    <a:pt x="10934310" y="1223658"/>
                    <a:pt x="10906306" y="1366240"/>
                    <a:pt x="10922456" y="1519698"/>
                  </a:cubicBezTo>
                  <a:cubicBezTo>
                    <a:pt x="10938606" y="1673156"/>
                    <a:pt x="10931848" y="1871856"/>
                    <a:pt x="10922456" y="2173651"/>
                  </a:cubicBezTo>
                  <a:cubicBezTo>
                    <a:pt x="10913064" y="2475446"/>
                    <a:pt x="10885015" y="2763470"/>
                    <a:pt x="10922456" y="2952827"/>
                  </a:cubicBezTo>
                  <a:cubicBezTo>
                    <a:pt x="10959897" y="3142184"/>
                    <a:pt x="10944689" y="3412672"/>
                    <a:pt x="10922456" y="3565038"/>
                  </a:cubicBezTo>
                  <a:cubicBezTo>
                    <a:pt x="10900223" y="3717404"/>
                    <a:pt x="10934203" y="4113567"/>
                    <a:pt x="10922456" y="4427698"/>
                  </a:cubicBezTo>
                  <a:cubicBezTo>
                    <a:pt x="10901461" y="4576454"/>
                    <a:pt x="10823540" y="4682312"/>
                    <a:pt x="10668920" y="4681234"/>
                  </a:cubicBezTo>
                  <a:cubicBezTo>
                    <a:pt x="10463841" y="4661440"/>
                    <a:pt x="10401919" y="4669444"/>
                    <a:pt x="10182869" y="4681234"/>
                  </a:cubicBezTo>
                  <a:cubicBezTo>
                    <a:pt x="9963819" y="4693024"/>
                    <a:pt x="9645025" y="4706825"/>
                    <a:pt x="9280202" y="4681234"/>
                  </a:cubicBezTo>
                  <a:cubicBezTo>
                    <a:pt x="8915379" y="4655643"/>
                    <a:pt x="8691103" y="4686609"/>
                    <a:pt x="8481689" y="4681234"/>
                  </a:cubicBezTo>
                  <a:cubicBezTo>
                    <a:pt x="8272275" y="4675859"/>
                    <a:pt x="8073013" y="4702770"/>
                    <a:pt x="7891484" y="4681234"/>
                  </a:cubicBezTo>
                  <a:cubicBezTo>
                    <a:pt x="7709955" y="4659698"/>
                    <a:pt x="7536625" y="4685795"/>
                    <a:pt x="7301279" y="4681234"/>
                  </a:cubicBezTo>
                  <a:cubicBezTo>
                    <a:pt x="7065934" y="4676673"/>
                    <a:pt x="6757987" y="4682775"/>
                    <a:pt x="6398613" y="4681234"/>
                  </a:cubicBezTo>
                  <a:cubicBezTo>
                    <a:pt x="6039239" y="4679693"/>
                    <a:pt x="6080043" y="4678059"/>
                    <a:pt x="5808407" y="4681234"/>
                  </a:cubicBezTo>
                  <a:cubicBezTo>
                    <a:pt x="5536771" y="4684409"/>
                    <a:pt x="5361685" y="4656041"/>
                    <a:pt x="5218202" y="4681234"/>
                  </a:cubicBezTo>
                  <a:cubicBezTo>
                    <a:pt x="5074719" y="4706427"/>
                    <a:pt x="4923992" y="4679503"/>
                    <a:pt x="4836305" y="4681234"/>
                  </a:cubicBezTo>
                  <a:cubicBezTo>
                    <a:pt x="4748618" y="4682965"/>
                    <a:pt x="4288020" y="4666790"/>
                    <a:pt x="4141946" y="4681234"/>
                  </a:cubicBezTo>
                  <a:cubicBezTo>
                    <a:pt x="3995872" y="4695678"/>
                    <a:pt x="3741338" y="4670379"/>
                    <a:pt x="3343433" y="4681234"/>
                  </a:cubicBezTo>
                  <a:cubicBezTo>
                    <a:pt x="2945528" y="4692089"/>
                    <a:pt x="2822023" y="4646703"/>
                    <a:pt x="2440767" y="4681234"/>
                  </a:cubicBezTo>
                  <a:cubicBezTo>
                    <a:pt x="2059511" y="4715765"/>
                    <a:pt x="1796477" y="4641228"/>
                    <a:pt x="1538100" y="4681234"/>
                  </a:cubicBezTo>
                  <a:cubicBezTo>
                    <a:pt x="1279723" y="4721240"/>
                    <a:pt x="1037759" y="4664752"/>
                    <a:pt x="843741" y="4681234"/>
                  </a:cubicBezTo>
                  <a:cubicBezTo>
                    <a:pt x="649723" y="4697716"/>
                    <a:pt x="503260" y="4709929"/>
                    <a:pt x="253536" y="4681234"/>
                  </a:cubicBezTo>
                  <a:cubicBezTo>
                    <a:pt x="104586" y="4685435"/>
                    <a:pt x="1561" y="4563091"/>
                    <a:pt x="0" y="4427698"/>
                  </a:cubicBezTo>
                  <a:cubicBezTo>
                    <a:pt x="16292" y="4219901"/>
                    <a:pt x="-9568" y="3909721"/>
                    <a:pt x="0" y="3648521"/>
                  </a:cubicBezTo>
                  <a:cubicBezTo>
                    <a:pt x="9568" y="3387321"/>
                    <a:pt x="-6966" y="3172554"/>
                    <a:pt x="0" y="2952827"/>
                  </a:cubicBezTo>
                  <a:cubicBezTo>
                    <a:pt x="6966" y="2733100"/>
                    <a:pt x="-27542" y="2657632"/>
                    <a:pt x="0" y="2382359"/>
                  </a:cubicBezTo>
                  <a:cubicBezTo>
                    <a:pt x="27542" y="2107086"/>
                    <a:pt x="20398" y="2044374"/>
                    <a:pt x="0" y="1728407"/>
                  </a:cubicBezTo>
                  <a:cubicBezTo>
                    <a:pt x="-20398" y="1412440"/>
                    <a:pt x="2419" y="1120904"/>
                    <a:pt x="0" y="949230"/>
                  </a:cubicBezTo>
                  <a:cubicBezTo>
                    <a:pt x="-2419" y="777556"/>
                    <a:pt x="29169" y="568548"/>
                    <a:pt x="0" y="253536"/>
                  </a:cubicBezTo>
                  <a:close/>
                </a:path>
                <a:path w="10922456" h="4681234" stroke="0" extrusionOk="0">
                  <a:moveTo>
                    <a:pt x="0" y="253536"/>
                  </a:moveTo>
                  <a:cubicBezTo>
                    <a:pt x="6333" y="115607"/>
                    <a:pt x="124210" y="-32651"/>
                    <a:pt x="253536" y="0"/>
                  </a:cubicBezTo>
                  <a:cubicBezTo>
                    <a:pt x="369383" y="-353"/>
                    <a:pt x="539335" y="10665"/>
                    <a:pt x="635433" y="0"/>
                  </a:cubicBezTo>
                  <a:cubicBezTo>
                    <a:pt x="731531" y="-10665"/>
                    <a:pt x="894222" y="-8278"/>
                    <a:pt x="1121485" y="0"/>
                  </a:cubicBezTo>
                  <a:cubicBezTo>
                    <a:pt x="1348748" y="8278"/>
                    <a:pt x="1522218" y="19325"/>
                    <a:pt x="1711690" y="0"/>
                  </a:cubicBezTo>
                  <a:cubicBezTo>
                    <a:pt x="1901163" y="-19325"/>
                    <a:pt x="2130241" y="-21785"/>
                    <a:pt x="2406049" y="0"/>
                  </a:cubicBezTo>
                  <a:cubicBezTo>
                    <a:pt x="2681857" y="21785"/>
                    <a:pt x="2794937" y="-7819"/>
                    <a:pt x="2996254" y="0"/>
                  </a:cubicBezTo>
                  <a:cubicBezTo>
                    <a:pt x="3197571" y="7819"/>
                    <a:pt x="3291401" y="-1907"/>
                    <a:pt x="3378151" y="0"/>
                  </a:cubicBezTo>
                  <a:cubicBezTo>
                    <a:pt x="3464901" y="1907"/>
                    <a:pt x="4013338" y="28818"/>
                    <a:pt x="4176664" y="0"/>
                  </a:cubicBezTo>
                  <a:cubicBezTo>
                    <a:pt x="4339990" y="-28818"/>
                    <a:pt x="4810160" y="-11694"/>
                    <a:pt x="4975177" y="0"/>
                  </a:cubicBezTo>
                  <a:cubicBezTo>
                    <a:pt x="5140194" y="11694"/>
                    <a:pt x="5396576" y="20791"/>
                    <a:pt x="5773690" y="0"/>
                  </a:cubicBezTo>
                  <a:cubicBezTo>
                    <a:pt x="6150804" y="-20791"/>
                    <a:pt x="6294795" y="6869"/>
                    <a:pt x="6676356" y="0"/>
                  </a:cubicBezTo>
                  <a:cubicBezTo>
                    <a:pt x="7057917" y="-6869"/>
                    <a:pt x="7089996" y="-32324"/>
                    <a:pt x="7370715" y="0"/>
                  </a:cubicBezTo>
                  <a:cubicBezTo>
                    <a:pt x="7651434" y="32324"/>
                    <a:pt x="8043428" y="-32007"/>
                    <a:pt x="8273382" y="0"/>
                  </a:cubicBezTo>
                  <a:cubicBezTo>
                    <a:pt x="8503336" y="32007"/>
                    <a:pt x="8678791" y="-27263"/>
                    <a:pt x="9071894" y="0"/>
                  </a:cubicBezTo>
                  <a:cubicBezTo>
                    <a:pt x="9464997" y="27263"/>
                    <a:pt x="9539999" y="20013"/>
                    <a:pt x="9766253" y="0"/>
                  </a:cubicBezTo>
                  <a:cubicBezTo>
                    <a:pt x="9992507" y="-20013"/>
                    <a:pt x="10243908" y="-10030"/>
                    <a:pt x="10668920" y="0"/>
                  </a:cubicBezTo>
                  <a:cubicBezTo>
                    <a:pt x="10826805" y="-5008"/>
                    <a:pt x="10925194" y="109852"/>
                    <a:pt x="10922456" y="253536"/>
                  </a:cubicBezTo>
                  <a:cubicBezTo>
                    <a:pt x="10905016" y="478826"/>
                    <a:pt x="10893038" y="619162"/>
                    <a:pt x="10922456" y="865746"/>
                  </a:cubicBezTo>
                  <a:cubicBezTo>
                    <a:pt x="10951875" y="1112330"/>
                    <a:pt x="10919347" y="1216073"/>
                    <a:pt x="10922456" y="1477957"/>
                  </a:cubicBezTo>
                  <a:cubicBezTo>
                    <a:pt x="10925565" y="1739841"/>
                    <a:pt x="10921933" y="1835104"/>
                    <a:pt x="10922456" y="2131909"/>
                  </a:cubicBezTo>
                  <a:cubicBezTo>
                    <a:pt x="10922979" y="2428714"/>
                    <a:pt x="10894258" y="2548423"/>
                    <a:pt x="10922456" y="2869344"/>
                  </a:cubicBezTo>
                  <a:cubicBezTo>
                    <a:pt x="10950654" y="3190266"/>
                    <a:pt x="10894404" y="3246893"/>
                    <a:pt x="10922456" y="3481555"/>
                  </a:cubicBezTo>
                  <a:cubicBezTo>
                    <a:pt x="10950508" y="3716217"/>
                    <a:pt x="10951668" y="4132627"/>
                    <a:pt x="10922456" y="4427698"/>
                  </a:cubicBezTo>
                  <a:cubicBezTo>
                    <a:pt x="10908810" y="4537967"/>
                    <a:pt x="10796617" y="4680011"/>
                    <a:pt x="10668920" y="4681234"/>
                  </a:cubicBezTo>
                  <a:cubicBezTo>
                    <a:pt x="10552403" y="4681352"/>
                    <a:pt x="10375248" y="4691399"/>
                    <a:pt x="10287023" y="4681234"/>
                  </a:cubicBezTo>
                  <a:cubicBezTo>
                    <a:pt x="10198798" y="4671069"/>
                    <a:pt x="9588999" y="4671244"/>
                    <a:pt x="9384356" y="4681234"/>
                  </a:cubicBezTo>
                  <a:cubicBezTo>
                    <a:pt x="9179713" y="4691224"/>
                    <a:pt x="9092294" y="4664855"/>
                    <a:pt x="9002459" y="4681234"/>
                  </a:cubicBezTo>
                  <a:cubicBezTo>
                    <a:pt x="8912624" y="4697613"/>
                    <a:pt x="8509176" y="4695254"/>
                    <a:pt x="8203946" y="4681234"/>
                  </a:cubicBezTo>
                  <a:cubicBezTo>
                    <a:pt x="7898716" y="4667214"/>
                    <a:pt x="7652785" y="4686672"/>
                    <a:pt x="7405433" y="4681234"/>
                  </a:cubicBezTo>
                  <a:cubicBezTo>
                    <a:pt x="7158081" y="4675796"/>
                    <a:pt x="6958104" y="4661555"/>
                    <a:pt x="6606920" y="4681234"/>
                  </a:cubicBezTo>
                  <a:cubicBezTo>
                    <a:pt x="6255736" y="4700913"/>
                    <a:pt x="6362288" y="4681249"/>
                    <a:pt x="6120869" y="4681234"/>
                  </a:cubicBezTo>
                  <a:cubicBezTo>
                    <a:pt x="5879450" y="4681219"/>
                    <a:pt x="5684158" y="4672265"/>
                    <a:pt x="5426510" y="4681234"/>
                  </a:cubicBezTo>
                  <a:cubicBezTo>
                    <a:pt x="5168862" y="4690203"/>
                    <a:pt x="4831656" y="4671975"/>
                    <a:pt x="4627997" y="4681234"/>
                  </a:cubicBezTo>
                  <a:cubicBezTo>
                    <a:pt x="4424338" y="4690493"/>
                    <a:pt x="4168996" y="4660111"/>
                    <a:pt x="4037792" y="4681234"/>
                  </a:cubicBezTo>
                  <a:cubicBezTo>
                    <a:pt x="3906588" y="4702357"/>
                    <a:pt x="3424667" y="4723128"/>
                    <a:pt x="3135126" y="4681234"/>
                  </a:cubicBezTo>
                  <a:cubicBezTo>
                    <a:pt x="2845585" y="4639340"/>
                    <a:pt x="2774287" y="4695599"/>
                    <a:pt x="2649074" y="4681234"/>
                  </a:cubicBezTo>
                  <a:cubicBezTo>
                    <a:pt x="2523861" y="4666869"/>
                    <a:pt x="2174520" y="4712684"/>
                    <a:pt x="1746408" y="4681234"/>
                  </a:cubicBezTo>
                  <a:cubicBezTo>
                    <a:pt x="1318296" y="4649784"/>
                    <a:pt x="1149756" y="4676357"/>
                    <a:pt x="843741" y="4681234"/>
                  </a:cubicBezTo>
                  <a:cubicBezTo>
                    <a:pt x="537726" y="4686111"/>
                    <a:pt x="546833" y="4666011"/>
                    <a:pt x="253536" y="4681234"/>
                  </a:cubicBezTo>
                  <a:cubicBezTo>
                    <a:pt x="101963" y="4684371"/>
                    <a:pt x="3321" y="4567742"/>
                    <a:pt x="0" y="4427698"/>
                  </a:cubicBezTo>
                  <a:cubicBezTo>
                    <a:pt x="2681" y="4192633"/>
                    <a:pt x="22253" y="3980821"/>
                    <a:pt x="0" y="3648521"/>
                  </a:cubicBezTo>
                  <a:cubicBezTo>
                    <a:pt x="-22253" y="3316221"/>
                    <a:pt x="7960" y="3095377"/>
                    <a:pt x="0" y="2869344"/>
                  </a:cubicBezTo>
                  <a:cubicBezTo>
                    <a:pt x="-7960" y="2643311"/>
                    <a:pt x="1842" y="2478009"/>
                    <a:pt x="0" y="2173651"/>
                  </a:cubicBezTo>
                  <a:cubicBezTo>
                    <a:pt x="-1842" y="1869293"/>
                    <a:pt x="-20985" y="1796776"/>
                    <a:pt x="0" y="1561440"/>
                  </a:cubicBezTo>
                  <a:cubicBezTo>
                    <a:pt x="20985" y="1326104"/>
                    <a:pt x="17557" y="1014283"/>
                    <a:pt x="0" y="865746"/>
                  </a:cubicBezTo>
                  <a:cubicBezTo>
                    <a:pt x="-17557" y="717209"/>
                    <a:pt x="-7495" y="460405"/>
                    <a:pt x="0" y="253536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  <a:extLst>
                <a:ext uri="{C807C97D-BFC1-408E-A445-0C87EB9F89A2}">
                  <ask:lineSketchStyleProps xmlns="" xmlns:ask="http://schemas.microsoft.com/office/drawing/2018/sketchyshapes" sd="1752748507">
                    <a:prstGeom prst="roundRect">
                      <a:avLst>
                        <a:gd name="adj" fmla="val 541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8B6C057-CCAC-4C4B-80CF-2B70A2DA32D9}"/>
                </a:ext>
              </a:extLst>
            </p:cNvPr>
            <p:cNvSpPr txBox="1"/>
            <p:nvPr/>
          </p:nvSpPr>
          <p:spPr>
            <a:xfrm>
              <a:off x="5960659" y="1305495"/>
              <a:ext cx="1491940" cy="587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/>
                <a:t>북극해</a:t>
              </a:r>
              <a:endParaRPr lang="en-US" altLang="ko-KR" b="1" dirty="0"/>
            </a:p>
          </p:txBody>
        </p:sp>
        <p:sp>
          <p:nvSpPr>
            <p:cNvPr id="37" name="사각형: 둥근 모서리 3">
              <a:extLst>
                <a:ext uri="{FF2B5EF4-FFF2-40B4-BE49-F238E27FC236}">
                  <a16:creationId xmlns:a16="http://schemas.microsoft.com/office/drawing/2014/main" id="{B8A2843A-6ADB-4000-90B5-17B87DE181B3}"/>
                </a:ext>
              </a:extLst>
            </p:cNvPr>
            <p:cNvSpPr/>
            <p:nvPr/>
          </p:nvSpPr>
          <p:spPr>
            <a:xfrm>
              <a:off x="9204574" y="2228258"/>
              <a:ext cx="1413339" cy="613573"/>
            </a:xfrm>
            <a:custGeom>
              <a:avLst/>
              <a:gdLst>
                <a:gd name="connsiteX0" fmla="*/ 0 w 10922456"/>
                <a:gd name="connsiteY0" fmla="*/ 253536 h 4681234"/>
                <a:gd name="connsiteX1" fmla="*/ 253536 w 10922456"/>
                <a:gd name="connsiteY1" fmla="*/ 0 h 4681234"/>
                <a:gd name="connsiteX2" fmla="*/ 843741 w 10922456"/>
                <a:gd name="connsiteY2" fmla="*/ 0 h 4681234"/>
                <a:gd name="connsiteX3" fmla="*/ 1538100 w 10922456"/>
                <a:gd name="connsiteY3" fmla="*/ 0 h 4681234"/>
                <a:gd name="connsiteX4" fmla="*/ 1919997 w 10922456"/>
                <a:gd name="connsiteY4" fmla="*/ 0 h 4681234"/>
                <a:gd name="connsiteX5" fmla="*/ 2718510 w 10922456"/>
                <a:gd name="connsiteY5" fmla="*/ 0 h 4681234"/>
                <a:gd name="connsiteX6" fmla="*/ 3412869 w 10922456"/>
                <a:gd name="connsiteY6" fmla="*/ 0 h 4681234"/>
                <a:gd name="connsiteX7" fmla="*/ 4107228 w 10922456"/>
                <a:gd name="connsiteY7" fmla="*/ 0 h 4681234"/>
                <a:gd name="connsiteX8" fmla="*/ 4801587 w 10922456"/>
                <a:gd name="connsiteY8" fmla="*/ 0 h 4681234"/>
                <a:gd name="connsiteX9" fmla="*/ 5495946 w 10922456"/>
                <a:gd name="connsiteY9" fmla="*/ 0 h 4681234"/>
                <a:gd name="connsiteX10" fmla="*/ 6190305 w 10922456"/>
                <a:gd name="connsiteY10" fmla="*/ 0 h 4681234"/>
                <a:gd name="connsiteX11" fmla="*/ 6988818 w 10922456"/>
                <a:gd name="connsiteY11" fmla="*/ 0 h 4681234"/>
                <a:gd name="connsiteX12" fmla="*/ 7579023 w 10922456"/>
                <a:gd name="connsiteY12" fmla="*/ 0 h 4681234"/>
                <a:gd name="connsiteX13" fmla="*/ 8065074 w 10922456"/>
                <a:gd name="connsiteY13" fmla="*/ 0 h 4681234"/>
                <a:gd name="connsiteX14" fmla="*/ 8446971 w 10922456"/>
                <a:gd name="connsiteY14" fmla="*/ 0 h 4681234"/>
                <a:gd name="connsiteX15" fmla="*/ 8933023 w 10922456"/>
                <a:gd name="connsiteY15" fmla="*/ 0 h 4681234"/>
                <a:gd name="connsiteX16" fmla="*/ 9314920 w 10922456"/>
                <a:gd name="connsiteY16" fmla="*/ 0 h 4681234"/>
                <a:gd name="connsiteX17" fmla="*/ 10009279 w 10922456"/>
                <a:gd name="connsiteY17" fmla="*/ 0 h 4681234"/>
                <a:gd name="connsiteX18" fmla="*/ 10668920 w 10922456"/>
                <a:gd name="connsiteY18" fmla="*/ 0 h 4681234"/>
                <a:gd name="connsiteX19" fmla="*/ 10922456 w 10922456"/>
                <a:gd name="connsiteY19" fmla="*/ 253536 h 4681234"/>
                <a:gd name="connsiteX20" fmla="*/ 10922456 w 10922456"/>
                <a:gd name="connsiteY20" fmla="*/ 949230 h 4681234"/>
                <a:gd name="connsiteX21" fmla="*/ 10922456 w 10922456"/>
                <a:gd name="connsiteY21" fmla="*/ 1519698 h 4681234"/>
                <a:gd name="connsiteX22" fmla="*/ 10922456 w 10922456"/>
                <a:gd name="connsiteY22" fmla="*/ 2173651 h 4681234"/>
                <a:gd name="connsiteX23" fmla="*/ 10922456 w 10922456"/>
                <a:gd name="connsiteY23" fmla="*/ 2952827 h 4681234"/>
                <a:gd name="connsiteX24" fmla="*/ 10922456 w 10922456"/>
                <a:gd name="connsiteY24" fmla="*/ 3565038 h 4681234"/>
                <a:gd name="connsiteX25" fmla="*/ 10922456 w 10922456"/>
                <a:gd name="connsiteY25" fmla="*/ 4427698 h 4681234"/>
                <a:gd name="connsiteX26" fmla="*/ 10668920 w 10922456"/>
                <a:gd name="connsiteY26" fmla="*/ 4681234 h 4681234"/>
                <a:gd name="connsiteX27" fmla="*/ 10182869 w 10922456"/>
                <a:gd name="connsiteY27" fmla="*/ 4681234 h 4681234"/>
                <a:gd name="connsiteX28" fmla="*/ 9280202 w 10922456"/>
                <a:gd name="connsiteY28" fmla="*/ 4681234 h 4681234"/>
                <a:gd name="connsiteX29" fmla="*/ 8481689 w 10922456"/>
                <a:gd name="connsiteY29" fmla="*/ 4681234 h 4681234"/>
                <a:gd name="connsiteX30" fmla="*/ 7891484 w 10922456"/>
                <a:gd name="connsiteY30" fmla="*/ 4681234 h 4681234"/>
                <a:gd name="connsiteX31" fmla="*/ 7301279 w 10922456"/>
                <a:gd name="connsiteY31" fmla="*/ 4681234 h 4681234"/>
                <a:gd name="connsiteX32" fmla="*/ 6398613 w 10922456"/>
                <a:gd name="connsiteY32" fmla="*/ 4681234 h 4681234"/>
                <a:gd name="connsiteX33" fmla="*/ 5808407 w 10922456"/>
                <a:gd name="connsiteY33" fmla="*/ 4681234 h 4681234"/>
                <a:gd name="connsiteX34" fmla="*/ 5218202 w 10922456"/>
                <a:gd name="connsiteY34" fmla="*/ 4681234 h 4681234"/>
                <a:gd name="connsiteX35" fmla="*/ 4836305 w 10922456"/>
                <a:gd name="connsiteY35" fmla="*/ 4681234 h 4681234"/>
                <a:gd name="connsiteX36" fmla="*/ 4141946 w 10922456"/>
                <a:gd name="connsiteY36" fmla="*/ 4681234 h 4681234"/>
                <a:gd name="connsiteX37" fmla="*/ 3343433 w 10922456"/>
                <a:gd name="connsiteY37" fmla="*/ 4681234 h 4681234"/>
                <a:gd name="connsiteX38" fmla="*/ 2440767 w 10922456"/>
                <a:gd name="connsiteY38" fmla="*/ 4681234 h 4681234"/>
                <a:gd name="connsiteX39" fmla="*/ 1538100 w 10922456"/>
                <a:gd name="connsiteY39" fmla="*/ 4681234 h 4681234"/>
                <a:gd name="connsiteX40" fmla="*/ 843741 w 10922456"/>
                <a:gd name="connsiteY40" fmla="*/ 4681234 h 4681234"/>
                <a:gd name="connsiteX41" fmla="*/ 253536 w 10922456"/>
                <a:gd name="connsiteY41" fmla="*/ 4681234 h 4681234"/>
                <a:gd name="connsiteX42" fmla="*/ 0 w 10922456"/>
                <a:gd name="connsiteY42" fmla="*/ 4427698 h 4681234"/>
                <a:gd name="connsiteX43" fmla="*/ 0 w 10922456"/>
                <a:gd name="connsiteY43" fmla="*/ 3648521 h 4681234"/>
                <a:gd name="connsiteX44" fmla="*/ 0 w 10922456"/>
                <a:gd name="connsiteY44" fmla="*/ 2952827 h 4681234"/>
                <a:gd name="connsiteX45" fmla="*/ 0 w 10922456"/>
                <a:gd name="connsiteY45" fmla="*/ 2382359 h 4681234"/>
                <a:gd name="connsiteX46" fmla="*/ 0 w 10922456"/>
                <a:gd name="connsiteY46" fmla="*/ 1728407 h 4681234"/>
                <a:gd name="connsiteX47" fmla="*/ 0 w 10922456"/>
                <a:gd name="connsiteY47" fmla="*/ 949230 h 4681234"/>
                <a:gd name="connsiteX48" fmla="*/ 0 w 10922456"/>
                <a:gd name="connsiteY48" fmla="*/ 253536 h 46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922456" h="4681234" fill="none" extrusionOk="0">
                  <a:moveTo>
                    <a:pt x="0" y="253536"/>
                  </a:moveTo>
                  <a:cubicBezTo>
                    <a:pt x="6446" y="101748"/>
                    <a:pt x="133381" y="14067"/>
                    <a:pt x="253536" y="0"/>
                  </a:cubicBezTo>
                  <a:cubicBezTo>
                    <a:pt x="466034" y="4615"/>
                    <a:pt x="664551" y="8322"/>
                    <a:pt x="843741" y="0"/>
                  </a:cubicBezTo>
                  <a:cubicBezTo>
                    <a:pt x="1022932" y="-8322"/>
                    <a:pt x="1340015" y="-9617"/>
                    <a:pt x="1538100" y="0"/>
                  </a:cubicBezTo>
                  <a:cubicBezTo>
                    <a:pt x="1736185" y="9617"/>
                    <a:pt x="1775930" y="4280"/>
                    <a:pt x="1919997" y="0"/>
                  </a:cubicBezTo>
                  <a:cubicBezTo>
                    <a:pt x="2064064" y="-4280"/>
                    <a:pt x="2423910" y="18903"/>
                    <a:pt x="2718510" y="0"/>
                  </a:cubicBezTo>
                  <a:cubicBezTo>
                    <a:pt x="3013110" y="-18903"/>
                    <a:pt x="3186734" y="23662"/>
                    <a:pt x="3412869" y="0"/>
                  </a:cubicBezTo>
                  <a:cubicBezTo>
                    <a:pt x="3639004" y="-23662"/>
                    <a:pt x="3792241" y="24607"/>
                    <a:pt x="4107228" y="0"/>
                  </a:cubicBezTo>
                  <a:cubicBezTo>
                    <a:pt x="4422215" y="-24607"/>
                    <a:pt x="4509678" y="-33836"/>
                    <a:pt x="4801587" y="0"/>
                  </a:cubicBezTo>
                  <a:cubicBezTo>
                    <a:pt x="5093496" y="33836"/>
                    <a:pt x="5155207" y="29190"/>
                    <a:pt x="5495946" y="0"/>
                  </a:cubicBezTo>
                  <a:cubicBezTo>
                    <a:pt x="5836685" y="-29190"/>
                    <a:pt x="5876203" y="30034"/>
                    <a:pt x="6190305" y="0"/>
                  </a:cubicBezTo>
                  <a:cubicBezTo>
                    <a:pt x="6504407" y="-30034"/>
                    <a:pt x="6676674" y="13338"/>
                    <a:pt x="6988818" y="0"/>
                  </a:cubicBezTo>
                  <a:cubicBezTo>
                    <a:pt x="7300962" y="-13338"/>
                    <a:pt x="7372643" y="9087"/>
                    <a:pt x="7579023" y="0"/>
                  </a:cubicBezTo>
                  <a:cubicBezTo>
                    <a:pt x="7785404" y="-9087"/>
                    <a:pt x="7866082" y="-24227"/>
                    <a:pt x="8065074" y="0"/>
                  </a:cubicBezTo>
                  <a:cubicBezTo>
                    <a:pt x="8264066" y="24227"/>
                    <a:pt x="8367428" y="-16248"/>
                    <a:pt x="8446971" y="0"/>
                  </a:cubicBezTo>
                  <a:cubicBezTo>
                    <a:pt x="8526514" y="16248"/>
                    <a:pt x="8730646" y="4553"/>
                    <a:pt x="8933023" y="0"/>
                  </a:cubicBezTo>
                  <a:cubicBezTo>
                    <a:pt x="9135400" y="-4553"/>
                    <a:pt x="9227544" y="-102"/>
                    <a:pt x="9314920" y="0"/>
                  </a:cubicBezTo>
                  <a:cubicBezTo>
                    <a:pt x="9402296" y="102"/>
                    <a:pt x="9668371" y="-28702"/>
                    <a:pt x="10009279" y="0"/>
                  </a:cubicBezTo>
                  <a:cubicBezTo>
                    <a:pt x="10350187" y="28702"/>
                    <a:pt x="10523351" y="6445"/>
                    <a:pt x="10668920" y="0"/>
                  </a:cubicBezTo>
                  <a:cubicBezTo>
                    <a:pt x="10810600" y="21612"/>
                    <a:pt x="10926082" y="112095"/>
                    <a:pt x="10922456" y="253536"/>
                  </a:cubicBezTo>
                  <a:cubicBezTo>
                    <a:pt x="10925165" y="533663"/>
                    <a:pt x="10910602" y="674802"/>
                    <a:pt x="10922456" y="949230"/>
                  </a:cubicBezTo>
                  <a:cubicBezTo>
                    <a:pt x="10934310" y="1223658"/>
                    <a:pt x="10906306" y="1366240"/>
                    <a:pt x="10922456" y="1519698"/>
                  </a:cubicBezTo>
                  <a:cubicBezTo>
                    <a:pt x="10938606" y="1673156"/>
                    <a:pt x="10931848" y="1871856"/>
                    <a:pt x="10922456" y="2173651"/>
                  </a:cubicBezTo>
                  <a:cubicBezTo>
                    <a:pt x="10913064" y="2475446"/>
                    <a:pt x="10885015" y="2763470"/>
                    <a:pt x="10922456" y="2952827"/>
                  </a:cubicBezTo>
                  <a:cubicBezTo>
                    <a:pt x="10959897" y="3142184"/>
                    <a:pt x="10944689" y="3412672"/>
                    <a:pt x="10922456" y="3565038"/>
                  </a:cubicBezTo>
                  <a:cubicBezTo>
                    <a:pt x="10900223" y="3717404"/>
                    <a:pt x="10934203" y="4113567"/>
                    <a:pt x="10922456" y="4427698"/>
                  </a:cubicBezTo>
                  <a:cubicBezTo>
                    <a:pt x="10901461" y="4576454"/>
                    <a:pt x="10823540" y="4682312"/>
                    <a:pt x="10668920" y="4681234"/>
                  </a:cubicBezTo>
                  <a:cubicBezTo>
                    <a:pt x="10463841" y="4661440"/>
                    <a:pt x="10401919" y="4669444"/>
                    <a:pt x="10182869" y="4681234"/>
                  </a:cubicBezTo>
                  <a:cubicBezTo>
                    <a:pt x="9963819" y="4693024"/>
                    <a:pt x="9645025" y="4706825"/>
                    <a:pt x="9280202" y="4681234"/>
                  </a:cubicBezTo>
                  <a:cubicBezTo>
                    <a:pt x="8915379" y="4655643"/>
                    <a:pt x="8691103" y="4686609"/>
                    <a:pt x="8481689" y="4681234"/>
                  </a:cubicBezTo>
                  <a:cubicBezTo>
                    <a:pt x="8272275" y="4675859"/>
                    <a:pt x="8073013" y="4702770"/>
                    <a:pt x="7891484" y="4681234"/>
                  </a:cubicBezTo>
                  <a:cubicBezTo>
                    <a:pt x="7709955" y="4659698"/>
                    <a:pt x="7536625" y="4685795"/>
                    <a:pt x="7301279" y="4681234"/>
                  </a:cubicBezTo>
                  <a:cubicBezTo>
                    <a:pt x="7065934" y="4676673"/>
                    <a:pt x="6757987" y="4682775"/>
                    <a:pt x="6398613" y="4681234"/>
                  </a:cubicBezTo>
                  <a:cubicBezTo>
                    <a:pt x="6039239" y="4679693"/>
                    <a:pt x="6080043" y="4678059"/>
                    <a:pt x="5808407" y="4681234"/>
                  </a:cubicBezTo>
                  <a:cubicBezTo>
                    <a:pt x="5536771" y="4684409"/>
                    <a:pt x="5361685" y="4656041"/>
                    <a:pt x="5218202" y="4681234"/>
                  </a:cubicBezTo>
                  <a:cubicBezTo>
                    <a:pt x="5074719" y="4706427"/>
                    <a:pt x="4923992" y="4679503"/>
                    <a:pt x="4836305" y="4681234"/>
                  </a:cubicBezTo>
                  <a:cubicBezTo>
                    <a:pt x="4748618" y="4682965"/>
                    <a:pt x="4288020" y="4666790"/>
                    <a:pt x="4141946" y="4681234"/>
                  </a:cubicBezTo>
                  <a:cubicBezTo>
                    <a:pt x="3995872" y="4695678"/>
                    <a:pt x="3741338" y="4670379"/>
                    <a:pt x="3343433" y="4681234"/>
                  </a:cubicBezTo>
                  <a:cubicBezTo>
                    <a:pt x="2945528" y="4692089"/>
                    <a:pt x="2822023" y="4646703"/>
                    <a:pt x="2440767" y="4681234"/>
                  </a:cubicBezTo>
                  <a:cubicBezTo>
                    <a:pt x="2059511" y="4715765"/>
                    <a:pt x="1796477" y="4641228"/>
                    <a:pt x="1538100" y="4681234"/>
                  </a:cubicBezTo>
                  <a:cubicBezTo>
                    <a:pt x="1279723" y="4721240"/>
                    <a:pt x="1037759" y="4664752"/>
                    <a:pt x="843741" y="4681234"/>
                  </a:cubicBezTo>
                  <a:cubicBezTo>
                    <a:pt x="649723" y="4697716"/>
                    <a:pt x="503260" y="4709929"/>
                    <a:pt x="253536" y="4681234"/>
                  </a:cubicBezTo>
                  <a:cubicBezTo>
                    <a:pt x="104586" y="4685435"/>
                    <a:pt x="1561" y="4563091"/>
                    <a:pt x="0" y="4427698"/>
                  </a:cubicBezTo>
                  <a:cubicBezTo>
                    <a:pt x="16292" y="4219901"/>
                    <a:pt x="-9568" y="3909721"/>
                    <a:pt x="0" y="3648521"/>
                  </a:cubicBezTo>
                  <a:cubicBezTo>
                    <a:pt x="9568" y="3387321"/>
                    <a:pt x="-6966" y="3172554"/>
                    <a:pt x="0" y="2952827"/>
                  </a:cubicBezTo>
                  <a:cubicBezTo>
                    <a:pt x="6966" y="2733100"/>
                    <a:pt x="-27542" y="2657632"/>
                    <a:pt x="0" y="2382359"/>
                  </a:cubicBezTo>
                  <a:cubicBezTo>
                    <a:pt x="27542" y="2107086"/>
                    <a:pt x="20398" y="2044374"/>
                    <a:pt x="0" y="1728407"/>
                  </a:cubicBezTo>
                  <a:cubicBezTo>
                    <a:pt x="-20398" y="1412440"/>
                    <a:pt x="2419" y="1120904"/>
                    <a:pt x="0" y="949230"/>
                  </a:cubicBezTo>
                  <a:cubicBezTo>
                    <a:pt x="-2419" y="777556"/>
                    <a:pt x="29169" y="568548"/>
                    <a:pt x="0" y="253536"/>
                  </a:cubicBezTo>
                  <a:close/>
                </a:path>
                <a:path w="10922456" h="4681234" stroke="0" extrusionOk="0">
                  <a:moveTo>
                    <a:pt x="0" y="253536"/>
                  </a:moveTo>
                  <a:cubicBezTo>
                    <a:pt x="6333" y="115607"/>
                    <a:pt x="124210" y="-32651"/>
                    <a:pt x="253536" y="0"/>
                  </a:cubicBezTo>
                  <a:cubicBezTo>
                    <a:pt x="369383" y="-353"/>
                    <a:pt x="539335" y="10665"/>
                    <a:pt x="635433" y="0"/>
                  </a:cubicBezTo>
                  <a:cubicBezTo>
                    <a:pt x="731531" y="-10665"/>
                    <a:pt x="894222" y="-8278"/>
                    <a:pt x="1121485" y="0"/>
                  </a:cubicBezTo>
                  <a:cubicBezTo>
                    <a:pt x="1348748" y="8278"/>
                    <a:pt x="1522218" y="19325"/>
                    <a:pt x="1711690" y="0"/>
                  </a:cubicBezTo>
                  <a:cubicBezTo>
                    <a:pt x="1901163" y="-19325"/>
                    <a:pt x="2130241" y="-21785"/>
                    <a:pt x="2406049" y="0"/>
                  </a:cubicBezTo>
                  <a:cubicBezTo>
                    <a:pt x="2681857" y="21785"/>
                    <a:pt x="2794937" y="-7819"/>
                    <a:pt x="2996254" y="0"/>
                  </a:cubicBezTo>
                  <a:cubicBezTo>
                    <a:pt x="3197571" y="7819"/>
                    <a:pt x="3291401" y="-1907"/>
                    <a:pt x="3378151" y="0"/>
                  </a:cubicBezTo>
                  <a:cubicBezTo>
                    <a:pt x="3464901" y="1907"/>
                    <a:pt x="4013338" y="28818"/>
                    <a:pt x="4176664" y="0"/>
                  </a:cubicBezTo>
                  <a:cubicBezTo>
                    <a:pt x="4339990" y="-28818"/>
                    <a:pt x="4810160" y="-11694"/>
                    <a:pt x="4975177" y="0"/>
                  </a:cubicBezTo>
                  <a:cubicBezTo>
                    <a:pt x="5140194" y="11694"/>
                    <a:pt x="5396576" y="20791"/>
                    <a:pt x="5773690" y="0"/>
                  </a:cubicBezTo>
                  <a:cubicBezTo>
                    <a:pt x="6150804" y="-20791"/>
                    <a:pt x="6294795" y="6869"/>
                    <a:pt x="6676356" y="0"/>
                  </a:cubicBezTo>
                  <a:cubicBezTo>
                    <a:pt x="7057917" y="-6869"/>
                    <a:pt x="7089996" y="-32324"/>
                    <a:pt x="7370715" y="0"/>
                  </a:cubicBezTo>
                  <a:cubicBezTo>
                    <a:pt x="7651434" y="32324"/>
                    <a:pt x="8043428" y="-32007"/>
                    <a:pt x="8273382" y="0"/>
                  </a:cubicBezTo>
                  <a:cubicBezTo>
                    <a:pt x="8503336" y="32007"/>
                    <a:pt x="8678791" y="-27263"/>
                    <a:pt x="9071894" y="0"/>
                  </a:cubicBezTo>
                  <a:cubicBezTo>
                    <a:pt x="9464997" y="27263"/>
                    <a:pt x="9539999" y="20013"/>
                    <a:pt x="9766253" y="0"/>
                  </a:cubicBezTo>
                  <a:cubicBezTo>
                    <a:pt x="9992507" y="-20013"/>
                    <a:pt x="10243908" y="-10030"/>
                    <a:pt x="10668920" y="0"/>
                  </a:cubicBezTo>
                  <a:cubicBezTo>
                    <a:pt x="10826805" y="-5008"/>
                    <a:pt x="10925194" y="109852"/>
                    <a:pt x="10922456" y="253536"/>
                  </a:cubicBezTo>
                  <a:cubicBezTo>
                    <a:pt x="10905016" y="478826"/>
                    <a:pt x="10893038" y="619162"/>
                    <a:pt x="10922456" y="865746"/>
                  </a:cubicBezTo>
                  <a:cubicBezTo>
                    <a:pt x="10951875" y="1112330"/>
                    <a:pt x="10919347" y="1216073"/>
                    <a:pt x="10922456" y="1477957"/>
                  </a:cubicBezTo>
                  <a:cubicBezTo>
                    <a:pt x="10925565" y="1739841"/>
                    <a:pt x="10921933" y="1835104"/>
                    <a:pt x="10922456" y="2131909"/>
                  </a:cubicBezTo>
                  <a:cubicBezTo>
                    <a:pt x="10922979" y="2428714"/>
                    <a:pt x="10894258" y="2548423"/>
                    <a:pt x="10922456" y="2869344"/>
                  </a:cubicBezTo>
                  <a:cubicBezTo>
                    <a:pt x="10950654" y="3190266"/>
                    <a:pt x="10894404" y="3246893"/>
                    <a:pt x="10922456" y="3481555"/>
                  </a:cubicBezTo>
                  <a:cubicBezTo>
                    <a:pt x="10950508" y="3716217"/>
                    <a:pt x="10951668" y="4132627"/>
                    <a:pt x="10922456" y="4427698"/>
                  </a:cubicBezTo>
                  <a:cubicBezTo>
                    <a:pt x="10908810" y="4537967"/>
                    <a:pt x="10796617" y="4680011"/>
                    <a:pt x="10668920" y="4681234"/>
                  </a:cubicBezTo>
                  <a:cubicBezTo>
                    <a:pt x="10552403" y="4681352"/>
                    <a:pt x="10375248" y="4691399"/>
                    <a:pt x="10287023" y="4681234"/>
                  </a:cubicBezTo>
                  <a:cubicBezTo>
                    <a:pt x="10198798" y="4671069"/>
                    <a:pt x="9588999" y="4671244"/>
                    <a:pt x="9384356" y="4681234"/>
                  </a:cubicBezTo>
                  <a:cubicBezTo>
                    <a:pt x="9179713" y="4691224"/>
                    <a:pt x="9092294" y="4664855"/>
                    <a:pt x="9002459" y="4681234"/>
                  </a:cubicBezTo>
                  <a:cubicBezTo>
                    <a:pt x="8912624" y="4697613"/>
                    <a:pt x="8509176" y="4695254"/>
                    <a:pt x="8203946" y="4681234"/>
                  </a:cubicBezTo>
                  <a:cubicBezTo>
                    <a:pt x="7898716" y="4667214"/>
                    <a:pt x="7652785" y="4686672"/>
                    <a:pt x="7405433" y="4681234"/>
                  </a:cubicBezTo>
                  <a:cubicBezTo>
                    <a:pt x="7158081" y="4675796"/>
                    <a:pt x="6958104" y="4661555"/>
                    <a:pt x="6606920" y="4681234"/>
                  </a:cubicBezTo>
                  <a:cubicBezTo>
                    <a:pt x="6255736" y="4700913"/>
                    <a:pt x="6362288" y="4681249"/>
                    <a:pt x="6120869" y="4681234"/>
                  </a:cubicBezTo>
                  <a:cubicBezTo>
                    <a:pt x="5879450" y="4681219"/>
                    <a:pt x="5684158" y="4672265"/>
                    <a:pt x="5426510" y="4681234"/>
                  </a:cubicBezTo>
                  <a:cubicBezTo>
                    <a:pt x="5168862" y="4690203"/>
                    <a:pt x="4831656" y="4671975"/>
                    <a:pt x="4627997" y="4681234"/>
                  </a:cubicBezTo>
                  <a:cubicBezTo>
                    <a:pt x="4424338" y="4690493"/>
                    <a:pt x="4168996" y="4660111"/>
                    <a:pt x="4037792" y="4681234"/>
                  </a:cubicBezTo>
                  <a:cubicBezTo>
                    <a:pt x="3906588" y="4702357"/>
                    <a:pt x="3424667" y="4723128"/>
                    <a:pt x="3135126" y="4681234"/>
                  </a:cubicBezTo>
                  <a:cubicBezTo>
                    <a:pt x="2845585" y="4639340"/>
                    <a:pt x="2774287" y="4695599"/>
                    <a:pt x="2649074" y="4681234"/>
                  </a:cubicBezTo>
                  <a:cubicBezTo>
                    <a:pt x="2523861" y="4666869"/>
                    <a:pt x="2174520" y="4712684"/>
                    <a:pt x="1746408" y="4681234"/>
                  </a:cubicBezTo>
                  <a:cubicBezTo>
                    <a:pt x="1318296" y="4649784"/>
                    <a:pt x="1149756" y="4676357"/>
                    <a:pt x="843741" y="4681234"/>
                  </a:cubicBezTo>
                  <a:cubicBezTo>
                    <a:pt x="537726" y="4686111"/>
                    <a:pt x="546833" y="4666011"/>
                    <a:pt x="253536" y="4681234"/>
                  </a:cubicBezTo>
                  <a:cubicBezTo>
                    <a:pt x="101963" y="4684371"/>
                    <a:pt x="3321" y="4567742"/>
                    <a:pt x="0" y="4427698"/>
                  </a:cubicBezTo>
                  <a:cubicBezTo>
                    <a:pt x="2681" y="4192633"/>
                    <a:pt x="22253" y="3980821"/>
                    <a:pt x="0" y="3648521"/>
                  </a:cubicBezTo>
                  <a:cubicBezTo>
                    <a:pt x="-22253" y="3316221"/>
                    <a:pt x="7960" y="3095377"/>
                    <a:pt x="0" y="2869344"/>
                  </a:cubicBezTo>
                  <a:cubicBezTo>
                    <a:pt x="-7960" y="2643311"/>
                    <a:pt x="1842" y="2478009"/>
                    <a:pt x="0" y="2173651"/>
                  </a:cubicBezTo>
                  <a:cubicBezTo>
                    <a:pt x="-1842" y="1869293"/>
                    <a:pt x="-20985" y="1796776"/>
                    <a:pt x="0" y="1561440"/>
                  </a:cubicBezTo>
                  <a:cubicBezTo>
                    <a:pt x="20985" y="1326104"/>
                    <a:pt x="17557" y="1014283"/>
                    <a:pt x="0" y="865746"/>
                  </a:cubicBezTo>
                  <a:cubicBezTo>
                    <a:pt x="-17557" y="717209"/>
                    <a:pt x="-7495" y="460405"/>
                    <a:pt x="0" y="253536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  <a:extLst>
                <a:ext uri="{C807C97D-BFC1-408E-A445-0C87EB9F89A2}">
                  <ask:lineSketchStyleProps xmlns="" xmlns:ask="http://schemas.microsoft.com/office/drawing/2018/sketchyshapes" sd="1752748507">
                    <a:prstGeom prst="roundRect">
                      <a:avLst>
                        <a:gd name="adj" fmla="val 541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8B6C057-CCAC-4C4B-80CF-2B70A2DA32D9}"/>
                </a:ext>
              </a:extLst>
            </p:cNvPr>
            <p:cNvSpPr txBox="1"/>
            <p:nvPr/>
          </p:nvSpPr>
          <p:spPr>
            <a:xfrm>
              <a:off x="9165273" y="2273434"/>
              <a:ext cx="1491940" cy="587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/>
                <a:t>대서양</a:t>
              </a:r>
              <a:endParaRPr lang="en-US" altLang="ko-KR" b="1" dirty="0"/>
            </a:p>
          </p:txBody>
        </p:sp>
        <p:sp>
          <p:nvSpPr>
            <p:cNvPr id="39" name="사각형: 둥근 모서리 3">
              <a:extLst>
                <a:ext uri="{FF2B5EF4-FFF2-40B4-BE49-F238E27FC236}">
                  <a16:creationId xmlns:a16="http://schemas.microsoft.com/office/drawing/2014/main" id="{B8A2843A-6ADB-4000-90B5-17B87DE181B3}"/>
                </a:ext>
              </a:extLst>
            </p:cNvPr>
            <p:cNvSpPr/>
            <p:nvPr/>
          </p:nvSpPr>
          <p:spPr>
            <a:xfrm>
              <a:off x="5866382" y="5158125"/>
              <a:ext cx="1413339" cy="613573"/>
            </a:xfrm>
            <a:custGeom>
              <a:avLst/>
              <a:gdLst>
                <a:gd name="connsiteX0" fmla="*/ 0 w 10922456"/>
                <a:gd name="connsiteY0" fmla="*/ 253536 h 4681234"/>
                <a:gd name="connsiteX1" fmla="*/ 253536 w 10922456"/>
                <a:gd name="connsiteY1" fmla="*/ 0 h 4681234"/>
                <a:gd name="connsiteX2" fmla="*/ 843741 w 10922456"/>
                <a:gd name="connsiteY2" fmla="*/ 0 h 4681234"/>
                <a:gd name="connsiteX3" fmla="*/ 1538100 w 10922456"/>
                <a:gd name="connsiteY3" fmla="*/ 0 h 4681234"/>
                <a:gd name="connsiteX4" fmla="*/ 1919997 w 10922456"/>
                <a:gd name="connsiteY4" fmla="*/ 0 h 4681234"/>
                <a:gd name="connsiteX5" fmla="*/ 2718510 w 10922456"/>
                <a:gd name="connsiteY5" fmla="*/ 0 h 4681234"/>
                <a:gd name="connsiteX6" fmla="*/ 3412869 w 10922456"/>
                <a:gd name="connsiteY6" fmla="*/ 0 h 4681234"/>
                <a:gd name="connsiteX7" fmla="*/ 4107228 w 10922456"/>
                <a:gd name="connsiteY7" fmla="*/ 0 h 4681234"/>
                <a:gd name="connsiteX8" fmla="*/ 4801587 w 10922456"/>
                <a:gd name="connsiteY8" fmla="*/ 0 h 4681234"/>
                <a:gd name="connsiteX9" fmla="*/ 5495946 w 10922456"/>
                <a:gd name="connsiteY9" fmla="*/ 0 h 4681234"/>
                <a:gd name="connsiteX10" fmla="*/ 6190305 w 10922456"/>
                <a:gd name="connsiteY10" fmla="*/ 0 h 4681234"/>
                <a:gd name="connsiteX11" fmla="*/ 6988818 w 10922456"/>
                <a:gd name="connsiteY11" fmla="*/ 0 h 4681234"/>
                <a:gd name="connsiteX12" fmla="*/ 7579023 w 10922456"/>
                <a:gd name="connsiteY12" fmla="*/ 0 h 4681234"/>
                <a:gd name="connsiteX13" fmla="*/ 8065074 w 10922456"/>
                <a:gd name="connsiteY13" fmla="*/ 0 h 4681234"/>
                <a:gd name="connsiteX14" fmla="*/ 8446971 w 10922456"/>
                <a:gd name="connsiteY14" fmla="*/ 0 h 4681234"/>
                <a:gd name="connsiteX15" fmla="*/ 8933023 w 10922456"/>
                <a:gd name="connsiteY15" fmla="*/ 0 h 4681234"/>
                <a:gd name="connsiteX16" fmla="*/ 9314920 w 10922456"/>
                <a:gd name="connsiteY16" fmla="*/ 0 h 4681234"/>
                <a:gd name="connsiteX17" fmla="*/ 10009279 w 10922456"/>
                <a:gd name="connsiteY17" fmla="*/ 0 h 4681234"/>
                <a:gd name="connsiteX18" fmla="*/ 10668920 w 10922456"/>
                <a:gd name="connsiteY18" fmla="*/ 0 h 4681234"/>
                <a:gd name="connsiteX19" fmla="*/ 10922456 w 10922456"/>
                <a:gd name="connsiteY19" fmla="*/ 253536 h 4681234"/>
                <a:gd name="connsiteX20" fmla="*/ 10922456 w 10922456"/>
                <a:gd name="connsiteY20" fmla="*/ 949230 h 4681234"/>
                <a:gd name="connsiteX21" fmla="*/ 10922456 w 10922456"/>
                <a:gd name="connsiteY21" fmla="*/ 1519698 h 4681234"/>
                <a:gd name="connsiteX22" fmla="*/ 10922456 w 10922456"/>
                <a:gd name="connsiteY22" fmla="*/ 2173651 h 4681234"/>
                <a:gd name="connsiteX23" fmla="*/ 10922456 w 10922456"/>
                <a:gd name="connsiteY23" fmla="*/ 2952827 h 4681234"/>
                <a:gd name="connsiteX24" fmla="*/ 10922456 w 10922456"/>
                <a:gd name="connsiteY24" fmla="*/ 3565038 h 4681234"/>
                <a:gd name="connsiteX25" fmla="*/ 10922456 w 10922456"/>
                <a:gd name="connsiteY25" fmla="*/ 4427698 h 4681234"/>
                <a:gd name="connsiteX26" fmla="*/ 10668920 w 10922456"/>
                <a:gd name="connsiteY26" fmla="*/ 4681234 h 4681234"/>
                <a:gd name="connsiteX27" fmla="*/ 10182869 w 10922456"/>
                <a:gd name="connsiteY27" fmla="*/ 4681234 h 4681234"/>
                <a:gd name="connsiteX28" fmla="*/ 9280202 w 10922456"/>
                <a:gd name="connsiteY28" fmla="*/ 4681234 h 4681234"/>
                <a:gd name="connsiteX29" fmla="*/ 8481689 w 10922456"/>
                <a:gd name="connsiteY29" fmla="*/ 4681234 h 4681234"/>
                <a:gd name="connsiteX30" fmla="*/ 7891484 w 10922456"/>
                <a:gd name="connsiteY30" fmla="*/ 4681234 h 4681234"/>
                <a:gd name="connsiteX31" fmla="*/ 7301279 w 10922456"/>
                <a:gd name="connsiteY31" fmla="*/ 4681234 h 4681234"/>
                <a:gd name="connsiteX32" fmla="*/ 6398613 w 10922456"/>
                <a:gd name="connsiteY32" fmla="*/ 4681234 h 4681234"/>
                <a:gd name="connsiteX33" fmla="*/ 5808407 w 10922456"/>
                <a:gd name="connsiteY33" fmla="*/ 4681234 h 4681234"/>
                <a:gd name="connsiteX34" fmla="*/ 5218202 w 10922456"/>
                <a:gd name="connsiteY34" fmla="*/ 4681234 h 4681234"/>
                <a:gd name="connsiteX35" fmla="*/ 4836305 w 10922456"/>
                <a:gd name="connsiteY35" fmla="*/ 4681234 h 4681234"/>
                <a:gd name="connsiteX36" fmla="*/ 4141946 w 10922456"/>
                <a:gd name="connsiteY36" fmla="*/ 4681234 h 4681234"/>
                <a:gd name="connsiteX37" fmla="*/ 3343433 w 10922456"/>
                <a:gd name="connsiteY37" fmla="*/ 4681234 h 4681234"/>
                <a:gd name="connsiteX38" fmla="*/ 2440767 w 10922456"/>
                <a:gd name="connsiteY38" fmla="*/ 4681234 h 4681234"/>
                <a:gd name="connsiteX39" fmla="*/ 1538100 w 10922456"/>
                <a:gd name="connsiteY39" fmla="*/ 4681234 h 4681234"/>
                <a:gd name="connsiteX40" fmla="*/ 843741 w 10922456"/>
                <a:gd name="connsiteY40" fmla="*/ 4681234 h 4681234"/>
                <a:gd name="connsiteX41" fmla="*/ 253536 w 10922456"/>
                <a:gd name="connsiteY41" fmla="*/ 4681234 h 4681234"/>
                <a:gd name="connsiteX42" fmla="*/ 0 w 10922456"/>
                <a:gd name="connsiteY42" fmla="*/ 4427698 h 4681234"/>
                <a:gd name="connsiteX43" fmla="*/ 0 w 10922456"/>
                <a:gd name="connsiteY43" fmla="*/ 3648521 h 4681234"/>
                <a:gd name="connsiteX44" fmla="*/ 0 w 10922456"/>
                <a:gd name="connsiteY44" fmla="*/ 2952827 h 4681234"/>
                <a:gd name="connsiteX45" fmla="*/ 0 w 10922456"/>
                <a:gd name="connsiteY45" fmla="*/ 2382359 h 4681234"/>
                <a:gd name="connsiteX46" fmla="*/ 0 w 10922456"/>
                <a:gd name="connsiteY46" fmla="*/ 1728407 h 4681234"/>
                <a:gd name="connsiteX47" fmla="*/ 0 w 10922456"/>
                <a:gd name="connsiteY47" fmla="*/ 949230 h 4681234"/>
                <a:gd name="connsiteX48" fmla="*/ 0 w 10922456"/>
                <a:gd name="connsiteY48" fmla="*/ 253536 h 46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922456" h="4681234" fill="none" extrusionOk="0">
                  <a:moveTo>
                    <a:pt x="0" y="253536"/>
                  </a:moveTo>
                  <a:cubicBezTo>
                    <a:pt x="6446" y="101748"/>
                    <a:pt x="133381" y="14067"/>
                    <a:pt x="253536" y="0"/>
                  </a:cubicBezTo>
                  <a:cubicBezTo>
                    <a:pt x="466034" y="4615"/>
                    <a:pt x="664551" y="8322"/>
                    <a:pt x="843741" y="0"/>
                  </a:cubicBezTo>
                  <a:cubicBezTo>
                    <a:pt x="1022932" y="-8322"/>
                    <a:pt x="1340015" y="-9617"/>
                    <a:pt x="1538100" y="0"/>
                  </a:cubicBezTo>
                  <a:cubicBezTo>
                    <a:pt x="1736185" y="9617"/>
                    <a:pt x="1775930" y="4280"/>
                    <a:pt x="1919997" y="0"/>
                  </a:cubicBezTo>
                  <a:cubicBezTo>
                    <a:pt x="2064064" y="-4280"/>
                    <a:pt x="2423910" y="18903"/>
                    <a:pt x="2718510" y="0"/>
                  </a:cubicBezTo>
                  <a:cubicBezTo>
                    <a:pt x="3013110" y="-18903"/>
                    <a:pt x="3186734" y="23662"/>
                    <a:pt x="3412869" y="0"/>
                  </a:cubicBezTo>
                  <a:cubicBezTo>
                    <a:pt x="3639004" y="-23662"/>
                    <a:pt x="3792241" y="24607"/>
                    <a:pt x="4107228" y="0"/>
                  </a:cubicBezTo>
                  <a:cubicBezTo>
                    <a:pt x="4422215" y="-24607"/>
                    <a:pt x="4509678" y="-33836"/>
                    <a:pt x="4801587" y="0"/>
                  </a:cubicBezTo>
                  <a:cubicBezTo>
                    <a:pt x="5093496" y="33836"/>
                    <a:pt x="5155207" y="29190"/>
                    <a:pt x="5495946" y="0"/>
                  </a:cubicBezTo>
                  <a:cubicBezTo>
                    <a:pt x="5836685" y="-29190"/>
                    <a:pt x="5876203" y="30034"/>
                    <a:pt x="6190305" y="0"/>
                  </a:cubicBezTo>
                  <a:cubicBezTo>
                    <a:pt x="6504407" y="-30034"/>
                    <a:pt x="6676674" y="13338"/>
                    <a:pt x="6988818" y="0"/>
                  </a:cubicBezTo>
                  <a:cubicBezTo>
                    <a:pt x="7300962" y="-13338"/>
                    <a:pt x="7372643" y="9087"/>
                    <a:pt x="7579023" y="0"/>
                  </a:cubicBezTo>
                  <a:cubicBezTo>
                    <a:pt x="7785404" y="-9087"/>
                    <a:pt x="7866082" y="-24227"/>
                    <a:pt x="8065074" y="0"/>
                  </a:cubicBezTo>
                  <a:cubicBezTo>
                    <a:pt x="8264066" y="24227"/>
                    <a:pt x="8367428" y="-16248"/>
                    <a:pt x="8446971" y="0"/>
                  </a:cubicBezTo>
                  <a:cubicBezTo>
                    <a:pt x="8526514" y="16248"/>
                    <a:pt x="8730646" y="4553"/>
                    <a:pt x="8933023" y="0"/>
                  </a:cubicBezTo>
                  <a:cubicBezTo>
                    <a:pt x="9135400" y="-4553"/>
                    <a:pt x="9227544" y="-102"/>
                    <a:pt x="9314920" y="0"/>
                  </a:cubicBezTo>
                  <a:cubicBezTo>
                    <a:pt x="9402296" y="102"/>
                    <a:pt x="9668371" y="-28702"/>
                    <a:pt x="10009279" y="0"/>
                  </a:cubicBezTo>
                  <a:cubicBezTo>
                    <a:pt x="10350187" y="28702"/>
                    <a:pt x="10523351" y="6445"/>
                    <a:pt x="10668920" y="0"/>
                  </a:cubicBezTo>
                  <a:cubicBezTo>
                    <a:pt x="10810600" y="21612"/>
                    <a:pt x="10926082" y="112095"/>
                    <a:pt x="10922456" y="253536"/>
                  </a:cubicBezTo>
                  <a:cubicBezTo>
                    <a:pt x="10925165" y="533663"/>
                    <a:pt x="10910602" y="674802"/>
                    <a:pt x="10922456" y="949230"/>
                  </a:cubicBezTo>
                  <a:cubicBezTo>
                    <a:pt x="10934310" y="1223658"/>
                    <a:pt x="10906306" y="1366240"/>
                    <a:pt x="10922456" y="1519698"/>
                  </a:cubicBezTo>
                  <a:cubicBezTo>
                    <a:pt x="10938606" y="1673156"/>
                    <a:pt x="10931848" y="1871856"/>
                    <a:pt x="10922456" y="2173651"/>
                  </a:cubicBezTo>
                  <a:cubicBezTo>
                    <a:pt x="10913064" y="2475446"/>
                    <a:pt x="10885015" y="2763470"/>
                    <a:pt x="10922456" y="2952827"/>
                  </a:cubicBezTo>
                  <a:cubicBezTo>
                    <a:pt x="10959897" y="3142184"/>
                    <a:pt x="10944689" y="3412672"/>
                    <a:pt x="10922456" y="3565038"/>
                  </a:cubicBezTo>
                  <a:cubicBezTo>
                    <a:pt x="10900223" y="3717404"/>
                    <a:pt x="10934203" y="4113567"/>
                    <a:pt x="10922456" y="4427698"/>
                  </a:cubicBezTo>
                  <a:cubicBezTo>
                    <a:pt x="10901461" y="4576454"/>
                    <a:pt x="10823540" y="4682312"/>
                    <a:pt x="10668920" y="4681234"/>
                  </a:cubicBezTo>
                  <a:cubicBezTo>
                    <a:pt x="10463841" y="4661440"/>
                    <a:pt x="10401919" y="4669444"/>
                    <a:pt x="10182869" y="4681234"/>
                  </a:cubicBezTo>
                  <a:cubicBezTo>
                    <a:pt x="9963819" y="4693024"/>
                    <a:pt x="9645025" y="4706825"/>
                    <a:pt x="9280202" y="4681234"/>
                  </a:cubicBezTo>
                  <a:cubicBezTo>
                    <a:pt x="8915379" y="4655643"/>
                    <a:pt x="8691103" y="4686609"/>
                    <a:pt x="8481689" y="4681234"/>
                  </a:cubicBezTo>
                  <a:cubicBezTo>
                    <a:pt x="8272275" y="4675859"/>
                    <a:pt x="8073013" y="4702770"/>
                    <a:pt x="7891484" y="4681234"/>
                  </a:cubicBezTo>
                  <a:cubicBezTo>
                    <a:pt x="7709955" y="4659698"/>
                    <a:pt x="7536625" y="4685795"/>
                    <a:pt x="7301279" y="4681234"/>
                  </a:cubicBezTo>
                  <a:cubicBezTo>
                    <a:pt x="7065934" y="4676673"/>
                    <a:pt x="6757987" y="4682775"/>
                    <a:pt x="6398613" y="4681234"/>
                  </a:cubicBezTo>
                  <a:cubicBezTo>
                    <a:pt x="6039239" y="4679693"/>
                    <a:pt x="6080043" y="4678059"/>
                    <a:pt x="5808407" y="4681234"/>
                  </a:cubicBezTo>
                  <a:cubicBezTo>
                    <a:pt x="5536771" y="4684409"/>
                    <a:pt x="5361685" y="4656041"/>
                    <a:pt x="5218202" y="4681234"/>
                  </a:cubicBezTo>
                  <a:cubicBezTo>
                    <a:pt x="5074719" y="4706427"/>
                    <a:pt x="4923992" y="4679503"/>
                    <a:pt x="4836305" y="4681234"/>
                  </a:cubicBezTo>
                  <a:cubicBezTo>
                    <a:pt x="4748618" y="4682965"/>
                    <a:pt x="4288020" y="4666790"/>
                    <a:pt x="4141946" y="4681234"/>
                  </a:cubicBezTo>
                  <a:cubicBezTo>
                    <a:pt x="3995872" y="4695678"/>
                    <a:pt x="3741338" y="4670379"/>
                    <a:pt x="3343433" y="4681234"/>
                  </a:cubicBezTo>
                  <a:cubicBezTo>
                    <a:pt x="2945528" y="4692089"/>
                    <a:pt x="2822023" y="4646703"/>
                    <a:pt x="2440767" y="4681234"/>
                  </a:cubicBezTo>
                  <a:cubicBezTo>
                    <a:pt x="2059511" y="4715765"/>
                    <a:pt x="1796477" y="4641228"/>
                    <a:pt x="1538100" y="4681234"/>
                  </a:cubicBezTo>
                  <a:cubicBezTo>
                    <a:pt x="1279723" y="4721240"/>
                    <a:pt x="1037759" y="4664752"/>
                    <a:pt x="843741" y="4681234"/>
                  </a:cubicBezTo>
                  <a:cubicBezTo>
                    <a:pt x="649723" y="4697716"/>
                    <a:pt x="503260" y="4709929"/>
                    <a:pt x="253536" y="4681234"/>
                  </a:cubicBezTo>
                  <a:cubicBezTo>
                    <a:pt x="104586" y="4685435"/>
                    <a:pt x="1561" y="4563091"/>
                    <a:pt x="0" y="4427698"/>
                  </a:cubicBezTo>
                  <a:cubicBezTo>
                    <a:pt x="16292" y="4219901"/>
                    <a:pt x="-9568" y="3909721"/>
                    <a:pt x="0" y="3648521"/>
                  </a:cubicBezTo>
                  <a:cubicBezTo>
                    <a:pt x="9568" y="3387321"/>
                    <a:pt x="-6966" y="3172554"/>
                    <a:pt x="0" y="2952827"/>
                  </a:cubicBezTo>
                  <a:cubicBezTo>
                    <a:pt x="6966" y="2733100"/>
                    <a:pt x="-27542" y="2657632"/>
                    <a:pt x="0" y="2382359"/>
                  </a:cubicBezTo>
                  <a:cubicBezTo>
                    <a:pt x="27542" y="2107086"/>
                    <a:pt x="20398" y="2044374"/>
                    <a:pt x="0" y="1728407"/>
                  </a:cubicBezTo>
                  <a:cubicBezTo>
                    <a:pt x="-20398" y="1412440"/>
                    <a:pt x="2419" y="1120904"/>
                    <a:pt x="0" y="949230"/>
                  </a:cubicBezTo>
                  <a:cubicBezTo>
                    <a:pt x="-2419" y="777556"/>
                    <a:pt x="29169" y="568548"/>
                    <a:pt x="0" y="253536"/>
                  </a:cubicBezTo>
                  <a:close/>
                </a:path>
                <a:path w="10922456" h="4681234" stroke="0" extrusionOk="0">
                  <a:moveTo>
                    <a:pt x="0" y="253536"/>
                  </a:moveTo>
                  <a:cubicBezTo>
                    <a:pt x="6333" y="115607"/>
                    <a:pt x="124210" y="-32651"/>
                    <a:pt x="253536" y="0"/>
                  </a:cubicBezTo>
                  <a:cubicBezTo>
                    <a:pt x="369383" y="-353"/>
                    <a:pt x="539335" y="10665"/>
                    <a:pt x="635433" y="0"/>
                  </a:cubicBezTo>
                  <a:cubicBezTo>
                    <a:pt x="731531" y="-10665"/>
                    <a:pt x="894222" y="-8278"/>
                    <a:pt x="1121485" y="0"/>
                  </a:cubicBezTo>
                  <a:cubicBezTo>
                    <a:pt x="1348748" y="8278"/>
                    <a:pt x="1522218" y="19325"/>
                    <a:pt x="1711690" y="0"/>
                  </a:cubicBezTo>
                  <a:cubicBezTo>
                    <a:pt x="1901163" y="-19325"/>
                    <a:pt x="2130241" y="-21785"/>
                    <a:pt x="2406049" y="0"/>
                  </a:cubicBezTo>
                  <a:cubicBezTo>
                    <a:pt x="2681857" y="21785"/>
                    <a:pt x="2794937" y="-7819"/>
                    <a:pt x="2996254" y="0"/>
                  </a:cubicBezTo>
                  <a:cubicBezTo>
                    <a:pt x="3197571" y="7819"/>
                    <a:pt x="3291401" y="-1907"/>
                    <a:pt x="3378151" y="0"/>
                  </a:cubicBezTo>
                  <a:cubicBezTo>
                    <a:pt x="3464901" y="1907"/>
                    <a:pt x="4013338" y="28818"/>
                    <a:pt x="4176664" y="0"/>
                  </a:cubicBezTo>
                  <a:cubicBezTo>
                    <a:pt x="4339990" y="-28818"/>
                    <a:pt x="4810160" y="-11694"/>
                    <a:pt x="4975177" y="0"/>
                  </a:cubicBezTo>
                  <a:cubicBezTo>
                    <a:pt x="5140194" y="11694"/>
                    <a:pt x="5396576" y="20791"/>
                    <a:pt x="5773690" y="0"/>
                  </a:cubicBezTo>
                  <a:cubicBezTo>
                    <a:pt x="6150804" y="-20791"/>
                    <a:pt x="6294795" y="6869"/>
                    <a:pt x="6676356" y="0"/>
                  </a:cubicBezTo>
                  <a:cubicBezTo>
                    <a:pt x="7057917" y="-6869"/>
                    <a:pt x="7089996" y="-32324"/>
                    <a:pt x="7370715" y="0"/>
                  </a:cubicBezTo>
                  <a:cubicBezTo>
                    <a:pt x="7651434" y="32324"/>
                    <a:pt x="8043428" y="-32007"/>
                    <a:pt x="8273382" y="0"/>
                  </a:cubicBezTo>
                  <a:cubicBezTo>
                    <a:pt x="8503336" y="32007"/>
                    <a:pt x="8678791" y="-27263"/>
                    <a:pt x="9071894" y="0"/>
                  </a:cubicBezTo>
                  <a:cubicBezTo>
                    <a:pt x="9464997" y="27263"/>
                    <a:pt x="9539999" y="20013"/>
                    <a:pt x="9766253" y="0"/>
                  </a:cubicBezTo>
                  <a:cubicBezTo>
                    <a:pt x="9992507" y="-20013"/>
                    <a:pt x="10243908" y="-10030"/>
                    <a:pt x="10668920" y="0"/>
                  </a:cubicBezTo>
                  <a:cubicBezTo>
                    <a:pt x="10826805" y="-5008"/>
                    <a:pt x="10925194" y="109852"/>
                    <a:pt x="10922456" y="253536"/>
                  </a:cubicBezTo>
                  <a:cubicBezTo>
                    <a:pt x="10905016" y="478826"/>
                    <a:pt x="10893038" y="619162"/>
                    <a:pt x="10922456" y="865746"/>
                  </a:cubicBezTo>
                  <a:cubicBezTo>
                    <a:pt x="10951875" y="1112330"/>
                    <a:pt x="10919347" y="1216073"/>
                    <a:pt x="10922456" y="1477957"/>
                  </a:cubicBezTo>
                  <a:cubicBezTo>
                    <a:pt x="10925565" y="1739841"/>
                    <a:pt x="10921933" y="1835104"/>
                    <a:pt x="10922456" y="2131909"/>
                  </a:cubicBezTo>
                  <a:cubicBezTo>
                    <a:pt x="10922979" y="2428714"/>
                    <a:pt x="10894258" y="2548423"/>
                    <a:pt x="10922456" y="2869344"/>
                  </a:cubicBezTo>
                  <a:cubicBezTo>
                    <a:pt x="10950654" y="3190266"/>
                    <a:pt x="10894404" y="3246893"/>
                    <a:pt x="10922456" y="3481555"/>
                  </a:cubicBezTo>
                  <a:cubicBezTo>
                    <a:pt x="10950508" y="3716217"/>
                    <a:pt x="10951668" y="4132627"/>
                    <a:pt x="10922456" y="4427698"/>
                  </a:cubicBezTo>
                  <a:cubicBezTo>
                    <a:pt x="10908810" y="4537967"/>
                    <a:pt x="10796617" y="4680011"/>
                    <a:pt x="10668920" y="4681234"/>
                  </a:cubicBezTo>
                  <a:cubicBezTo>
                    <a:pt x="10552403" y="4681352"/>
                    <a:pt x="10375248" y="4691399"/>
                    <a:pt x="10287023" y="4681234"/>
                  </a:cubicBezTo>
                  <a:cubicBezTo>
                    <a:pt x="10198798" y="4671069"/>
                    <a:pt x="9588999" y="4671244"/>
                    <a:pt x="9384356" y="4681234"/>
                  </a:cubicBezTo>
                  <a:cubicBezTo>
                    <a:pt x="9179713" y="4691224"/>
                    <a:pt x="9092294" y="4664855"/>
                    <a:pt x="9002459" y="4681234"/>
                  </a:cubicBezTo>
                  <a:cubicBezTo>
                    <a:pt x="8912624" y="4697613"/>
                    <a:pt x="8509176" y="4695254"/>
                    <a:pt x="8203946" y="4681234"/>
                  </a:cubicBezTo>
                  <a:cubicBezTo>
                    <a:pt x="7898716" y="4667214"/>
                    <a:pt x="7652785" y="4686672"/>
                    <a:pt x="7405433" y="4681234"/>
                  </a:cubicBezTo>
                  <a:cubicBezTo>
                    <a:pt x="7158081" y="4675796"/>
                    <a:pt x="6958104" y="4661555"/>
                    <a:pt x="6606920" y="4681234"/>
                  </a:cubicBezTo>
                  <a:cubicBezTo>
                    <a:pt x="6255736" y="4700913"/>
                    <a:pt x="6362288" y="4681249"/>
                    <a:pt x="6120869" y="4681234"/>
                  </a:cubicBezTo>
                  <a:cubicBezTo>
                    <a:pt x="5879450" y="4681219"/>
                    <a:pt x="5684158" y="4672265"/>
                    <a:pt x="5426510" y="4681234"/>
                  </a:cubicBezTo>
                  <a:cubicBezTo>
                    <a:pt x="5168862" y="4690203"/>
                    <a:pt x="4831656" y="4671975"/>
                    <a:pt x="4627997" y="4681234"/>
                  </a:cubicBezTo>
                  <a:cubicBezTo>
                    <a:pt x="4424338" y="4690493"/>
                    <a:pt x="4168996" y="4660111"/>
                    <a:pt x="4037792" y="4681234"/>
                  </a:cubicBezTo>
                  <a:cubicBezTo>
                    <a:pt x="3906588" y="4702357"/>
                    <a:pt x="3424667" y="4723128"/>
                    <a:pt x="3135126" y="4681234"/>
                  </a:cubicBezTo>
                  <a:cubicBezTo>
                    <a:pt x="2845585" y="4639340"/>
                    <a:pt x="2774287" y="4695599"/>
                    <a:pt x="2649074" y="4681234"/>
                  </a:cubicBezTo>
                  <a:cubicBezTo>
                    <a:pt x="2523861" y="4666869"/>
                    <a:pt x="2174520" y="4712684"/>
                    <a:pt x="1746408" y="4681234"/>
                  </a:cubicBezTo>
                  <a:cubicBezTo>
                    <a:pt x="1318296" y="4649784"/>
                    <a:pt x="1149756" y="4676357"/>
                    <a:pt x="843741" y="4681234"/>
                  </a:cubicBezTo>
                  <a:cubicBezTo>
                    <a:pt x="537726" y="4686111"/>
                    <a:pt x="546833" y="4666011"/>
                    <a:pt x="253536" y="4681234"/>
                  </a:cubicBezTo>
                  <a:cubicBezTo>
                    <a:pt x="101963" y="4684371"/>
                    <a:pt x="3321" y="4567742"/>
                    <a:pt x="0" y="4427698"/>
                  </a:cubicBezTo>
                  <a:cubicBezTo>
                    <a:pt x="2681" y="4192633"/>
                    <a:pt x="22253" y="3980821"/>
                    <a:pt x="0" y="3648521"/>
                  </a:cubicBezTo>
                  <a:cubicBezTo>
                    <a:pt x="-22253" y="3316221"/>
                    <a:pt x="7960" y="3095377"/>
                    <a:pt x="0" y="2869344"/>
                  </a:cubicBezTo>
                  <a:cubicBezTo>
                    <a:pt x="-7960" y="2643311"/>
                    <a:pt x="1842" y="2478009"/>
                    <a:pt x="0" y="2173651"/>
                  </a:cubicBezTo>
                  <a:cubicBezTo>
                    <a:pt x="-1842" y="1869293"/>
                    <a:pt x="-20985" y="1796776"/>
                    <a:pt x="0" y="1561440"/>
                  </a:cubicBezTo>
                  <a:cubicBezTo>
                    <a:pt x="20985" y="1326104"/>
                    <a:pt x="17557" y="1014283"/>
                    <a:pt x="0" y="865746"/>
                  </a:cubicBezTo>
                  <a:cubicBezTo>
                    <a:pt x="-17557" y="717209"/>
                    <a:pt x="-7495" y="460405"/>
                    <a:pt x="0" y="253536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  <a:extLst>
                <a:ext uri="{C807C97D-BFC1-408E-A445-0C87EB9F89A2}">
                  <ask:lineSketchStyleProps xmlns="" xmlns:ask="http://schemas.microsoft.com/office/drawing/2018/sketchyshapes" sd="1752748507">
                    <a:prstGeom prst="roundRect">
                      <a:avLst>
                        <a:gd name="adj" fmla="val 541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8B6C057-CCAC-4C4B-80CF-2B70A2DA32D9}"/>
                </a:ext>
              </a:extLst>
            </p:cNvPr>
            <p:cNvSpPr txBox="1"/>
            <p:nvPr/>
          </p:nvSpPr>
          <p:spPr>
            <a:xfrm>
              <a:off x="5827080" y="5203301"/>
              <a:ext cx="1491940" cy="587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err="1" smtClean="0"/>
                <a:t>남대양</a:t>
              </a:r>
              <a:endParaRPr lang="en-US" altLang="ko-KR" b="1" dirty="0"/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3596467" y="3600128"/>
              <a:ext cx="1491940" cy="632235"/>
              <a:chOff x="5839364" y="3203557"/>
              <a:chExt cx="1492134" cy="632318"/>
            </a:xfrm>
          </p:grpSpPr>
          <p:sp>
            <p:nvSpPr>
              <p:cNvPr id="45" name="사각형: 둥근 모서리 3">
                <a:extLst>
                  <a:ext uri="{FF2B5EF4-FFF2-40B4-BE49-F238E27FC236}">
                    <a16:creationId xmlns:a16="http://schemas.microsoft.com/office/drawing/2014/main" id="{B8A2843A-6ADB-4000-90B5-17B87DE181B3}"/>
                  </a:ext>
                </a:extLst>
              </p:cNvPr>
              <p:cNvSpPr/>
              <p:nvPr/>
            </p:nvSpPr>
            <p:spPr>
              <a:xfrm>
                <a:off x="5878670" y="3203557"/>
                <a:ext cx="1413523" cy="613653"/>
              </a:xfrm>
              <a:custGeom>
                <a:avLst/>
                <a:gdLst>
                  <a:gd name="connsiteX0" fmla="*/ 0 w 10922456"/>
                  <a:gd name="connsiteY0" fmla="*/ 253536 h 4681234"/>
                  <a:gd name="connsiteX1" fmla="*/ 253536 w 10922456"/>
                  <a:gd name="connsiteY1" fmla="*/ 0 h 4681234"/>
                  <a:gd name="connsiteX2" fmla="*/ 843741 w 10922456"/>
                  <a:gd name="connsiteY2" fmla="*/ 0 h 4681234"/>
                  <a:gd name="connsiteX3" fmla="*/ 1538100 w 10922456"/>
                  <a:gd name="connsiteY3" fmla="*/ 0 h 4681234"/>
                  <a:gd name="connsiteX4" fmla="*/ 1919997 w 10922456"/>
                  <a:gd name="connsiteY4" fmla="*/ 0 h 4681234"/>
                  <a:gd name="connsiteX5" fmla="*/ 2718510 w 10922456"/>
                  <a:gd name="connsiteY5" fmla="*/ 0 h 4681234"/>
                  <a:gd name="connsiteX6" fmla="*/ 3412869 w 10922456"/>
                  <a:gd name="connsiteY6" fmla="*/ 0 h 4681234"/>
                  <a:gd name="connsiteX7" fmla="*/ 4107228 w 10922456"/>
                  <a:gd name="connsiteY7" fmla="*/ 0 h 4681234"/>
                  <a:gd name="connsiteX8" fmla="*/ 4801587 w 10922456"/>
                  <a:gd name="connsiteY8" fmla="*/ 0 h 4681234"/>
                  <a:gd name="connsiteX9" fmla="*/ 5495946 w 10922456"/>
                  <a:gd name="connsiteY9" fmla="*/ 0 h 4681234"/>
                  <a:gd name="connsiteX10" fmla="*/ 6190305 w 10922456"/>
                  <a:gd name="connsiteY10" fmla="*/ 0 h 4681234"/>
                  <a:gd name="connsiteX11" fmla="*/ 6988818 w 10922456"/>
                  <a:gd name="connsiteY11" fmla="*/ 0 h 4681234"/>
                  <a:gd name="connsiteX12" fmla="*/ 7579023 w 10922456"/>
                  <a:gd name="connsiteY12" fmla="*/ 0 h 4681234"/>
                  <a:gd name="connsiteX13" fmla="*/ 8065074 w 10922456"/>
                  <a:gd name="connsiteY13" fmla="*/ 0 h 4681234"/>
                  <a:gd name="connsiteX14" fmla="*/ 8446971 w 10922456"/>
                  <a:gd name="connsiteY14" fmla="*/ 0 h 4681234"/>
                  <a:gd name="connsiteX15" fmla="*/ 8933023 w 10922456"/>
                  <a:gd name="connsiteY15" fmla="*/ 0 h 4681234"/>
                  <a:gd name="connsiteX16" fmla="*/ 9314920 w 10922456"/>
                  <a:gd name="connsiteY16" fmla="*/ 0 h 4681234"/>
                  <a:gd name="connsiteX17" fmla="*/ 10009279 w 10922456"/>
                  <a:gd name="connsiteY17" fmla="*/ 0 h 4681234"/>
                  <a:gd name="connsiteX18" fmla="*/ 10668920 w 10922456"/>
                  <a:gd name="connsiteY18" fmla="*/ 0 h 4681234"/>
                  <a:gd name="connsiteX19" fmla="*/ 10922456 w 10922456"/>
                  <a:gd name="connsiteY19" fmla="*/ 253536 h 4681234"/>
                  <a:gd name="connsiteX20" fmla="*/ 10922456 w 10922456"/>
                  <a:gd name="connsiteY20" fmla="*/ 949230 h 4681234"/>
                  <a:gd name="connsiteX21" fmla="*/ 10922456 w 10922456"/>
                  <a:gd name="connsiteY21" fmla="*/ 1519698 h 4681234"/>
                  <a:gd name="connsiteX22" fmla="*/ 10922456 w 10922456"/>
                  <a:gd name="connsiteY22" fmla="*/ 2173651 h 4681234"/>
                  <a:gd name="connsiteX23" fmla="*/ 10922456 w 10922456"/>
                  <a:gd name="connsiteY23" fmla="*/ 2952827 h 4681234"/>
                  <a:gd name="connsiteX24" fmla="*/ 10922456 w 10922456"/>
                  <a:gd name="connsiteY24" fmla="*/ 3565038 h 4681234"/>
                  <a:gd name="connsiteX25" fmla="*/ 10922456 w 10922456"/>
                  <a:gd name="connsiteY25" fmla="*/ 4427698 h 4681234"/>
                  <a:gd name="connsiteX26" fmla="*/ 10668920 w 10922456"/>
                  <a:gd name="connsiteY26" fmla="*/ 4681234 h 4681234"/>
                  <a:gd name="connsiteX27" fmla="*/ 10182869 w 10922456"/>
                  <a:gd name="connsiteY27" fmla="*/ 4681234 h 4681234"/>
                  <a:gd name="connsiteX28" fmla="*/ 9280202 w 10922456"/>
                  <a:gd name="connsiteY28" fmla="*/ 4681234 h 4681234"/>
                  <a:gd name="connsiteX29" fmla="*/ 8481689 w 10922456"/>
                  <a:gd name="connsiteY29" fmla="*/ 4681234 h 4681234"/>
                  <a:gd name="connsiteX30" fmla="*/ 7891484 w 10922456"/>
                  <a:gd name="connsiteY30" fmla="*/ 4681234 h 4681234"/>
                  <a:gd name="connsiteX31" fmla="*/ 7301279 w 10922456"/>
                  <a:gd name="connsiteY31" fmla="*/ 4681234 h 4681234"/>
                  <a:gd name="connsiteX32" fmla="*/ 6398613 w 10922456"/>
                  <a:gd name="connsiteY32" fmla="*/ 4681234 h 4681234"/>
                  <a:gd name="connsiteX33" fmla="*/ 5808407 w 10922456"/>
                  <a:gd name="connsiteY33" fmla="*/ 4681234 h 4681234"/>
                  <a:gd name="connsiteX34" fmla="*/ 5218202 w 10922456"/>
                  <a:gd name="connsiteY34" fmla="*/ 4681234 h 4681234"/>
                  <a:gd name="connsiteX35" fmla="*/ 4836305 w 10922456"/>
                  <a:gd name="connsiteY35" fmla="*/ 4681234 h 4681234"/>
                  <a:gd name="connsiteX36" fmla="*/ 4141946 w 10922456"/>
                  <a:gd name="connsiteY36" fmla="*/ 4681234 h 4681234"/>
                  <a:gd name="connsiteX37" fmla="*/ 3343433 w 10922456"/>
                  <a:gd name="connsiteY37" fmla="*/ 4681234 h 4681234"/>
                  <a:gd name="connsiteX38" fmla="*/ 2440767 w 10922456"/>
                  <a:gd name="connsiteY38" fmla="*/ 4681234 h 4681234"/>
                  <a:gd name="connsiteX39" fmla="*/ 1538100 w 10922456"/>
                  <a:gd name="connsiteY39" fmla="*/ 4681234 h 4681234"/>
                  <a:gd name="connsiteX40" fmla="*/ 843741 w 10922456"/>
                  <a:gd name="connsiteY40" fmla="*/ 4681234 h 4681234"/>
                  <a:gd name="connsiteX41" fmla="*/ 253536 w 10922456"/>
                  <a:gd name="connsiteY41" fmla="*/ 4681234 h 4681234"/>
                  <a:gd name="connsiteX42" fmla="*/ 0 w 10922456"/>
                  <a:gd name="connsiteY42" fmla="*/ 4427698 h 4681234"/>
                  <a:gd name="connsiteX43" fmla="*/ 0 w 10922456"/>
                  <a:gd name="connsiteY43" fmla="*/ 3648521 h 4681234"/>
                  <a:gd name="connsiteX44" fmla="*/ 0 w 10922456"/>
                  <a:gd name="connsiteY44" fmla="*/ 2952827 h 4681234"/>
                  <a:gd name="connsiteX45" fmla="*/ 0 w 10922456"/>
                  <a:gd name="connsiteY45" fmla="*/ 2382359 h 4681234"/>
                  <a:gd name="connsiteX46" fmla="*/ 0 w 10922456"/>
                  <a:gd name="connsiteY46" fmla="*/ 1728407 h 4681234"/>
                  <a:gd name="connsiteX47" fmla="*/ 0 w 10922456"/>
                  <a:gd name="connsiteY47" fmla="*/ 949230 h 4681234"/>
                  <a:gd name="connsiteX48" fmla="*/ 0 w 10922456"/>
                  <a:gd name="connsiteY48" fmla="*/ 253536 h 468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922456" h="4681234" fill="none" extrusionOk="0">
                    <a:moveTo>
                      <a:pt x="0" y="253536"/>
                    </a:moveTo>
                    <a:cubicBezTo>
                      <a:pt x="6446" y="101748"/>
                      <a:pt x="133381" y="14067"/>
                      <a:pt x="253536" y="0"/>
                    </a:cubicBezTo>
                    <a:cubicBezTo>
                      <a:pt x="466034" y="4615"/>
                      <a:pt x="664551" y="8322"/>
                      <a:pt x="843741" y="0"/>
                    </a:cubicBezTo>
                    <a:cubicBezTo>
                      <a:pt x="1022932" y="-8322"/>
                      <a:pt x="1340015" y="-9617"/>
                      <a:pt x="1538100" y="0"/>
                    </a:cubicBezTo>
                    <a:cubicBezTo>
                      <a:pt x="1736185" y="9617"/>
                      <a:pt x="1775930" y="4280"/>
                      <a:pt x="1919997" y="0"/>
                    </a:cubicBezTo>
                    <a:cubicBezTo>
                      <a:pt x="2064064" y="-4280"/>
                      <a:pt x="2423910" y="18903"/>
                      <a:pt x="2718510" y="0"/>
                    </a:cubicBezTo>
                    <a:cubicBezTo>
                      <a:pt x="3013110" y="-18903"/>
                      <a:pt x="3186734" y="23662"/>
                      <a:pt x="3412869" y="0"/>
                    </a:cubicBezTo>
                    <a:cubicBezTo>
                      <a:pt x="3639004" y="-23662"/>
                      <a:pt x="3792241" y="24607"/>
                      <a:pt x="4107228" y="0"/>
                    </a:cubicBezTo>
                    <a:cubicBezTo>
                      <a:pt x="4422215" y="-24607"/>
                      <a:pt x="4509678" y="-33836"/>
                      <a:pt x="4801587" y="0"/>
                    </a:cubicBezTo>
                    <a:cubicBezTo>
                      <a:pt x="5093496" y="33836"/>
                      <a:pt x="5155207" y="29190"/>
                      <a:pt x="5495946" y="0"/>
                    </a:cubicBezTo>
                    <a:cubicBezTo>
                      <a:pt x="5836685" y="-29190"/>
                      <a:pt x="5876203" y="30034"/>
                      <a:pt x="6190305" y="0"/>
                    </a:cubicBezTo>
                    <a:cubicBezTo>
                      <a:pt x="6504407" y="-30034"/>
                      <a:pt x="6676674" y="13338"/>
                      <a:pt x="6988818" y="0"/>
                    </a:cubicBezTo>
                    <a:cubicBezTo>
                      <a:pt x="7300962" y="-13338"/>
                      <a:pt x="7372643" y="9087"/>
                      <a:pt x="7579023" y="0"/>
                    </a:cubicBezTo>
                    <a:cubicBezTo>
                      <a:pt x="7785404" y="-9087"/>
                      <a:pt x="7866082" y="-24227"/>
                      <a:pt x="8065074" y="0"/>
                    </a:cubicBezTo>
                    <a:cubicBezTo>
                      <a:pt x="8264066" y="24227"/>
                      <a:pt x="8367428" y="-16248"/>
                      <a:pt x="8446971" y="0"/>
                    </a:cubicBezTo>
                    <a:cubicBezTo>
                      <a:pt x="8526514" y="16248"/>
                      <a:pt x="8730646" y="4553"/>
                      <a:pt x="8933023" y="0"/>
                    </a:cubicBezTo>
                    <a:cubicBezTo>
                      <a:pt x="9135400" y="-4553"/>
                      <a:pt x="9227544" y="-102"/>
                      <a:pt x="9314920" y="0"/>
                    </a:cubicBezTo>
                    <a:cubicBezTo>
                      <a:pt x="9402296" y="102"/>
                      <a:pt x="9668371" y="-28702"/>
                      <a:pt x="10009279" y="0"/>
                    </a:cubicBezTo>
                    <a:cubicBezTo>
                      <a:pt x="10350187" y="28702"/>
                      <a:pt x="10523351" y="6445"/>
                      <a:pt x="10668920" y="0"/>
                    </a:cubicBezTo>
                    <a:cubicBezTo>
                      <a:pt x="10810600" y="21612"/>
                      <a:pt x="10926082" y="112095"/>
                      <a:pt x="10922456" y="253536"/>
                    </a:cubicBezTo>
                    <a:cubicBezTo>
                      <a:pt x="10925165" y="533663"/>
                      <a:pt x="10910602" y="674802"/>
                      <a:pt x="10922456" y="949230"/>
                    </a:cubicBezTo>
                    <a:cubicBezTo>
                      <a:pt x="10934310" y="1223658"/>
                      <a:pt x="10906306" y="1366240"/>
                      <a:pt x="10922456" y="1519698"/>
                    </a:cubicBezTo>
                    <a:cubicBezTo>
                      <a:pt x="10938606" y="1673156"/>
                      <a:pt x="10931848" y="1871856"/>
                      <a:pt x="10922456" y="2173651"/>
                    </a:cubicBezTo>
                    <a:cubicBezTo>
                      <a:pt x="10913064" y="2475446"/>
                      <a:pt x="10885015" y="2763470"/>
                      <a:pt x="10922456" y="2952827"/>
                    </a:cubicBezTo>
                    <a:cubicBezTo>
                      <a:pt x="10959897" y="3142184"/>
                      <a:pt x="10944689" y="3412672"/>
                      <a:pt x="10922456" y="3565038"/>
                    </a:cubicBezTo>
                    <a:cubicBezTo>
                      <a:pt x="10900223" y="3717404"/>
                      <a:pt x="10934203" y="4113567"/>
                      <a:pt x="10922456" y="4427698"/>
                    </a:cubicBezTo>
                    <a:cubicBezTo>
                      <a:pt x="10901461" y="4576454"/>
                      <a:pt x="10823540" y="4682312"/>
                      <a:pt x="10668920" y="4681234"/>
                    </a:cubicBezTo>
                    <a:cubicBezTo>
                      <a:pt x="10463841" y="4661440"/>
                      <a:pt x="10401919" y="4669444"/>
                      <a:pt x="10182869" y="4681234"/>
                    </a:cubicBezTo>
                    <a:cubicBezTo>
                      <a:pt x="9963819" y="4693024"/>
                      <a:pt x="9645025" y="4706825"/>
                      <a:pt x="9280202" y="4681234"/>
                    </a:cubicBezTo>
                    <a:cubicBezTo>
                      <a:pt x="8915379" y="4655643"/>
                      <a:pt x="8691103" y="4686609"/>
                      <a:pt x="8481689" y="4681234"/>
                    </a:cubicBezTo>
                    <a:cubicBezTo>
                      <a:pt x="8272275" y="4675859"/>
                      <a:pt x="8073013" y="4702770"/>
                      <a:pt x="7891484" y="4681234"/>
                    </a:cubicBezTo>
                    <a:cubicBezTo>
                      <a:pt x="7709955" y="4659698"/>
                      <a:pt x="7536625" y="4685795"/>
                      <a:pt x="7301279" y="4681234"/>
                    </a:cubicBezTo>
                    <a:cubicBezTo>
                      <a:pt x="7065934" y="4676673"/>
                      <a:pt x="6757987" y="4682775"/>
                      <a:pt x="6398613" y="4681234"/>
                    </a:cubicBezTo>
                    <a:cubicBezTo>
                      <a:pt x="6039239" y="4679693"/>
                      <a:pt x="6080043" y="4678059"/>
                      <a:pt x="5808407" y="4681234"/>
                    </a:cubicBezTo>
                    <a:cubicBezTo>
                      <a:pt x="5536771" y="4684409"/>
                      <a:pt x="5361685" y="4656041"/>
                      <a:pt x="5218202" y="4681234"/>
                    </a:cubicBezTo>
                    <a:cubicBezTo>
                      <a:pt x="5074719" y="4706427"/>
                      <a:pt x="4923992" y="4679503"/>
                      <a:pt x="4836305" y="4681234"/>
                    </a:cubicBezTo>
                    <a:cubicBezTo>
                      <a:pt x="4748618" y="4682965"/>
                      <a:pt x="4288020" y="4666790"/>
                      <a:pt x="4141946" y="4681234"/>
                    </a:cubicBezTo>
                    <a:cubicBezTo>
                      <a:pt x="3995872" y="4695678"/>
                      <a:pt x="3741338" y="4670379"/>
                      <a:pt x="3343433" y="4681234"/>
                    </a:cubicBezTo>
                    <a:cubicBezTo>
                      <a:pt x="2945528" y="4692089"/>
                      <a:pt x="2822023" y="4646703"/>
                      <a:pt x="2440767" y="4681234"/>
                    </a:cubicBezTo>
                    <a:cubicBezTo>
                      <a:pt x="2059511" y="4715765"/>
                      <a:pt x="1796477" y="4641228"/>
                      <a:pt x="1538100" y="4681234"/>
                    </a:cubicBezTo>
                    <a:cubicBezTo>
                      <a:pt x="1279723" y="4721240"/>
                      <a:pt x="1037759" y="4664752"/>
                      <a:pt x="843741" y="4681234"/>
                    </a:cubicBezTo>
                    <a:cubicBezTo>
                      <a:pt x="649723" y="4697716"/>
                      <a:pt x="503260" y="4709929"/>
                      <a:pt x="253536" y="4681234"/>
                    </a:cubicBezTo>
                    <a:cubicBezTo>
                      <a:pt x="104586" y="4685435"/>
                      <a:pt x="1561" y="4563091"/>
                      <a:pt x="0" y="4427698"/>
                    </a:cubicBezTo>
                    <a:cubicBezTo>
                      <a:pt x="16292" y="4219901"/>
                      <a:pt x="-9568" y="3909721"/>
                      <a:pt x="0" y="3648521"/>
                    </a:cubicBezTo>
                    <a:cubicBezTo>
                      <a:pt x="9568" y="3387321"/>
                      <a:pt x="-6966" y="3172554"/>
                      <a:pt x="0" y="2952827"/>
                    </a:cubicBezTo>
                    <a:cubicBezTo>
                      <a:pt x="6966" y="2733100"/>
                      <a:pt x="-27542" y="2657632"/>
                      <a:pt x="0" y="2382359"/>
                    </a:cubicBezTo>
                    <a:cubicBezTo>
                      <a:pt x="27542" y="2107086"/>
                      <a:pt x="20398" y="2044374"/>
                      <a:pt x="0" y="1728407"/>
                    </a:cubicBezTo>
                    <a:cubicBezTo>
                      <a:pt x="-20398" y="1412440"/>
                      <a:pt x="2419" y="1120904"/>
                      <a:pt x="0" y="949230"/>
                    </a:cubicBezTo>
                    <a:cubicBezTo>
                      <a:pt x="-2419" y="777556"/>
                      <a:pt x="29169" y="568548"/>
                      <a:pt x="0" y="253536"/>
                    </a:cubicBezTo>
                    <a:close/>
                  </a:path>
                  <a:path w="10922456" h="4681234" stroke="0" extrusionOk="0">
                    <a:moveTo>
                      <a:pt x="0" y="253536"/>
                    </a:moveTo>
                    <a:cubicBezTo>
                      <a:pt x="6333" y="115607"/>
                      <a:pt x="124210" y="-32651"/>
                      <a:pt x="253536" y="0"/>
                    </a:cubicBezTo>
                    <a:cubicBezTo>
                      <a:pt x="369383" y="-353"/>
                      <a:pt x="539335" y="10665"/>
                      <a:pt x="635433" y="0"/>
                    </a:cubicBezTo>
                    <a:cubicBezTo>
                      <a:pt x="731531" y="-10665"/>
                      <a:pt x="894222" y="-8278"/>
                      <a:pt x="1121485" y="0"/>
                    </a:cubicBezTo>
                    <a:cubicBezTo>
                      <a:pt x="1348748" y="8278"/>
                      <a:pt x="1522218" y="19325"/>
                      <a:pt x="1711690" y="0"/>
                    </a:cubicBezTo>
                    <a:cubicBezTo>
                      <a:pt x="1901163" y="-19325"/>
                      <a:pt x="2130241" y="-21785"/>
                      <a:pt x="2406049" y="0"/>
                    </a:cubicBezTo>
                    <a:cubicBezTo>
                      <a:pt x="2681857" y="21785"/>
                      <a:pt x="2794937" y="-7819"/>
                      <a:pt x="2996254" y="0"/>
                    </a:cubicBezTo>
                    <a:cubicBezTo>
                      <a:pt x="3197571" y="7819"/>
                      <a:pt x="3291401" y="-1907"/>
                      <a:pt x="3378151" y="0"/>
                    </a:cubicBezTo>
                    <a:cubicBezTo>
                      <a:pt x="3464901" y="1907"/>
                      <a:pt x="4013338" y="28818"/>
                      <a:pt x="4176664" y="0"/>
                    </a:cubicBezTo>
                    <a:cubicBezTo>
                      <a:pt x="4339990" y="-28818"/>
                      <a:pt x="4810160" y="-11694"/>
                      <a:pt x="4975177" y="0"/>
                    </a:cubicBezTo>
                    <a:cubicBezTo>
                      <a:pt x="5140194" y="11694"/>
                      <a:pt x="5396576" y="20791"/>
                      <a:pt x="5773690" y="0"/>
                    </a:cubicBezTo>
                    <a:cubicBezTo>
                      <a:pt x="6150804" y="-20791"/>
                      <a:pt x="6294795" y="6869"/>
                      <a:pt x="6676356" y="0"/>
                    </a:cubicBezTo>
                    <a:cubicBezTo>
                      <a:pt x="7057917" y="-6869"/>
                      <a:pt x="7089996" y="-32324"/>
                      <a:pt x="7370715" y="0"/>
                    </a:cubicBezTo>
                    <a:cubicBezTo>
                      <a:pt x="7651434" y="32324"/>
                      <a:pt x="8043428" y="-32007"/>
                      <a:pt x="8273382" y="0"/>
                    </a:cubicBezTo>
                    <a:cubicBezTo>
                      <a:pt x="8503336" y="32007"/>
                      <a:pt x="8678791" y="-27263"/>
                      <a:pt x="9071894" y="0"/>
                    </a:cubicBezTo>
                    <a:cubicBezTo>
                      <a:pt x="9464997" y="27263"/>
                      <a:pt x="9539999" y="20013"/>
                      <a:pt x="9766253" y="0"/>
                    </a:cubicBezTo>
                    <a:cubicBezTo>
                      <a:pt x="9992507" y="-20013"/>
                      <a:pt x="10243908" y="-10030"/>
                      <a:pt x="10668920" y="0"/>
                    </a:cubicBezTo>
                    <a:cubicBezTo>
                      <a:pt x="10826805" y="-5008"/>
                      <a:pt x="10925194" y="109852"/>
                      <a:pt x="10922456" y="253536"/>
                    </a:cubicBezTo>
                    <a:cubicBezTo>
                      <a:pt x="10905016" y="478826"/>
                      <a:pt x="10893038" y="619162"/>
                      <a:pt x="10922456" y="865746"/>
                    </a:cubicBezTo>
                    <a:cubicBezTo>
                      <a:pt x="10951875" y="1112330"/>
                      <a:pt x="10919347" y="1216073"/>
                      <a:pt x="10922456" y="1477957"/>
                    </a:cubicBezTo>
                    <a:cubicBezTo>
                      <a:pt x="10925565" y="1739841"/>
                      <a:pt x="10921933" y="1835104"/>
                      <a:pt x="10922456" y="2131909"/>
                    </a:cubicBezTo>
                    <a:cubicBezTo>
                      <a:pt x="10922979" y="2428714"/>
                      <a:pt x="10894258" y="2548423"/>
                      <a:pt x="10922456" y="2869344"/>
                    </a:cubicBezTo>
                    <a:cubicBezTo>
                      <a:pt x="10950654" y="3190266"/>
                      <a:pt x="10894404" y="3246893"/>
                      <a:pt x="10922456" y="3481555"/>
                    </a:cubicBezTo>
                    <a:cubicBezTo>
                      <a:pt x="10950508" y="3716217"/>
                      <a:pt x="10951668" y="4132627"/>
                      <a:pt x="10922456" y="4427698"/>
                    </a:cubicBezTo>
                    <a:cubicBezTo>
                      <a:pt x="10908810" y="4537967"/>
                      <a:pt x="10796617" y="4680011"/>
                      <a:pt x="10668920" y="4681234"/>
                    </a:cubicBezTo>
                    <a:cubicBezTo>
                      <a:pt x="10552403" y="4681352"/>
                      <a:pt x="10375248" y="4691399"/>
                      <a:pt x="10287023" y="4681234"/>
                    </a:cubicBezTo>
                    <a:cubicBezTo>
                      <a:pt x="10198798" y="4671069"/>
                      <a:pt x="9588999" y="4671244"/>
                      <a:pt x="9384356" y="4681234"/>
                    </a:cubicBezTo>
                    <a:cubicBezTo>
                      <a:pt x="9179713" y="4691224"/>
                      <a:pt x="9092294" y="4664855"/>
                      <a:pt x="9002459" y="4681234"/>
                    </a:cubicBezTo>
                    <a:cubicBezTo>
                      <a:pt x="8912624" y="4697613"/>
                      <a:pt x="8509176" y="4695254"/>
                      <a:pt x="8203946" y="4681234"/>
                    </a:cubicBezTo>
                    <a:cubicBezTo>
                      <a:pt x="7898716" y="4667214"/>
                      <a:pt x="7652785" y="4686672"/>
                      <a:pt x="7405433" y="4681234"/>
                    </a:cubicBezTo>
                    <a:cubicBezTo>
                      <a:pt x="7158081" y="4675796"/>
                      <a:pt x="6958104" y="4661555"/>
                      <a:pt x="6606920" y="4681234"/>
                    </a:cubicBezTo>
                    <a:cubicBezTo>
                      <a:pt x="6255736" y="4700913"/>
                      <a:pt x="6362288" y="4681249"/>
                      <a:pt x="6120869" y="4681234"/>
                    </a:cubicBezTo>
                    <a:cubicBezTo>
                      <a:pt x="5879450" y="4681219"/>
                      <a:pt x="5684158" y="4672265"/>
                      <a:pt x="5426510" y="4681234"/>
                    </a:cubicBezTo>
                    <a:cubicBezTo>
                      <a:pt x="5168862" y="4690203"/>
                      <a:pt x="4831656" y="4671975"/>
                      <a:pt x="4627997" y="4681234"/>
                    </a:cubicBezTo>
                    <a:cubicBezTo>
                      <a:pt x="4424338" y="4690493"/>
                      <a:pt x="4168996" y="4660111"/>
                      <a:pt x="4037792" y="4681234"/>
                    </a:cubicBezTo>
                    <a:cubicBezTo>
                      <a:pt x="3906588" y="4702357"/>
                      <a:pt x="3424667" y="4723128"/>
                      <a:pt x="3135126" y="4681234"/>
                    </a:cubicBezTo>
                    <a:cubicBezTo>
                      <a:pt x="2845585" y="4639340"/>
                      <a:pt x="2774287" y="4695599"/>
                      <a:pt x="2649074" y="4681234"/>
                    </a:cubicBezTo>
                    <a:cubicBezTo>
                      <a:pt x="2523861" y="4666869"/>
                      <a:pt x="2174520" y="4712684"/>
                      <a:pt x="1746408" y="4681234"/>
                    </a:cubicBezTo>
                    <a:cubicBezTo>
                      <a:pt x="1318296" y="4649784"/>
                      <a:pt x="1149756" y="4676357"/>
                      <a:pt x="843741" y="4681234"/>
                    </a:cubicBezTo>
                    <a:cubicBezTo>
                      <a:pt x="537726" y="4686111"/>
                      <a:pt x="546833" y="4666011"/>
                      <a:pt x="253536" y="4681234"/>
                    </a:cubicBezTo>
                    <a:cubicBezTo>
                      <a:pt x="101963" y="4684371"/>
                      <a:pt x="3321" y="4567742"/>
                      <a:pt x="0" y="4427698"/>
                    </a:cubicBezTo>
                    <a:cubicBezTo>
                      <a:pt x="2681" y="4192633"/>
                      <a:pt x="22253" y="3980821"/>
                      <a:pt x="0" y="3648521"/>
                    </a:cubicBezTo>
                    <a:cubicBezTo>
                      <a:pt x="-22253" y="3316221"/>
                      <a:pt x="7960" y="3095377"/>
                      <a:pt x="0" y="2869344"/>
                    </a:cubicBezTo>
                    <a:cubicBezTo>
                      <a:pt x="-7960" y="2643311"/>
                      <a:pt x="1842" y="2478009"/>
                      <a:pt x="0" y="2173651"/>
                    </a:cubicBezTo>
                    <a:cubicBezTo>
                      <a:pt x="-1842" y="1869293"/>
                      <a:pt x="-20985" y="1796776"/>
                      <a:pt x="0" y="1561440"/>
                    </a:cubicBezTo>
                    <a:cubicBezTo>
                      <a:pt x="20985" y="1326104"/>
                      <a:pt x="17557" y="1014283"/>
                      <a:pt x="0" y="865746"/>
                    </a:cubicBezTo>
                    <a:cubicBezTo>
                      <a:pt x="-17557" y="717209"/>
                      <a:pt x="-7495" y="460405"/>
                      <a:pt x="0" y="253536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="" xmlns:ask="http://schemas.microsoft.com/office/drawing/2018/sketchyshapes" sd="1752748507">
                      <a:prstGeom prst="roundRect">
                        <a:avLst>
                          <a:gd name="adj" fmla="val 5416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8B6C057-CCAC-4C4B-80CF-2B70A2DA32D9}"/>
                  </a:ext>
                </a:extLst>
              </p:cNvPr>
              <p:cNvSpPr txBox="1"/>
              <p:nvPr/>
            </p:nvSpPr>
            <p:spPr>
              <a:xfrm>
                <a:off x="5839364" y="3248739"/>
                <a:ext cx="1492134" cy="58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/>
                  <a:t>인도양</a:t>
                </a:r>
                <a:endParaRPr lang="en-US" altLang="ko-KR" b="1" dirty="0"/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6345763" y="2909733"/>
              <a:ext cx="1491940" cy="632235"/>
              <a:chOff x="5839364" y="3203557"/>
              <a:chExt cx="1492134" cy="632318"/>
            </a:xfrm>
          </p:grpSpPr>
          <p:sp>
            <p:nvSpPr>
              <p:cNvPr id="43" name="사각형: 둥근 모서리 3">
                <a:extLst>
                  <a:ext uri="{FF2B5EF4-FFF2-40B4-BE49-F238E27FC236}">
                    <a16:creationId xmlns:a16="http://schemas.microsoft.com/office/drawing/2014/main" id="{B8A2843A-6ADB-4000-90B5-17B87DE181B3}"/>
                  </a:ext>
                </a:extLst>
              </p:cNvPr>
              <p:cNvSpPr/>
              <p:nvPr/>
            </p:nvSpPr>
            <p:spPr>
              <a:xfrm>
                <a:off x="5878670" y="3203557"/>
                <a:ext cx="1413523" cy="613653"/>
              </a:xfrm>
              <a:custGeom>
                <a:avLst/>
                <a:gdLst>
                  <a:gd name="connsiteX0" fmla="*/ 0 w 10922456"/>
                  <a:gd name="connsiteY0" fmla="*/ 253536 h 4681234"/>
                  <a:gd name="connsiteX1" fmla="*/ 253536 w 10922456"/>
                  <a:gd name="connsiteY1" fmla="*/ 0 h 4681234"/>
                  <a:gd name="connsiteX2" fmla="*/ 843741 w 10922456"/>
                  <a:gd name="connsiteY2" fmla="*/ 0 h 4681234"/>
                  <a:gd name="connsiteX3" fmla="*/ 1538100 w 10922456"/>
                  <a:gd name="connsiteY3" fmla="*/ 0 h 4681234"/>
                  <a:gd name="connsiteX4" fmla="*/ 1919997 w 10922456"/>
                  <a:gd name="connsiteY4" fmla="*/ 0 h 4681234"/>
                  <a:gd name="connsiteX5" fmla="*/ 2718510 w 10922456"/>
                  <a:gd name="connsiteY5" fmla="*/ 0 h 4681234"/>
                  <a:gd name="connsiteX6" fmla="*/ 3412869 w 10922456"/>
                  <a:gd name="connsiteY6" fmla="*/ 0 h 4681234"/>
                  <a:gd name="connsiteX7" fmla="*/ 4107228 w 10922456"/>
                  <a:gd name="connsiteY7" fmla="*/ 0 h 4681234"/>
                  <a:gd name="connsiteX8" fmla="*/ 4801587 w 10922456"/>
                  <a:gd name="connsiteY8" fmla="*/ 0 h 4681234"/>
                  <a:gd name="connsiteX9" fmla="*/ 5495946 w 10922456"/>
                  <a:gd name="connsiteY9" fmla="*/ 0 h 4681234"/>
                  <a:gd name="connsiteX10" fmla="*/ 6190305 w 10922456"/>
                  <a:gd name="connsiteY10" fmla="*/ 0 h 4681234"/>
                  <a:gd name="connsiteX11" fmla="*/ 6988818 w 10922456"/>
                  <a:gd name="connsiteY11" fmla="*/ 0 h 4681234"/>
                  <a:gd name="connsiteX12" fmla="*/ 7579023 w 10922456"/>
                  <a:gd name="connsiteY12" fmla="*/ 0 h 4681234"/>
                  <a:gd name="connsiteX13" fmla="*/ 8065074 w 10922456"/>
                  <a:gd name="connsiteY13" fmla="*/ 0 h 4681234"/>
                  <a:gd name="connsiteX14" fmla="*/ 8446971 w 10922456"/>
                  <a:gd name="connsiteY14" fmla="*/ 0 h 4681234"/>
                  <a:gd name="connsiteX15" fmla="*/ 8933023 w 10922456"/>
                  <a:gd name="connsiteY15" fmla="*/ 0 h 4681234"/>
                  <a:gd name="connsiteX16" fmla="*/ 9314920 w 10922456"/>
                  <a:gd name="connsiteY16" fmla="*/ 0 h 4681234"/>
                  <a:gd name="connsiteX17" fmla="*/ 10009279 w 10922456"/>
                  <a:gd name="connsiteY17" fmla="*/ 0 h 4681234"/>
                  <a:gd name="connsiteX18" fmla="*/ 10668920 w 10922456"/>
                  <a:gd name="connsiteY18" fmla="*/ 0 h 4681234"/>
                  <a:gd name="connsiteX19" fmla="*/ 10922456 w 10922456"/>
                  <a:gd name="connsiteY19" fmla="*/ 253536 h 4681234"/>
                  <a:gd name="connsiteX20" fmla="*/ 10922456 w 10922456"/>
                  <a:gd name="connsiteY20" fmla="*/ 949230 h 4681234"/>
                  <a:gd name="connsiteX21" fmla="*/ 10922456 w 10922456"/>
                  <a:gd name="connsiteY21" fmla="*/ 1519698 h 4681234"/>
                  <a:gd name="connsiteX22" fmla="*/ 10922456 w 10922456"/>
                  <a:gd name="connsiteY22" fmla="*/ 2173651 h 4681234"/>
                  <a:gd name="connsiteX23" fmla="*/ 10922456 w 10922456"/>
                  <a:gd name="connsiteY23" fmla="*/ 2952827 h 4681234"/>
                  <a:gd name="connsiteX24" fmla="*/ 10922456 w 10922456"/>
                  <a:gd name="connsiteY24" fmla="*/ 3565038 h 4681234"/>
                  <a:gd name="connsiteX25" fmla="*/ 10922456 w 10922456"/>
                  <a:gd name="connsiteY25" fmla="*/ 4427698 h 4681234"/>
                  <a:gd name="connsiteX26" fmla="*/ 10668920 w 10922456"/>
                  <a:gd name="connsiteY26" fmla="*/ 4681234 h 4681234"/>
                  <a:gd name="connsiteX27" fmla="*/ 10182869 w 10922456"/>
                  <a:gd name="connsiteY27" fmla="*/ 4681234 h 4681234"/>
                  <a:gd name="connsiteX28" fmla="*/ 9280202 w 10922456"/>
                  <a:gd name="connsiteY28" fmla="*/ 4681234 h 4681234"/>
                  <a:gd name="connsiteX29" fmla="*/ 8481689 w 10922456"/>
                  <a:gd name="connsiteY29" fmla="*/ 4681234 h 4681234"/>
                  <a:gd name="connsiteX30" fmla="*/ 7891484 w 10922456"/>
                  <a:gd name="connsiteY30" fmla="*/ 4681234 h 4681234"/>
                  <a:gd name="connsiteX31" fmla="*/ 7301279 w 10922456"/>
                  <a:gd name="connsiteY31" fmla="*/ 4681234 h 4681234"/>
                  <a:gd name="connsiteX32" fmla="*/ 6398613 w 10922456"/>
                  <a:gd name="connsiteY32" fmla="*/ 4681234 h 4681234"/>
                  <a:gd name="connsiteX33" fmla="*/ 5808407 w 10922456"/>
                  <a:gd name="connsiteY33" fmla="*/ 4681234 h 4681234"/>
                  <a:gd name="connsiteX34" fmla="*/ 5218202 w 10922456"/>
                  <a:gd name="connsiteY34" fmla="*/ 4681234 h 4681234"/>
                  <a:gd name="connsiteX35" fmla="*/ 4836305 w 10922456"/>
                  <a:gd name="connsiteY35" fmla="*/ 4681234 h 4681234"/>
                  <a:gd name="connsiteX36" fmla="*/ 4141946 w 10922456"/>
                  <a:gd name="connsiteY36" fmla="*/ 4681234 h 4681234"/>
                  <a:gd name="connsiteX37" fmla="*/ 3343433 w 10922456"/>
                  <a:gd name="connsiteY37" fmla="*/ 4681234 h 4681234"/>
                  <a:gd name="connsiteX38" fmla="*/ 2440767 w 10922456"/>
                  <a:gd name="connsiteY38" fmla="*/ 4681234 h 4681234"/>
                  <a:gd name="connsiteX39" fmla="*/ 1538100 w 10922456"/>
                  <a:gd name="connsiteY39" fmla="*/ 4681234 h 4681234"/>
                  <a:gd name="connsiteX40" fmla="*/ 843741 w 10922456"/>
                  <a:gd name="connsiteY40" fmla="*/ 4681234 h 4681234"/>
                  <a:gd name="connsiteX41" fmla="*/ 253536 w 10922456"/>
                  <a:gd name="connsiteY41" fmla="*/ 4681234 h 4681234"/>
                  <a:gd name="connsiteX42" fmla="*/ 0 w 10922456"/>
                  <a:gd name="connsiteY42" fmla="*/ 4427698 h 4681234"/>
                  <a:gd name="connsiteX43" fmla="*/ 0 w 10922456"/>
                  <a:gd name="connsiteY43" fmla="*/ 3648521 h 4681234"/>
                  <a:gd name="connsiteX44" fmla="*/ 0 w 10922456"/>
                  <a:gd name="connsiteY44" fmla="*/ 2952827 h 4681234"/>
                  <a:gd name="connsiteX45" fmla="*/ 0 w 10922456"/>
                  <a:gd name="connsiteY45" fmla="*/ 2382359 h 4681234"/>
                  <a:gd name="connsiteX46" fmla="*/ 0 w 10922456"/>
                  <a:gd name="connsiteY46" fmla="*/ 1728407 h 4681234"/>
                  <a:gd name="connsiteX47" fmla="*/ 0 w 10922456"/>
                  <a:gd name="connsiteY47" fmla="*/ 949230 h 4681234"/>
                  <a:gd name="connsiteX48" fmla="*/ 0 w 10922456"/>
                  <a:gd name="connsiteY48" fmla="*/ 253536 h 468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922456" h="4681234" fill="none" extrusionOk="0">
                    <a:moveTo>
                      <a:pt x="0" y="253536"/>
                    </a:moveTo>
                    <a:cubicBezTo>
                      <a:pt x="6446" y="101748"/>
                      <a:pt x="133381" y="14067"/>
                      <a:pt x="253536" y="0"/>
                    </a:cubicBezTo>
                    <a:cubicBezTo>
                      <a:pt x="466034" y="4615"/>
                      <a:pt x="664551" y="8322"/>
                      <a:pt x="843741" y="0"/>
                    </a:cubicBezTo>
                    <a:cubicBezTo>
                      <a:pt x="1022932" y="-8322"/>
                      <a:pt x="1340015" y="-9617"/>
                      <a:pt x="1538100" y="0"/>
                    </a:cubicBezTo>
                    <a:cubicBezTo>
                      <a:pt x="1736185" y="9617"/>
                      <a:pt x="1775930" y="4280"/>
                      <a:pt x="1919997" y="0"/>
                    </a:cubicBezTo>
                    <a:cubicBezTo>
                      <a:pt x="2064064" y="-4280"/>
                      <a:pt x="2423910" y="18903"/>
                      <a:pt x="2718510" y="0"/>
                    </a:cubicBezTo>
                    <a:cubicBezTo>
                      <a:pt x="3013110" y="-18903"/>
                      <a:pt x="3186734" y="23662"/>
                      <a:pt x="3412869" y="0"/>
                    </a:cubicBezTo>
                    <a:cubicBezTo>
                      <a:pt x="3639004" y="-23662"/>
                      <a:pt x="3792241" y="24607"/>
                      <a:pt x="4107228" y="0"/>
                    </a:cubicBezTo>
                    <a:cubicBezTo>
                      <a:pt x="4422215" y="-24607"/>
                      <a:pt x="4509678" y="-33836"/>
                      <a:pt x="4801587" y="0"/>
                    </a:cubicBezTo>
                    <a:cubicBezTo>
                      <a:pt x="5093496" y="33836"/>
                      <a:pt x="5155207" y="29190"/>
                      <a:pt x="5495946" y="0"/>
                    </a:cubicBezTo>
                    <a:cubicBezTo>
                      <a:pt x="5836685" y="-29190"/>
                      <a:pt x="5876203" y="30034"/>
                      <a:pt x="6190305" y="0"/>
                    </a:cubicBezTo>
                    <a:cubicBezTo>
                      <a:pt x="6504407" y="-30034"/>
                      <a:pt x="6676674" y="13338"/>
                      <a:pt x="6988818" y="0"/>
                    </a:cubicBezTo>
                    <a:cubicBezTo>
                      <a:pt x="7300962" y="-13338"/>
                      <a:pt x="7372643" y="9087"/>
                      <a:pt x="7579023" y="0"/>
                    </a:cubicBezTo>
                    <a:cubicBezTo>
                      <a:pt x="7785404" y="-9087"/>
                      <a:pt x="7866082" y="-24227"/>
                      <a:pt x="8065074" y="0"/>
                    </a:cubicBezTo>
                    <a:cubicBezTo>
                      <a:pt x="8264066" y="24227"/>
                      <a:pt x="8367428" y="-16248"/>
                      <a:pt x="8446971" y="0"/>
                    </a:cubicBezTo>
                    <a:cubicBezTo>
                      <a:pt x="8526514" y="16248"/>
                      <a:pt x="8730646" y="4553"/>
                      <a:pt x="8933023" y="0"/>
                    </a:cubicBezTo>
                    <a:cubicBezTo>
                      <a:pt x="9135400" y="-4553"/>
                      <a:pt x="9227544" y="-102"/>
                      <a:pt x="9314920" y="0"/>
                    </a:cubicBezTo>
                    <a:cubicBezTo>
                      <a:pt x="9402296" y="102"/>
                      <a:pt x="9668371" y="-28702"/>
                      <a:pt x="10009279" y="0"/>
                    </a:cubicBezTo>
                    <a:cubicBezTo>
                      <a:pt x="10350187" y="28702"/>
                      <a:pt x="10523351" y="6445"/>
                      <a:pt x="10668920" y="0"/>
                    </a:cubicBezTo>
                    <a:cubicBezTo>
                      <a:pt x="10810600" y="21612"/>
                      <a:pt x="10926082" y="112095"/>
                      <a:pt x="10922456" y="253536"/>
                    </a:cubicBezTo>
                    <a:cubicBezTo>
                      <a:pt x="10925165" y="533663"/>
                      <a:pt x="10910602" y="674802"/>
                      <a:pt x="10922456" y="949230"/>
                    </a:cubicBezTo>
                    <a:cubicBezTo>
                      <a:pt x="10934310" y="1223658"/>
                      <a:pt x="10906306" y="1366240"/>
                      <a:pt x="10922456" y="1519698"/>
                    </a:cubicBezTo>
                    <a:cubicBezTo>
                      <a:pt x="10938606" y="1673156"/>
                      <a:pt x="10931848" y="1871856"/>
                      <a:pt x="10922456" y="2173651"/>
                    </a:cubicBezTo>
                    <a:cubicBezTo>
                      <a:pt x="10913064" y="2475446"/>
                      <a:pt x="10885015" y="2763470"/>
                      <a:pt x="10922456" y="2952827"/>
                    </a:cubicBezTo>
                    <a:cubicBezTo>
                      <a:pt x="10959897" y="3142184"/>
                      <a:pt x="10944689" y="3412672"/>
                      <a:pt x="10922456" y="3565038"/>
                    </a:cubicBezTo>
                    <a:cubicBezTo>
                      <a:pt x="10900223" y="3717404"/>
                      <a:pt x="10934203" y="4113567"/>
                      <a:pt x="10922456" y="4427698"/>
                    </a:cubicBezTo>
                    <a:cubicBezTo>
                      <a:pt x="10901461" y="4576454"/>
                      <a:pt x="10823540" y="4682312"/>
                      <a:pt x="10668920" y="4681234"/>
                    </a:cubicBezTo>
                    <a:cubicBezTo>
                      <a:pt x="10463841" y="4661440"/>
                      <a:pt x="10401919" y="4669444"/>
                      <a:pt x="10182869" y="4681234"/>
                    </a:cubicBezTo>
                    <a:cubicBezTo>
                      <a:pt x="9963819" y="4693024"/>
                      <a:pt x="9645025" y="4706825"/>
                      <a:pt x="9280202" y="4681234"/>
                    </a:cubicBezTo>
                    <a:cubicBezTo>
                      <a:pt x="8915379" y="4655643"/>
                      <a:pt x="8691103" y="4686609"/>
                      <a:pt x="8481689" y="4681234"/>
                    </a:cubicBezTo>
                    <a:cubicBezTo>
                      <a:pt x="8272275" y="4675859"/>
                      <a:pt x="8073013" y="4702770"/>
                      <a:pt x="7891484" y="4681234"/>
                    </a:cubicBezTo>
                    <a:cubicBezTo>
                      <a:pt x="7709955" y="4659698"/>
                      <a:pt x="7536625" y="4685795"/>
                      <a:pt x="7301279" y="4681234"/>
                    </a:cubicBezTo>
                    <a:cubicBezTo>
                      <a:pt x="7065934" y="4676673"/>
                      <a:pt x="6757987" y="4682775"/>
                      <a:pt x="6398613" y="4681234"/>
                    </a:cubicBezTo>
                    <a:cubicBezTo>
                      <a:pt x="6039239" y="4679693"/>
                      <a:pt x="6080043" y="4678059"/>
                      <a:pt x="5808407" y="4681234"/>
                    </a:cubicBezTo>
                    <a:cubicBezTo>
                      <a:pt x="5536771" y="4684409"/>
                      <a:pt x="5361685" y="4656041"/>
                      <a:pt x="5218202" y="4681234"/>
                    </a:cubicBezTo>
                    <a:cubicBezTo>
                      <a:pt x="5074719" y="4706427"/>
                      <a:pt x="4923992" y="4679503"/>
                      <a:pt x="4836305" y="4681234"/>
                    </a:cubicBezTo>
                    <a:cubicBezTo>
                      <a:pt x="4748618" y="4682965"/>
                      <a:pt x="4288020" y="4666790"/>
                      <a:pt x="4141946" y="4681234"/>
                    </a:cubicBezTo>
                    <a:cubicBezTo>
                      <a:pt x="3995872" y="4695678"/>
                      <a:pt x="3741338" y="4670379"/>
                      <a:pt x="3343433" y="4681234"/>
                    </a:cubicBezTo>
                    <a:cubicBezTo>
                      <a:pt x="2945528" y="4692089"/>
                      <a:pt x="2822023" y="4646703"/>
                      <a:pt x="2440767" y="4681234"/>
                    </a:cubicBezTo>
                    <a:cubicBezTo>
                      <a:pt x="2059511" y="4715765"/>
                      <a:pt x="1796477" y="4641228"/>
                      <a:pt x="1538100" y="4681234"/>
                    </a:cubicBezTo>
                    <a:cubicBezTo>
                      <a:pt x="1279723" y="4721240"/>
                      <a:pt x="1037759" y="4664752"/>
                      <a:pt x="843741" y="4681234"/>
                    </a:cubicBezTo>
                    <a:cubicBezTo>
                      <a:pt x="649723" y="4697716"/>
                      <a:pt x="503260" y="4709929"/>
                      <a:pt x="253536" y="4681234"/>
                    </a:cubicBezTo>
                    <a:cubicBezTo>
                      <a:pt x="104586" y="4685435"/>
                      <a:pt x="1561" y="4563091"/>
                      <a:pt x="0" y="4427698"/>
                    </a:cubicBezTo>
                    <a:cubicBezTo>
                      <a:pt x="16292" y="4219901"/>
                      <a:pt x="-9568" y="3909721"/>
                      <a:pt x="0" y="3648521"/>
                    </a:cubicBezTo>
                    <a:cubicBezTo>
                      <a:pt x="9568" y="3387321"/>
                      <a:pt x="-6966" y="3172554"/>
                      <a:pt x="0" y="2952827"/>
                    </a:cubicBezTo>
                    <a:cubicBezTo>
                      <a:pt x="6966" y="2733100"/>
                      <a:pt x="-27542" y="2657632"/>
                      <a:pt x="0" y="2382359"/>
                    </a:cubicBezTo>
                    <a:cubicBezTo>
                      <a:pt x="27542" y="2107086"/>
                      <a:pt x="20398" y="2044374"/>
                      <a:pt x="0" y="1728407"/>
                    </a:cubicBezTo>
                    <a:cubicBezTo>
                      <a:pt x="-20398" y="1412440"/>
                      <a:pt x="2419" y="1120904"/>
                      <a:pt x="0" y="949230"/>
                    </a:cubicBezTo>
                    <a:cubicBezTo>
                      <a:pt x="-2419" y="777556"/>
                      <a:pt x="29169" y="568548"/>
                      <a:pt x="0" y="253536"/>
                    </a:cubicBezTo>
                    <a:close/>
                  </a:path>
                  <a:path w="10922456" h="4681234" stroke="0" extrusionOk="0">
                    <a:moveTo>
                      <a:pt x="0" y="253536"/>
                    </a:moveTo>
                    <a:cubicBezTo>
                      <a:pt x="6333" y="115607"/>
                      <a:pt x="124210" y="-32651"/>
                      <a:pt x="253536" y="0"/>
                    </a:cubicBezTo>
                    <a:cubicBezTo>
                      <a:pt x="369383" y="-353"/>
                      <a:pt x="539335" y="10665"/>
                      <a:pt x="635433" y="0"/>
                    </a:cubicBezTo>
                    <a:cubicBezTo>
                      <a:pt x="731531" y="-10665"/>
                      <a:pt x="894222" y="-8278"/>
                      <a:pt x="1121485" y="0"/>
                    </a:cubicBezTo>
                    <a:cubicBezTo>
                      <a:pt x="1348748" y="8278"/>
                      <a:pt x="1522218" y="19325"/>
                      <a:pt x="1711690" y="0"/>
                    </a:cubicBezTo>
                    <a:cubicBezTo>
                      <a:pt x="1901163" y="-19325"/>
                      <a:pt x="2130241" y="-21785"/>
                      <a:pt x="2406049" y="0"/>
                    </a:cubicBezTo>
                    <a:cubicBezTo>
                      <a:pt x="2681857" y="21785"/>
                      <a:pt x="2794937" y="-7819"/>
                      <a:pt x="2996254" y="0"/>
                    </a:cubicBezTo>
                    <a:cubicBezTo>
                      <a:pt x="3197571" y="7819"/>
                      <a:pt x="3291401" y="-1907"/>
                      <a:pt x="3378151" y="0"/>
                    </a:cubicBezTo>
                    <a:cubicBezTo>
                      <a:pt x="3464901" y="1907"/>
                      <a:pt x="4013338" y="28818"/>
                      <a:pt x="4176664" y="0"/>
                    </a:cubicBezTo>
                    <a:cubicBezTo>
                      <a:pt x="4339990" y="-28818"/>
                      <a:pt x="4810160" y="-11694"/>
                      <a:pt x="4975177" y="0"/>
                    </a:cubicBezTo>
                    <a:cubicBezTo>
                      <a:pt x="5140194" y="11694"/>
                      <a:pt x="5396576" y="20791"/>
                      <a:pt x="5773690" y="0"/>
                    </a:cubicBezTo>
                    <a:cubicBezTo>
                      <a:pt x="6150804" y="-20791"/>
                      <a:pt x="6294795" y="6869"/>
                      <a:pt x="6676356" y="0"/>
                    </a:cubicBezTo>
                    <a:cubicBezTo>
                      <a:pt x="7057917" y="-6869"/>
                      <a:pt x="7089996" y="-32324"/>
                      <a:pt x="7370715" y="0"/>
                    </a:cubicBezTo>
                    <a:cubicBezTo>
                      <a:pt x="7651434" y="32324"/>
                      <a:pt x="8043428" y="-32007"/>
                      <a:pt x="8273382" y="0"/>
                    </a:cubicBezTo>
                    <a:cubicBezTo>
                      <a:pt x="8503336" y="32007"/>
                      <a:pt x="8678791" y="-27263"/>
                      <a:pt x="9071894" y="0"/>
                    </a:cubicBezTo>
                    <a:cubicBezTo>
                      <a:pt x="9464997" y="27263"/>
                      <a:pt x="9539999" y="20013"/>
                      <a:pt x="9766253" y="0"/>
                    </a:cubicBezTo>
                    <a:cubicBezTo>
                      <a:pt x="9992507" y="-20013"/>
                      <a:pt x="10243908" y="-10030"/>
                      <a:pt x="10668920" y="0"/>
                    </a:cubicBezTo>
                    <a:cubicBezTo>
                      <a:pt x="10826805" y="-5008"/>
                      <a:pt x="10925194" y="109852"/>
                      <a:pt x="10922456" y="253536"/>
                    </a:cubicBezTo>
                    <a:cubicBezTo>
                      <a:pt x="10905016" y="478826"/>
                      <a:pt x="10893038" y="619162"/>
                      <a:pt x="10922456" y="865746"/>
                    </a:cubicBezTo>
                    <a:cubicBezTo>
                      <a:pt x="10951875" y="1112330"/>
                      <a:pt x="10919347" y="1216073"/>
                      <a:pt x="10922456" y="1477957"/>
                    </a:cubicBezTo>
                    <a:cubicBezTo>
                      <a:pt x="10925565" y="1739841"/>
                      <a:pt x="10921933" y="1835104"/>
                      <a:pt x="10922456" y="2131909"/>
                    </a:cubicBezTo>
                    <a:cubicBezTo>
                      <a:pt x="10922979" y="2428714"/>
                      <a:pt x="10894258" y="2548423"/>
                      <a:pt x="10922456" y="2869344"/>
                    </a:cubicBezTo>
                    <a:cubicBezTo>
                      <a:pt x="10950654" y="3190266"/>
                      <a:pt x="10894404" y="3246893"/>
                      <a:pt x="10922456" y="3481555"/>
                    </a:cubicBezTo>
                    <a:cubicBezTo>
                      <a:pt x="10950508" y="3716217"/>
                      <a:pt x="10951668" y="4132627"/>
                      <a:pt x="10922456" y="4427698"/>
                    </a:cubicBezTo>
                    <a:cubicBezTo>
                      <a:pt x="10908810" y="4537967"/>
                      <a:pt x="10796617" y="4680011"/>
                      <a:pt x="10668920" y="4681234"/>
                    </a:cubicBezTo>
                    <a:cubicBezTo>
                      <a:pt x="10552403" y="4681352"/>
                      <a:pt x="10375248" y="4691399"/>
                      <a:pt x="10287023" y="4681234"/>
                    </a:cubicBezTo>
                    <a:cubicBezTo>
                      <a:pt x="10198798" y="4671069"/>
                      <a:pt x="9588999" y="4671244"/>
                      <a:pt x="9384356" y="4681234"/>
                    </a:cubicBezTo>
                    <a:cubicBezTo>
                      <a:pt x="9179713" y="4691224"/>
                      <a:pt x="9092294" y="4664855"/>
                      <a:pt x="9002459" y="4681234"/>
                    </a:cubicBezTo>
                    <a:cubicBezTo>
                      <a:pt x="8912624" y="4697613"/>
                      <a:pt x="8509176" y="4695254"/>
                      <a:pt x="8203946" y="4681234"/>
                    </a:cubicBezTo>
                    <a:cubicBezTo>
                      <a:pt x="7898716" y="4667214"/>
                      <a:pt x="7652785" y="4686672"/>
                      <a:pt x="7405433" y="4681234"/>
                    </a:cubicBezTo>
                    <a:cubicBezTo>
                      <a:pt x="7158081" y="4675796"/>
                      <a:pt x="6958104" y="4661555"/>
                      <a:pt x="6606920" y="4681234"/>
                    </a:cubicBezTo>
                    <a:cubicBezTo>
                      <a:pt x="6255736" y="4700913"/>
                      <a:pt x="6362288" y="4681249"/>
                      <a:pt x="6120869" y="4681234"/>
                    </a:cubicBezTo>
                    <a:cubicBezTo>
                      <a:pt x="5879450" y="4681219"/>
                      <a:pt x="5684158" y="4672265"/>
                      <a:pt x="5426510" y="4681234"/>
                    </a:cubicBezTo>
                    <a:cubicBezTo>
                      <a:pt x="5168862" y="4690203"/>
                      <a:pt x="4831656" y="4671975"/>
                      <a:pt x="4627997" y="4681234"/>
                    </a:cubicBezTo>
                    <a:cubicBezTo>
                      <a:pt x="4424338" y="4690493"/>
                      <a:pt x="4168996" y="4660111"/>
                      <a:pt x="4037792" y="4681234"/>
                    </a:cubicBezTo>
                    <a:cubicBezTo>
                      <a:pt x="3906588" y="4702357"/>
                      <a:pt x="3424667" y="4723128"/>
                      <a:pt x="3135126" y="4681234"/>
                    </a:cubicBezTo>
                    <a:cubicBezTo>
                      <a:pt x="2845585" y="4639340"/>
                      <a:pt x="2774287" y="4695599"/>
                      <a:pt x="2649074" y="4681234"/>
                    </a:cubicBezTo>
                    <a:cubicBezTo>
                      <a:pt x="2523861" y="4666869"/>
                      <a:pt x="2174520" y="4712684"/>
                      <a:pt x="1746408" y="4681234"/>
                    </a:cubicBezTo>
                    <a:cubicBezTo>
                      <a:pt x="1318296" y="4649784"/>
                      <a:pt x="1149756" y="4676357"/>
                      <a:pt x="843741" y="4681234"/>
                    </a:cubicBezTo>
                    <a:cubicBezTo>
                      <a:pt x="537726" y="4686111"/>
                      <a:pt x="546833" y="4666011"/>
                      <a:pt x="253536" y="4681234"/>
                    </a:cubicBezTo>
                    <a:cubicBezTo>
                      <a:pt x="101963" y="4684371"/>
                      <a:pt x="3321" y="4567742"/>
                      <a:pt x="0" y="4427698"/>
                    </a:cubicBezTo>
                    <a:cubicBezTo>
                      <a:pt x="2681" y="4192633"/>
                      <a:pt x="22253" y="3980821"/>
                      <a:pt x="0" y="3648521"/>
                    </a:cubicBezTo>
                    <a:cubicBezTo>
                      <a:pt x="-22253" y="3316221"/>
                      <a:pt x="7960" y="3095377"/>
                      <a:pt x="0" y="2869344"/>
                    </a:cubicBezTo>
                    <a:cubicBezTo>
                      <a:pt x="-7960" y="2643311"/>
                      <a:pt x="1842" y="2478009"/>
                      <a:pt x="0" y="2173651"/>
                    </a:cubicBezTo>
                    <a:cubicBezTo>
                      <a:pt x="-1842" y="1869293"/>
                      <a:pt x="-20985" y="1796776"/>
                      <a:pt x="0" y="1561440"/>
                    </a:cubicBezTo>
                    <a:cubicBezTo>
                      <a:pt x="20985" y="1326104"/>
                      <a:pt x="17557" y="1014283"/>
                      <a:pt x="0" y="865746"/>
                    </a:cubicBezTo>
                    <a:cubicBezTo>
                      <a:pt x="-17557" y="717209"/>
                      <a:pt x="-7495" y="460405"/>
                      <a:pt x="0" y="253536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="" xmlns:ask="http://schemas.microsoft.com/office/drawing/2018/sketchyshapes" sd="1752748507">
                      <a:prstGeom prst="roundRect">
                        <a:avLst>
                          <a:gd name="adj" fmla="val 5416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8B6C057-CCAC-4C4B-80CF-2B70A2DA32D9}"/>
                  </a:ext>
                </a:extLst>
              </p:cNvPr>
              <p:cNvSpPr txBox="1"/>
              <p:nvPr/>
            </p:nvSpPr>
            <p:spPr>
              <a:xfrm>
                <a:off x="5839364" y="3248739"/>
                <a:ext cx="1492134" cy="58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/>
                  <a:t>태평양</a:t>
                </a:r>
                <a:endParaRPr lang="en-US" altLang="ko-KR" b="1" dirty="0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081547" y="294967"/>
            <a:ext cx="655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대양의 위치와 범위를 살펴봅시다</a:t>
            </a:r>
            <a:r>
              <a:rPr lang="en-US" altLang="ko-KR" sz="3200" b="1" dirty="0" smtClean="0"/>
              <a:t>.</a:t>
            </a:r>
            <a:endParaRPr lang="ko-KR" altLang="en-US" sz="3200" b="1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07DD9B70-FE5B-4472-A18C-B1660CF476CB}"/>
              </a:ext>
            </a:extLst>
          </p:cNvPr>
          <p:cNvSpPr/>
          <p:nvPr/>
        </p:nvSpPr>
        <p:spPr>
          <a:xfrm>
            <a:off x="1081546" y="928902"/>
            <a:ext cx="7091985" cy="73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9508B54-B801-4F8C-A02C-9EFCD48CD3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78961" r="89225" b="2779"/>
          <a:stretch/>
        </p:blipFill>
        <p:spPr>
          <a:xfrm>
            <a:off x="625748" y="5464912"/>
            <a:ext cx="837763" cy="122254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F3C6818-4B41-4512-9D37-0E67C8AF2A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78961" r="81795" b="2779"/>
          <a:stretch/>
        </p:blipFill>
        <p:spPr>
          <a:xfrm>
            <a:off x="10510887" y="5508824"/>
            <a:ext cx="974481" cy="1226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854383" y="1450790"/>
            <a:ext cx="8775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Q. </a:t>
            </a:r>
            <a:r>
              <a:rPr lang="ko-KR" altLang="en-US" sz="3200" b="1" dirty="0" smtClean="0"/>
              <a:t>인도양은 어느 대륙에 인접해 있나요</a:t>
            </a:r>
            <a:r>
              <a:rPr lang="en-US" altLang="ko-KR" sz="3200" b="1" dirty="0" smtClean="0"/>
              <a:t>?</a:t>
            </a:r>
            <a:endParaRPr lang="ko-KR" alt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625748" y="5155361"/>
            <a:ext cx="1076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</a:rPr>
              <a:t>A. </a:t>
            </a:r>
            <a:r>
              <a:rPr lang="ko-KR" altLang="en-US" sz="3200" b="1" dirty="0">
                <a:solidFill>
                  <a:schemeClr val="accent6">
                    <a:lumMod val="75000"/>
                  </a:schemeClr>
                </a:solidFill>
              </a:rPr>
              <a:t>아프리카</a:t>
            </a:r>
            <a:r>
              <a:rPr lang="en-US" altLang="ko-KR" sz="32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ko-KR" altLang="en-US" sz="3200" b="1" dirty="0">
                <a:solidFill>
                  <a:schemeClr val="accent6">
                    <a:lumMod val="75000"/>
                  </a:schemeClr>
                </a:solidFill>
              </a:rPr>
              <a:t>남아시아</a:t>
            </a:r>
            <a:r>
              <a:rPr lang="en-US" altLang="ko-KR" sz="32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ko-KR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오세아니아 </a:t>
            </a:r>
            <a:r>
              <a:rPr lang="ko-KR" altLang="en-US" sz="3200" b="1" dirty="0">
                <a:solidFill>
                  <a:schemeClr val="accent6">
                    <a:lumMod val="75000"/>
                  </a:schemeClr>
                </a:solidFill>
              </a:rPr>
              <a:t>등에 인접해 </a:t>
            </a:r>
            <a:r>
              <a:rPr lang="ko-KR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있습니다</a:t>
            </a:r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ko-KR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379807" y="2910353"/>
            <a:ext cx="2993431" cy="1814016"/>
          </a:xfrm>
          <a:prstGeom prst="roundRect">
            <a:avLst>
              <a:gd name="adj" fmla="val 49570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724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044629" y="323338"/>
            <a:ext cx="3492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/>
              <a:t>내용 정리하기</a:t>
            </a:r>
            <a:endParaRPr lang="ko-KR" altLang="en-US" sz="40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9508B54-B801-4F8C-A02C-9EFCD48CD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78961" r="89225" b="2779"/>
          <a:stretch/>
        </p:blipFill>
        <p:spPr>
          <a:xfrm>
            <a:off x="2687592" y="3702110"/>
            <a:ext cx="2162608" cy="315589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F3C6818-4B41-4512-9D37-0E67C8AF2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78961" r="81795" b="2779"/>
          <a:stretch/>
        </p:blipFill>
        <p:spPr>
          <a:xfrm>
            <a:off x="7615082" y="3702110"/>
            <a:ext cx="2488473" cy="31320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713550" y="1539963"/>
            <a:ext cx="11151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b="1" dirty="0" smtClean="0">
                <a:latin typeface="+mj-lt"/>
              </a:rPr>
              <a:t>오늘 배운 내용을 친구에게 설명하며 정리해 봅시다</a:t>
            </a:r>
            <a:r>
              <a:rPr lang="en-US" altLang="ko-KR" sz="3600" b="1" dirty="0" smtClean="0">
                <a:latin typeface="+mj-lt"/>
              </a:rPr>
              <a:t>.</a:t>
            </a:r>
            <a:endParaRPr lang="ko-KR" altLang="en-US" sz="3600" b="1" dirty="0">
              <a:latin typeface="+mj-lt"/>
            </a:endParaRPr>
          </a:p>
        </p:txBody>
      </p:sp>
      <p:sp>
        <p:nvSpPr>
          <p:cNvPr id="12" name="자유형 11"/>
          <p:cNvSpPr/>
          <p:nvPr/>
        </p:nvSpPr>
        <p:spPr>
          <a:xfrm rot="13820168">
            <a:off x="4682064" y="2197391"/>
            <a:ext cx="2786878" cy="3288738"/>
          </a:xfrm>
          <a:custGeom>
            <a:avLst/>
            <a:gdLst>
              <a:gd name="connsiteX0" fmla="*/ 2562627 w 2786878"/>
              <a:gd name="connsiteY0" fmla="*/ 2272179 h 3288738"/>
              <a:gd name="connsiteX1" fmla="*/ 2011905 w 2786878"/>
              <a:gd name="connsiteY1" fmla="*/ 2936379 h 3288738"/>
              <a:gd name="connsiteX2" fmla="*/ 640350 w 2786878"/>
              <a:gd name="connsiteY2" fmla="*/ 3064487 h 3288738"/>
              <a:gd name="connsiteX3" fmla="*/ 352359 w 2786878"/>
              <a:gd name="connsiteY3" fmla="*/ 2825698 h 3288738"/>
              <a:gd name="connsiteX4" fmla="*/ 224251 w 2786878"/>
              <a:gd name="connsiteY4" fmla="*/ 1454144 h 3288738"/>
              <a:gd name="connsiteX5" fmla="*/ 774973 w 2786878"/>
              <a:gd name="connsiteY5" fmla="*/ 789944 h 3288738"/>
              <a:gd name="connsiteX6" fmla="*/ 915506 w 2786878"/>
              <a:gd name="connsiteY6" fmla="*/ 651458 h 3288738"/>
              <a:gd name="connsiteX7" fmla="*/ 966203 w 2786878"/>
              <a:gd name="connsiteY7" fmla="*/ 614738 h 3288738"/>
              <a:gd name="connsiteX8" fmla="*/ 1152320 w 2786878"/>
              <a:gd name="connsiteY8" fmla="*/ 0 h 3288738"/>
              <a:gd name="connsiteX9" fmla="*/ 1294184 w 2786878"/>
              <a:gd name="connsiteY9" fmla="*/ 468572 h 3288738"/>
              <a:gd name="connsiteX10" fmla="*/ 1434219 w 2786878"/>
              <a:gd name="connsiteY10" fmla="*/ 441831 h 3288738"/>
              <a:gd name="connsiteX11" fmla="*/ 2146528 w 2786878"/>
              <a:gd name="connsiteY11" fmla="*/ 661836 h 3288738"/>
              <a:gd name="connsiteX12" fmla="*/ 2434519 w 2786878"/>
              <a:gd name="connsiteY12" fmla="*/ 900624 h 3288738"/>
              <a:gd name="connsiteX13" fmla="*/ 2562627 w 2786878"/>
              <a:gd name="connsiteY13" fmla="*/ 2272179 h 328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878" h="3288738">
                <a:moveTo>
                  <a:pt x="2562627" y="2272179"/>
                </a:moveTo>
                <a:lnTo>
                  <a:pt x="2011905" y="2936379"/>
                </a:lnTo>
                <a:cubicBezTo>
                  <a:pt x="1668536" y="3350500"/>
                  <a:pt x="1054471" y="3407855"/>
                  <a:pt x="640350" y="3064487"/>
                </a:cubicBezTo>
                <a:lnTo>
                  <a:pt x="352359" y="2825698"/>
                </a:lnTo>
                <a:cubicBezTo>
                  <a:pt x="-61762" y="2482330"/>
                  <a:pt x="-119118" y="1868264"/>
                  <a:pt x="224251" y="1454144"/>
                </a:cubicBezTo>
                <a:lnTo>
                  <a:pt x="774973" y="789944"/>
                </a:lnTo>
                <a:cubicBezTo>
                  <a:pt x="817894" y="738179"/>
                  <a:pt x="865045" y="691988"/>
                  <a:pt x="915506" y="651458"/>
                </a:cubicBezTo>
                <a:lnTo>
                  <a:pt x="966203" y="614738"/>
                </a:lnTo>
                <a:lnTo>
                  <a:pt x="1152320" y="0"/>
                </a:lnTo>
                <a:lnTo>
                  <a:pt x="1294184" y="468572"/>
                </a:lnTo>
                <a:lnTo>
                  <a:pt x="1434219" y="441831"/>
                </a:lnTo>
                <a:cubicBezTo>
                  <a:pt x="1682421" y="418648"/>
                  <a:pt x="1939468" y="490152"/>
                  <a:pt x="2146528" y="661836"/>
                </a:cubicBezTo>
                <a:lnTo>
                  <a:pt x="2434519" y="900624"/>
                </a:lnTo>
                <a:cubicBezTo>
                  <a:pt x="2848640" y="1243993"/>
                  <a:pt x="2905996" y="1858059"/>
                  <a:pt x="2562627" y="2272179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4848105" y="2972032"/>
            <a:ext cx="2769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 dirty="0" smtClean="0">
                <a:latin typeface="+mj-lt"/>
              </a:rPr>
              <a:t>지구에서 가장 큰 대륙은</a:t>
            </a:r>
            <a:r>
              <a:rPr lang="en-US" altLang="ko-KR" sz="2800" b="1" dirty="0" smtClean="0">
                <a:latin typeface="+mj-lt"/>
              </a:rPr>
              <a:t>...</a:t>
            </a:r>
            <a:endParaRPr lang="ko-KR" alt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13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044629" y="323338"/>
            <a:ext cx="3492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/>
              <a:t>내용 정리하기</a:t>
            </a:r>
            <a:endParaRPr lang="ko-KR" altLang="en-US" sz="40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9508B54-B801-4F8C-A02C-9EFCD48CD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78961" r="89225" b="2779"/>
          <a:stretch/>
        </p:blipFill>
        <p:spPr>
          <a:xfrm>
            <a:off x="625748" y="5464912"/>
            <a:ext cx="837763" cy="122254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F3C6818-4B41-4512-9D37-0E67C8AF2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78961" r="81795" b="2779"/>
          <a:stretch/>
        </p:blipFill>
        <p:spPr>
          <a:xfrm>
            <a:off x="10510887" y="5508824"/>
            <a:ext cx="974481" cy="122650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19F8944-078D-4FC0-AC7F-FA3EA85DE4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7" t="4259" r="29214" b="39738"/>
          <a:stretch/>
        </p:blipFill>
        <p:spPr>
          <a:xfrm>
            <a:off x="174335" y="1610542"/>
            <a:ext cx="6133868" cy="3599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245847" y="2206008"/>
            <a:ext cx="5812285" cy="2478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b="1" dirty="0">
                <a:latin typeface="+mj-lt"/>
              </a:rPr>
              <a:t>세계의 주요 </a:t>
            </a:r>
            <a:r>
              <a:rPr lang="ko-KR" altLang="en-US" sz="3600" b="1" dirty="0" smtClean="0">
                <a:latin typeface="+mj-lt"/>
              </a:rPr>
              <a:t>대륙과</a:t>
            </a:r>
            <a:r>
              <a:rPr lang="en-US" altLang="ko-KR" sz="3600" b="1" dirty="0">
                <a:latin typeface="+mj-lt"/>
              </a:rPr>
              <a:t> </a:t>
            </a:r>
            <a:r>
              <a:rPr lang="ko-KR" altLang="en-US" sz="3600" b="1" dirty="0" smtClean="0">
                <a:latin typeface="+mj-lt"/>
              </a:rPr>
              <a:t>대양은</a:t>
            </a:r>
            <a:endParaRPr lang="en-US" altLang="ko-KR" sz="36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b="1" dirty="0" smtClean="0">
                <a:latin typeface="+mj-lt"/>
              </a:rPr>
              <a:t> </a:t>
            </a:r>
            <a:r>
              <a:rPr lang="en-US" altLang="ko-KR" sz="3600" b="1" dirty="0">
                <a:latin typeface="+mj-lt"/>
              </a:rPr>
              <a:t>6</a:t>
            </a:r>
            <a:r>
              <a:rPr lang="ko-KR" altLang="en-US" sz="3600" b="1" dirty="0">
                <a:latin typeface="+mj-lt"/>
              </a:rPr>
              <a:t>개의 </a:t>
            </a:r>
            <a:r>
              <a:rPr lang="ko-KR" altLang="en-US" sz="3600" b="1" dirty="0" smtClean="0">
                <a:latin typeface="+mj-lt"/>
              </a:rPr>
              <a:t>대륙과 </a:t>
            </a:r>
            <a:endParaRPr lang="en-US" altLang="ko-KR" sz="36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latin typeface="+mj-lt"/>
              </a:rPr>
              <a:t>5</a:t>
            </a:r>
            <a:r>
              <a:rPr lang="ko-KR" altLang="en-US" sz="3600" b="1" dirty="0">
                <a:latin typeface="+mj-lt"/>
              </a:rPr>
              <a:t>개의 대양으로 나뉩니다</a:t>
            </a:r>
            <a:r>
              <a:rPr lang="en-US" altLang="ko-KR" sz="3600" b="1" dirty="0">
                <a:latin typeface="+mj-lt"/>
              </a:rPr>
              <a:t>.</a:t>
            </a:r>
            <a:endParaRPr lang="ko-KR" altLang="en-US" sz="3600" b="1" dirty="0"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19F8944-078D-4FC0-AC7F-FA3EA85DE4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7" t="4259" r="29214" b="39738"/>
          <a:stretch/>
        </p:blipFill>
        <p:spPr>
          <a:xfrm>
            <a:off x="6058132" y="1616901"/>
            <a:ext cx="6133868" cy="35997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6379715" y="2206008"/>
            <a:ext cx="5268480" cy="2478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b="1" dirty="0">
                <a:latin typeface="+mj-lt"/>
              </a:rPr>
              <a:t>대륙과 대양은 크기와 </a:t>
            </a:r>
            <a:endParaRPr lang="en-US" altLang="ko-KR" sz="36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b="1" dirty="0" smtClean="0">
                <a:latin typeface="+mj-lt"/>
              </a:rPr>
              <a:t>위치가 각각 다르며</a:t>
            </a:r>
            <a:r>
              <a:rPr lang="en-US" altLang="ko-KR" sz="3600" b="1" dirty="0">
                <a:latin typeface="+mj-lt"/>
              </a:rPr>
              <a:t>, </a:t>
            </a:r>
            <a:endParaRPr lang="en-US" altLang="ko-KR" sz="36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b="1" dirty="0" smtClean="0">
                <a:latin typeface="+mj-lt"/>
              </a:rPr>
              <a:t>서로 </a:t>
            </a:r>
            <a:r>
              <a:rPr lang="ko-KR" altLang="en-US" sz="3600" b="1" dirty="0">
                <a:latin typeface="+mj-lt"/>
              </a:rPr>
              <a:t>인접해 있습니다</a:t>
            </a:r>
            <a:r>
              <a:rPr lang="en-US" altLang="ko-KR" sz="3600" b="1" dirty="0">
                <a:latin typeface="+mj-lt"/>
              </a:rPr>
              <a:t>.</a:t>
            </a:r>
            <a:endParaRPr lang="ko-KR" alt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168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8A2843A-6ADB-4000-90B5-17B87DE181B3}"/>
              </a:ext>
            </a:extLst>
          </p:cNvPr>
          <p:cNvSpPr/>
          <p:nvPr/>
        </p:nvSpPr>
        <p:spPr>
          <a:xfrm>
            <a:off x="562912" y="1895284"/>
            <a:ext cx="10922456" cy="2840618"/>
          </a:xfrm>
          <a:custGeom>
            <a:avLst/>
            <a:gdLst>
              <a:gd name="connsiteX0" fmla="*/ 0 w 10922456"/>
              <a:gd name="connsiteY0" fmla="*/ 253536 h 4681234"/>
              <a:gd name="connsiteX1" fmla="*/ 253536 w 10922456"/>
              <a:gd name="connsiteY1" fmla="*/ 0 h 4681234"/>
              <a:gd name="connsiteX2" fmla="*/ 843741 w 10922456"/>
              <a:gd name="connsiteY2" fmla="*/ 0 h 4681234"/>
              <a:gd name="connsiteX3" fmla="*/ 1538100 w 10922456"/>
              <a:gd name="connsiteY3" fmla="*/ 0 h 4681234"/>
              <a:gd name="connsiteX4" fmla="*/ 1919997 w 10922456"/>
              <a:gd name="connsiteY4" fmla="*/ 0 h 4681234"/>
              <a:gd name="connsiteX5" fmla="*/ 2718510 w 10922456"/>
              <a:gd name="connsiteY5" fmla="*/ 0 h 4681234"/>
              <a:gd name="connsiteX6" fmla="*/ 3412869 w 10922456"/>
              <a:gd name="connsiteY6" fmla="*/ 0 h 4681234"/>
              <a:gd name="connsiteX7" fmla="*/ 4107228 w 10922456"/>
              <a:gd name="connsiteY7" fmla="*/ 0 h 4681234"/>
              <a:gd name="connsiteX8" fmla="*/ 4801587 w 10922456"/>
              <a:gd name="connsiteY8" fmla="*/ 0 h 4681234"/>
              <a:gd name="connsiteX9" fmla="*/ 5495946 w 10922456"/>
              <a:gd name="connsiteY9" fmla="*/ 0 h 4681234"/>
              <a:gd name="connsiteX10" fmla="*/ 6190305 w 10922456"/>
              <a:gd name="connsiteY10" fmla="*/ 0 h 4681234"/>
              <a:gd name="connsiteX11" fmla="*/ 6988818 w 10922456"/>
              <a:gd name="connsiteY11" fmla="*/ 0 h 4681234"/>
              <a:gd name="connsiteX12" fmla="*/ 7579023 w 10922456"/>
              <a:gd name="connsiteY12" fmla="*/ 0 h 4681234"/>
              <a:gd name="connsiteX13" fmla="*/ 8065074 w 10922456"/>
              <a:gd name="connsiteY13" fmla="*/ 0 h 4681234"/>
              <a:gd name="connsiteX14" fmla="*/ 8446971 w 10922456"/>
              <a:gd name="connsiteY14" fmla="*/ 0 h 4681234"/>
              <a:gd name="connsiteX15" fmla="*/ 8933023 w 10922456"/>
              <a:gd name="connsiteY15" fmla="*/ 0 h 4681234"/>
              <a:gd name="connsiteX16" fmla="*/ 9314920 w 10922456"/>
              <a:gd name="connsiteY16" fmla="*/ 0 h 4681234"/>
              <a:gd name="connsiteX17" fmla="*/ 10009279 w 10922456"/>
              <a:gd name="connsiteY17" fmla="*/ 0 h 4681234"/>
              <a:gd name="connsiteX18" fmla="*/ 10668920 w 10922456"/>
              <a:gd name="connsiteY18" fmla="*/ 0 h 4681234"/>
              <a:gd name="connsiteX19" fmla="*/ 10922456 w 10922456"/>
              <a:gd name="connsiteY19" fmla="*/ 253536 h 4681234"/>
              <a:gd name="connsiteX20" fmla="*/ 10922456 w 10922456"/>
              <a:gd name="connsiteY20" fmla="*/ 949230 h 4681234"/>
              <a:gd name="connsiteX21" fmla="*/ 10922456 w 10922456"/>
              <a:gd name="connsiteY21" fmla="*/ 1519698 h 4681234"/>
              <a:gd name="connsiteX22" fmla="*/ 10922456 w 10922456"/>
              <a:gd name="connsiteY22" fmla="*/ 2173651 h 4681234"/>
              <a:gd name="connsiteX23" fmla="*/ 10922456 w 10922456"/>
              <a:gd name="connsiteY23" fmla="*/ 2952827 h 4681234"/>
              <a:gd name="connsiteX24" fmla="*/ 10922456 w 10922456"/>
              <a:gd name="connsiteY24" fmla="*/ 3565038 h 4681234"/>
              <a:gd name="connsiteX25" fmla="*/ 10922456 w 10922456"/>
              <a:gd name="connsiteY25" fmla="*/ 4427698 h 4681234"/>
              <a:gd name="connsiteX26" fmla="*/ 10668920 w 10922456"/>
              <a:gd name="connsiteY26" fmla="*/ 4681234 h 4681234"/>
              <a:gd name="connsiteX27" fmla="*/ 10182869 w 10922456"/>
              <a:gd name="connsiteY27" fmla="*/ 4681234 h 4681234"/>
              <a:gd name="connsiteX28" fmla="*/ 9280202 w 10922456"/>
              <a:gd name="connsiteY28" fmla="*/ 4681234 h 4681234"/>
              <a:gd name="connsiteX29" fmla="*/ 8481689 w 10922456"/>
              <a:gd name="connsiteY29" fmla="*/ 4681234 h 4681234"/>
              <a:gd name="connsiteX30" fmla="*/ 7891484 w 10922456"/>
              <a:gd name="connsiteY30" fmla="*/ 4681234 h 4681234"/>
              <a:gd name="connsiteX31" fmla="*/ 7301279 w 10922456"/>
              <a:gd name="connsiteY31" fmla="*/ 4681234 h 4681234"/>
              <a:gd name="connsiteX32" fmla="*/ 6398613 w 10922456"/>
              <a:gd name="connsiteY32" fmla="*/ 4681234 h 4681234"/>
              <a:gd name="connsiteX33" fmla="*/ 5808407 w 10922456"/>
              <a:gd name="connsiteY33" fmla="*/ 4681234 h 4681234"/>
              <a:gd name="connsiteX34" fmla="*/ 5218202 w 10922456"/>
              <a:gd name="connsiteY34" fmla="*/ 4681234 h 4681234"/>
              <a:gd name="connsiteX35" fmla="*/ 4836305 w 10922456"/>
              <a:gd name="connsiteY35" fmla="*/ 4681234 h 4681234"/>
              <a:gd name="connsiteX36" fmla="*/ 4141946 w 10922456"/>
              <a:gd name="connsiteY36" fmla="*/ 4681234 h 4681234"/>
              <a:gd name="connsiteX37" fmla="*/ 3343433 w 10922456"/>
              <a:gd name="connsiteY37" fmla="*/ 4681234 h 4681234"/>
              <a:gd name="connsiteX38" fmla="*/ 2440767 w 10922456"/>
              <a:gd name="connsiteY38" fmla="*/ 4681234 h 4681234"/>
              <a:gd name="connsiteX39" fmla="*/ 1538100 w 10922456"/>
              <a:gd name="connsiteY39" fmla="*/ 4681234 h 4681234"/>
              <a:gd name="connsiteX40" fmla="*/ 843741 w 10922456"/>
              <a:gd name="connsiteY40" fmla="*/ 4681234 h 4681234"/>
              <a:gd name="connsiteX41" fmla="*/ 253536 w 10922456"/>
              <a:gd name="connsiteY41" fmla="*/ 4681234 h 4681234"/>
              <a:gd name="connsiteX42" fmla="*/ 0 w 10922456"/>
              <a:gd name="connsiteY42" fmla="*/ 4427698 h 4681234"/>
              <a:gd name="connsiteX43" fmla="*/ 0 w 10922456"/>
              <a:gd name="connsiteY43" fmla="*/ 3648521 h 4681234"/>
              <a:gd name="connsiteX44" fmla="*/ 0 w 10922456"/>
              <a:gd name="connsiteY44" fmla="*/ 2952827 h 4681234"/>
              <a:gd name="connsiteX45" fmla="*/ 0 w 10922456"/>
              <a:gd name="connsiteY45" fmla="*/ 2382359 h 4681234"/>
              <a:gd name="connsiteX46" fmla="*/ 0 w 10922456"/>
              <a:gd name="connsiteY46" fmla="*/ 1728407 h 4681234"/>
              <a:gd name="connsiteX47" fmla="*/ 0 w 10922456"/>
              <a:gd name="connsiteY47" fmla="*/ 949230 h 4681234"/>
              <a:gd name="connsiteX48" fmla="*/ 0 w 10922456"/>
              <a:gd name="connsiteY48" fmla="*/ 253536 h 46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22456" h="4681234" fill="none" extrusionOk="0">
                <a:moveTo>
                  <a:pt x="0" y="253536"/>
                </a:moveTo>
                <a:cubicBezTo>
                  <a:pt x="6446" y="101748"/>
                  <a:pt x="133381" y="14067"/>
                  <a:pt x="253536" y="0"/>
                </a:cubicBezTo>
                <a:cubicBezTo>
                  <a:pt x="466034" y="4615"/>
                  <a:pt x="664551" y="8322"/>
                  <a:pt x="843741" y="0"/>
                </a:cubicBezTo>
                <a:cubicBezTo>
                  <a:pt x="1022932" y="-8322"/>
                  <a:pt x="1340015" y="-9617"/>
                  <a:pt x="1538100" y="0"/>
                </a:cubicBezTo>
                <a:cubicBezTo>
                  <a:pt x="1736185" y="9617"/>
                  <a:pt x="1775930" y="4280"/>
                  <a:pt x="1919997" y="0"/>
                </a:cubicBezTo>
                <a:cubicBezTo>
                  <a:pt x="2064064" y="-4280"/>
                  <a:pt x="2423910" y="18903"/>
                  <a:pt x="2718510" y="0"/>
                </a:cubicBezTo>
                <a:cubicBezTo>
                  <a:pt x="3013110" y="-18903"/>
                  <a:pt x="3186734" y="23662"/>
                  <a:pt x="3412869" y="0"/>
                </a:cubicBezTo>
                <a:cubicBezTo>
                  <a:pt x="3639004" y="-23662"/>
                  <a:pt x="3792241" y="24607"/>
                  <a:pt x="4107228" y="0"/>
                </a:cubicBezTo>
                <a:cubicBezTo>
                  <a:pt x="4422215" y="-24607"/>
                  <a:pt x="4509678" y="-33836"/>
                  <a:pt x="4801587" y="0"/>
                </a:cubicBezTo>
                <a:cubicBezTo>
                  <a:pt x="5093496" y="33836"/>
                  <a:pt x="5155207" y="29190"/>
                  <a:pt x="5495946" y="0"/>
                </a:cubicBezTo>
                <a:cubicBezTo>
                  <a:pt x="5836685" y="-29190"/>
                  <a:pt x="5876203" y="30034"/>
                  <a:pt x="6190305" y="0"/>
                </a:cubicBezTo>
                <a:cubicBezTo>
                  <a:pt x="6504407" y="-30034"/>
                  <a:pt x="6676674" y="13338"/>
                  <a:pt x="6988818" y="0"/>
                </a:cubicBezTo>
                <a:cubicBezTo>
                  <a:pt x="7300962" y="-13338"/>
                  <a:pt x="7372643" y="9087"/>
                  <a:pt x="7579023" y="0"/>
                </a:cubicBezTo>
                <a:cubicBezTo>
                  <a:pt x="7785404" y="-9087"/>
                  <a:pt x="7866082" y="-24227"/>
                  <a:pt x="8065074" y="0"/>
                </a:cubicBezTo>
                <a:cubicBezTo>
                  <a:pt x="8264066" y="24227"/>
                  <a:pt x="8367428" y="-16248"/>
                  <a:pt x="8446971" y="0"/>
                </a:cubicBezTo>
                <a:cubicBezTo>
                  <a:pt x="8526514" y="16248"/>
                  <a:pt x="8730646" y="4553"/>
                  <a:pt x="8933023" y="0"/>
                </a:cubicBezTo>
                <a:cubicBezTo>
                  <a:pt x="9135400" y="-4553"/>
                  <a:pt x="9227544" y="-102"/>
                  <a:pt x="9314920" y="0"/>
                </a:cubicBezTo>
                <a:cubicBezTo>
                  <a:pt x="9402296" y="102"/>
                  <a:pt x="9668371" y="-28702"/>
                  <a:pt x="10009279" y="0"/>
                </a:cubicBezTo>
                <a:cubicBezTo>
                  <a:pt x="10350187" y="28702"/>
                  <a:pt x="10523351" y="6445"/>
                  <a:pt x="10668920" y="0"/>
                </a:cubicBezTo>
                <a:cubicBezTo>
                  <a:pt x="10810600" y="21612"/>
                  <a:pt x="10926082" y="112095"/>
                  <a:pt x="10922456" y="253536"/>
                </a:cubicBezTo>
                <a:cubicBezTo>
                  <a:pt x="10925165" y="533663"/>
                  <a:pt x="10910602" y="674802"/>
                  <a:pt x="10922456" y="949230"/>
                </a:cubicBezTo>
                <a:cubicBezTo>
                  <a:pt x="10934310" y="1223658"/>
                  <a:pt x="10906306" y="1366240"/>
                  <a:pt x="10922456" y="1519698"/>
                </a:cubicBezTo>
                <a:cubicBezTo>
                  <a:pt x="10938606" y="1673156"/>
                  <a:pt x="10931848" y="1871856"/>
                  <a:pt x="10922456" y="2173651"/>
                </a:cubicBezTo>
                <a:cubicBezTo>
                  <a:pt x="10913064" y="2475446"/>
                  <a:pt x="10885015" y="2763470"/>
                  <a:pt x="10922456" y="2952827"/>
                </a:cubicBezTo>
                <a:cubicBezTo>
                  <a:pt x="10959897" y="3142184"/>
                  <a:pt x="10944689" y="3412672"/>
                  <a:pt x="10922456" y="3565038"/>
                </a:cubicBezTo>
                <a:cubicBezTo>
                  <a:pt x="10900223" y="3717404"/>
                  <a:pt x="10934203" y="4113567"/>
                  <a:pt x="10922456" y="4427698"/>
                </a:cubicBezTo>
                <a:cubicBezTo>
                  <a:pt x="10901461" y="4576454"/>
                  <a:pt x="10823540" y="4682312"/>
                  <a:pt x="10668920" y="4681234"/>
                </a:cubicBezTo>
                <a:cubicBezTo>
                  <a:pt x="10463841" y="4661440"/>
                  <a:pt x="10401919" y="4669444"/>
                  <a:pt x="10182869" y="4681234"/>
                </a:cubicBezTo>
                <a:cubicBezTo>
                  <a:pt x="9963819" y="4693024"/>
                  <a:pt x="9645025" y="4706825"/>
                  <a:pt x="9280202" y="4681234"/>
                </a:cubicBezTo>
                <a:cubicBezTo>
                  <a:pt x="8915379" y="4655643"/>
                  <a:pt x="8691103" y="4686609"/>
                  <a:pt x="8481689" y="4681234"/>
                </a:cubicBezTo>
                <a:cubicBezTo>
                  <a:pt x="8272275" y="4675859"/>
                  <a:pt x="8073013" y="4702770"/>
                  <a:pt x="7891484" y="4681234"/>
                </a:cubicBezTo>
                <a:cubicBezTo>
                  <a:pt x="7709955" y="4659698"/>
                  <a:pt x="7536625" y="4685795"/>
                  <a:pt x="7301279" y="4681234"/>
                </a:cubicBezTo>
                <a:cubicBezTo>
                  <a:pt x="7065934" y="4676673"/>
                  <a:pt x="6757987" y="4682775"/>
                  <a:pt x="6398613" y="4681234"/>
                </a:cubicBezTo>
                <a:cubicBezTo>
                  <a:pt x="6039239" y="4679693"/>
                  <a:pt x="6080043" y="4678059"/>
                  <a:pt x="5808407" y="4681234"/>
                </a:cubicBezTo>
                <a:cubicBezTo>
                  <a:pt x="5536771" y="4684409"/>
                  <a:pt x="5361685" y="4656041"/>
                  <a:pt x="5218202" y="4681234"/>
                </a:cubicBezTo>
                <a:cubicBezTo>
                  <a:pt x="5074719" y="4706427"/>
                  <a:pt x="4923992" y="4679503"/>
                  <a:pt x="4836305" y="4681234"/>
                </a:cubicBezTo>
                <a:cubicBezTo>
                  <a:pt x="4748618" y="4682965"/>
                  <a:pt x="4288020" y="4666790"/>
                  <a:pt x="4141946" y="4681234"/>
                </a:cubicBezTo>
                <a:cubicBezTo>
                  <a:pt x="3995872" y="4695678"/>
                  <a:pt x="3741338" y="4670379"/>
                  <a:pt x="3343433" y="4681234"/>
                </a:cubicBezTo>
                <a:cubicBezTo>
                  <a:pt x="2945528" y="4692089"/>
                  <a:pt x="2822023" y="4646703"/>
                  <a:pt x="2440767" y="4681234"/>
                </a:cubicBezTo>
                <a:cubicBezTo>
                  <a:pt x="2059511" y="4715765"/>
                  <a:pt x="1796477" y="4641228"/>
                  <a:pt x="1538100" y="4681234"/>
                </a:cubicBezTo>
                <a:cubicBezTo>
                  <a:pt x="1279723" y="4721240"/>
                  <a:pt x="1037759" y="4664752"/>
                  <a:pt x="843741" y="4681234"/>
                </a:cubicBezTo>
                <a:cubicBezTo>
                  <a:pt x="649723" y="4697716"/>
                  <a:pt x="503260" y="4709929"/>
                  <a:pt x="253536" y="4681234"/>
                </a:cubicBezTo>
                <a:cubicBezTo>
                  <a:pt x="104586" y="4685435"/>
                  <a:pt x="1561" y="4563091"/>
                  <a:pt x="0" y="4427698"/>
                </a:cubicBezTo>
                <a:cubicBezTo>
                  <a:pt x="16292" y="4219901"/>
                  <a:pt x="-9568" y="3909721"/>
                  <a:pt x="0" y="3648521"/>
                </a:cubicBezTo>
                <a:cubicBezTo>
                  <a:pt x="9568" y="3387321"/>
                  <a:pt x="-6966" y="3172554"/>
                  <a:pt x="0" y="2952827"/>
                </a:cubicBezTo>
                <a:cubicBezTo>
                  <a:pt x="6966" y="2733100"/>
                  <a:pt x="-27542" y="2657632"/>
                  <a:pt x="0" y="2382359"/>
                </a:cubicBezTo>
                <a:cubicBezTo>
                  <a:pt x="27542" y="2107086"/>
                  <a:pt x="20398" y="2044374"/>
                  <a:pt x="0" y="1728407"/>
                </a:cubicBezTo>
                <a:cubicBezTo>
                  <a:pt x="-20398" y="1412440"/>
                  <a:pt x="2419" y="1120904"/>
                  <a:pt x="0" y="949230"/>
                </a:cubicBezTo>
                <a:cubicBezTo>
                  <a:pt x="-2419" y="777556"/>
                  <a:pt x="29169" y="568548"/>
                  <a:pt x="0" y="253536"/>
                </a:cubicBezTo>
                <a:close/>
              </a:path>
              <a:path w="10922456" h="4681234" stroke="0" extrusionOk="0">
                <a:moveTo>
                  <a:pt x="0" y="253536"/>
                </a:moveTo>
                <a:cubicBezTo>
                  <a:pt x="6333" y="115607"/>
                  <a:pt x="124210" y="-32651"/>
                  <a:pt x="253536" y="0"/>
                </a:cubicBezTo>
                <a:cubicBezTo>
                  <a:pt x="369383" y="-353"/>
                  <a:pt x="539335" y="10665"/>
                  <a:pt x="635433" y="0"/>
                </a:cubicBezTo>
                <a:cubicBezTo>
                  <a:pt x="731531" y="-10665"/>
                  <a:pt x="894222" y="-8278"/>
                  <a:pt x="1121485" y="0"/>
                </a:cubicBezTo>
                <a:cubicBezTo>
                  <a:pt x="1348748" y="8278"/>
                  <a:pt x="1522218" y="19325"/>
                  <a:pt x="1711690" y="0"/>
                </a:cubicBezTo>
                <a:cubicBezTo>
                  <a:pt x="1901163" y="-19325"/>
                  <a:pt x="2130241" y="-21785"/>
                  <a:pt x="2406049" y="0"/>
                </a:cubicBezTo>
                <a:cubicBezTo>
                  <a:pt x="2681857" y="21785"/>
                  <a:pt x="2794937" y="-7819"/>
                  <a:pt x="2996254" y="0"/>
                </a:cubicBezTo>
                <a:cubicBezTo>
                  <a:pt x="3197571" y="7819"/>
                  <a:pt x="3291401" y="-1907"/>
                  <a:pt x="3378151" y="0"/>
                </a:cubicBezTo>
                <a:cubicBezTo>
                  <a:pt x="3464901" y="1907"/>
                  <a:pt x="4013338" y="28818"/>
                  <a:pt x="4176664" y="0"/>
                </a:cubicBezTo>
                <a:cubicBezTo>
                  <a:pt x="4339990" y="-28818"/>
                  <a:pt x="4810160" y="-11694"/>
                  <a:pt x="4975177" y="0"/>
                </a:cubicBezTo>
                <a:cubicBezTo>
                  <a:pt x="5140194" y="11694"/>
                  <a:pt x="5396576" y="20791"/>
                  <a:pt x="5773690" y="0"/>
                </a:cubicBezTo>
                <a:cubicBezTo>
                  <a:pt x="6150804" y="-20791"/>
                  <a:pt x="6294795" y="6869"/>
                  <a:pt x="6676356" y="0"/>
                </a:cubicBezTo>
                <a:cubicBezTo>
                  <a:pt x="7057917" y="-6869"/>
                  <a:pt x="7089996" y="-32324"/>
                  <a:pt x="7370715" y="0"/>
                </a:cubicBezTo>
                <a:cubicBezTo>
                  <a:pt x="7651434" y="32324"/>
                  <a:pt x="8043428" y="-32007"/>
                  <a:pt x="8273382" y="0"/>
                </a:cubicBezTo>
                <a:cubicBezTo>
                  <a:pt x="8503336" y="32007"/>
                  <a:pt x="8678791" y="-27263"/>
                  <a:pt x="9071894" y="0"/>
                </a:cubicBezTo>
                <a:cubicBezTo>
                  <a:pt x="9464997" y="27263"/>
                  <a:pt x="9539999" y="20013"/>
                  <a:pt x="9766253" y="0"/>
                </a:cubicBezTo>
                <a:cubicBezTo>
                  <a:pt x="9992507" y="-20013"/>
                  <a:pt x="10243908" y="-10030"/>
                  <a:pt x="10668920" y="0"/>
                </a:cubicBezTo>
                <a:cubicBezTo>
                  <a:pt x="10826805" y="-5008"/>
                  <a:pt x="10925194" y="109852"/>
                  <a:pt x="10922456" y="253536"/>
                </a:cubicBezTo>
                <a:cubicBezTo>
                  <a:pt x="10905016" y="478826"/>
                  <a:pt x="10893038" y="619162"/>
                  <a:pt x="10922456" y="865746"/>
                </a:cubicBezTo>
                <a:cubicBezTo>
                  <a:pt x="10951875" y="1112330"/>
                  <a:pt x="10919347" y="1216073"/>
                  <a:pt x="10922456" y="1477957"/>
                </a:cubicBezTo>
                <a:cubicBezTo>
                  <a:pt x="10925565" y="1739841"/>
                  <a:pt x="10921933" y="1835104"/>
                  <a:pt x="10922456" y="2131909"/>
                </a:cubicBezTo>
                <a:cubicBezTo>
                  <a:pt x="10922979" y="2428714"/>
                  <a:pt x="10894258" y="2548423"/>
                  <a:pt x="10922456" y="2869344"/>
                </a:cubicBezTo>
                <a:cubicBezTo>
                  <a:pt x="10950654" y="3190266"/>
                  <a:pt x="10894404" y="3246893"/>
                  <a:pt x="10922456" y="3481555"/>
                </a:cubicBezTo>
                <a:cubicBezTo>
                  <a:pt x="10950508" y="3716217"/>
                  <a:pt x="10951668" y="4132627"/>
                  <a:pt x="10922456" y="4427698"/>
                </a:cubicBezTo>
                <a:cubicBezTo>
                  <a:pt x="10908810" y="4537967"/>
                  <a:pt x="10796617" y="4680011"/>
                  <a:pt x="10668920" y="4681234"/>
                </a:cubicBezTo>
                <a:cubicBezTo>
                  <a:pt x="10552403" y="4681352"/>
                  <a:pt x="10375248" y="4691399"/>
                  <a:pt x="10287023" y="4681234"/>
                </a:cubicBezTo>
                <a:cubicBezTo>
                  <a:pt x="10198798" y="4671069"/>
                  <a:pt x="9588999" y="4671244"/>
                  <a:pt x="9384356" y="4681234"/>
                </a:cubicBezTo>
                <a:cubicBezTo>
                  <a:pt x="9179713" y="4691224"/>
                  <a:pt x="9092294" y="4664855"/>
                  <a:pt x="9002459" y="4681234"/>
                </a:cubicBezTo>
                <a:cubicBezTo>
                  <a:pt x="8912624" y="4697613"/>
                  <a:pt x="8509176" y="4695254"/>
                  <a:pt x="8203946" y="4681234"/>
                </a:cubicBezTo>
                <a:cubicBezTo>
                  <a:pt x="7898716" y="4667214"/>
                  <a:pt x="7652785" y="4686672"/>
                  <a:pt x="7405433" y="4681234"/>
                </a:cubicBezTo>
                <a:cubicBezTo>
                  <a:pt x="7158081" y="4675796"/>
                  <a:pt x="6958104" y="4661555"/>
                  <a:pt x="6606920" y="4681234"/>
                </a:cubicBezTo>
                <a:cubicBezTo>
                  <a:pt x="6255736" y="4700913"/>
                  <a:pt x="6362288" y="4681249"/>
                  <a:pt x="6120869" y="4681234"/>
                </a:cubicBezTo>
                <a:cubicBezTo>
                  <a:pt x="5879450" y="4681219"/>
                  <a:pt x="5684158" y="4672265"/>
                  <a:pt x="5426510" y="4681234"/>
                </a:cubicBezTo>
                <a:cubicBezTo>
                  <a:pt x="5168862" y="4690203"/>
                  <a:pt x="4831656" y="4671975"/>
                  <a:pt x="4627997" y="4681234"/>
                </a:cubicBezTo>
                <a:cubicBezTo>
                  <a:pt x="4424338" y="4690493"/>
                  <a:pt x="4168996" y="4660111"/>
                  <a:pt x="4037792" y="4681234"/>
                </a:cubicBezTo>
                <a:cubicBezTo>
                  <a:pt x="3906588" y="4702357"/>
                  <a:pt x="3424667" y="4723128"/>
                  <a:pt x="3135126" y="4681234"/>
                </a:cubicBezTo>
                <a:cubicBezTo>
                  <a:pt x="2845585" y="4639340"/>
                  <a:pt x="2774287" y="4695599"/>
                  <a:pt x="2649074" y="4681234"/>
                </a:cubicBezTo>
                <a:cubicBezTo>
                  <a:pt x="2523861" y="4666869"/>
                  <a:pt x="2174520" y="4712684"/>
                  <a:pt x="1746408" y="4681234"/>
                </a:cubicBezTo>
                <a:cubicBezTo>
                  <a:pt x="1318296" y="4649784"/>
                  <a:pt x="1149756" y="4676357"/>
                  <a:pt x="843741" y="4681234"/>
                </a:cubicBezTo>
                <a:cubicBezTo>
                  <a:pt x="537726" y="4686111"/>
                  <a:pt x="546833" y="4666011"/>
                  <a:pt x="253536" y="4681234"/>
                </a:cubicBezTo>
                <a:cubicBezTo>
                  <a:pt x="101963" y="4684371"/>
                  <a:pt x="3321" y="4567742"/>
                  <a:pt x="0" y="4427698"/>
                </a:cubicBezTo>
                <a:cubicBezTo>
                  <a:pt x="2681" y="4192633"/>
                  <a:pt x="22253" y="3980821"/>
                  <a:pt x="0" y="3648521"/>
                </a:cubicBezTo>
                <a:cubicBezTo>
                  <a:pt x="-22253" y="3316221"/>
                  <a:pt x="7960" y="3095377"/>
                  <a:pt x="0" y="2869344"/>
                </a:cubicBezTo>
                <a:cubicBezTo>
                  <a:pt x="-7960" y="2643311"/>
                  <a:pt x="1842" y="2478009"/>
                  <a:pt x="0" y="2173651"/>
                </a:cubicBezTo>
                <a:cubicBezTo>
                  <a:pt x="-1842" y="1869293"/>
                  <a:pt x="-20985" y="1796776"/>
                  <a:pt x="0" y="1561440"/>
                </a:cubicBezTo>
                <a:cubicBezTo>
                  <a:pt x="20985" y="1326104"/>
                  <a:pt x="17557" y="1014283"/>
                  <a:pt x="0" y="865746"/>
                </a:cubicBezTo>
                <a:cubicBezTo>
                  <a:pt x="-17557" y="717209"/>
                  <a:pt x="-7495" y="460405"/>
                  <a:pt x="0" y="25353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roundRect">
                    <a:avLst>
                      <a:gd name="adj" fmla="val 54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044629" y="323338"/>
            <a:ext cx="2479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/>
              <a:t>학습 문제</a:t>
            </a:r>
            <a:endParaRPr lang="ko-KR" altLang="en-US" sz="40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9508B54-B801-4F8C-A02C-9EFCD48CD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78961" r="89225" b="2779"/>
          <a:stretch/>
        </p:blipFill>
        <p:spPr>
          <a:xfrm>
            <a:off x="625748" y="5464912"/>
            <a:ext cx="837763" cy="122254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F3C6818-4B41-4512-9D37-0E67C8AF2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78961" r="81795" b="2779"/>
          <a:stretch/>
        </p:blipFill>
        <p:spPr>
          <a:xfrm>
            <a:off x="10510887" y="5508824"/>
            <a:ext cx="974481" cy="12265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627728" y="2144914"/>
            <a:ext cx="8792824" cy="216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/>
              <a:t>세계 여러 대륙과 대양의 </a:t>
            </a:r>
            <a:endParaRPr lang="en-US" altLang="ko-KR" sz="4800" b="1" dirty="0" smtClean="0"/>
          </a:p>
          <a:p>
            <a:pPr algn="ctr">
              <a:lnSpc>
                <a:spcPct val="150000"/>
              </a:lnSpc>
            </a:pPr>
            <a:r>
              <a:rPr lang="ko-KR" altLang="en-US" sz="4800" b="1" dirty="0" smtClean="0"/>
              <a:t>위치와 범위를 설명해 봅시다</a:t>
            </a:r>
            <a:r>
              <a:rPr lang="en-US" altLang="ko-KR" sz="4800" b="1" dirty="0" smtClean="0"/>
              <a:t>.</a:t>
            </a:r>
            <a:endParaRPr lang="ko-KR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2986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19F8944-078D-4FC0-AC7F-FA3EA85DE4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7" t="4259" r="29214" b="39738"/>
          <a:stretch/>
        </p:blipFill>
        <p:spPr>
          <a:xfrm>
            <a:off x="304799" y="208345"/>
            <a:ext cx="11887201" cy="641237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2BE3512-8287-4F72-9F8D-C1E9CBB1C5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21970" r="64349" b="29440"/>
          <a:stretch/>
        </p:blipFill>
        <p:spPr>
          <a:xfrm>
            <a:off x="9329196" y="4354060"/>
            <a:ext cx="2764142" cy="23673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931076" y="869449"/>
            <a:ext cx="655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mtClean="0"/>
              <a:t>다음 시간에는</a:t>
            </a:r>
            <a:r>
              <a:rPr lang="en-US" altLang="ko-KR" sz="3200" b="1" dirty="0" smtClean="0"/>
              <a:t>...</a:t>
            </a:r>
            <a:endParaRPr lang="ko-KR" alt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3A8BE1-FE03-4036-9796-6808973B0DB9}"/>
              </a:ext>
            </a:extLst>
          </p:cNvPr>
          <p:cNvSpPr txBox="1"/>
          <p:nvPr/>
        </p:nvSpPr>
        <p:spPr>
          <a:xfrm>
            <a:off x="1062940" y="2642229"/>
            <a:ext cx="10370917" cy="182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4000" b="1" dirty="0">
                <a:latin typeface="+mj-lt"/>
              </a:rPr>
              <a:t>세계의 대륙에 속한 여러 </a:t>
            </a:r>
            <a:r>
              <a:rPr lang="ko-KR" altLang="en-US" sz="4000" b="1" dirty="0" smtClean="0">
                <a:latin typeface="+mj-lt"/>
              </a:rPr>
              <a:t>나라를 살펴보고</a:t>
            </a:r>
            <a:r>
              <a:rPr lang="en-US" altLang="ko-KR" sz="4000" b="1" dirty="0" smtClean="0">
                <a:latin typeface="+mj-lt"/>
              </a:rPr>
              <a:t>,</a:t>
            </a:r>
          </a:p>
          <a:p>
            <a:pPr fontAlgn="base" latinLnBrk="0">
              <a:lnSpc>
                <a:spcPct val="150000"/>
              </a:lnSpc>
            </a:pPr>
            <a:r>
              <a:rPr lang="ko-KR" altLang="en-US" sz="4000" b="1" dirty="0" smtClean="0">
                <a:latin typeface="+mj-lt"/>
              </a:rPr>
              <a:t>탐구하고 싶은 나라를 선정해 보겠습니다</a:t>
            </a:r>
            <a:r>
              <a:rPr lang="en-US" altLang="ko-KR" sz="4000" b="1" dirty="0" smtClean="0">
                <a:latin typeface="+mj-lt"/>
              </a:rPr>
              <a:t>.</a:t>
            </a:r>
            <a:endParaRPr lang="ko-KR" alt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81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53B504-B4D6-45F0-B500-303A7B02EC89}"/>
              </a:ext>
            </a:extLst>
          </p:cNvPr>
          <p:cNvSpPr txBox="1"/>
          <p:nvPr/>
        </p:nvSpPr>
        <p:spPr>
          <a:xfrm>
            <a:off x="4925961" y="609600"/>
            <a:ext cx="2340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/>
              <a:t>활동 순서</a:t>
            </a:r>
          </a:p>
        </p:txBody>
      </p:sp>
      <p:sp>
        <p:nvSpPr>
          <p:cNvPr id="3" name="말풍선: 모서리가 둥근 사각형 2">
            <a:extLst>
              <a:ext uri="{FF2B5EF4-FFF2-40B4-BE49-F238E27FC236}">
                <a16:creationId xmlns:a16="http://schemas.microsoft.com/office/drawing/2014/main" id="{B67038DC-1683-43BF-87A6-8234BF0A5D26}"/>
              </a:ext>
            </a:extLst>
          </p:cNvPr>
          <p:cNvSpPr/>
          <p:nvPr/>
        </p:nvSpPr>
        <p:spPr>
          <a:xfrm rot="20853984">
            <a:off x="299885" y="2159405"/>
            <a:ext cx="1745226" cy="748481"/>
          </a:xfrm>
          <a:custGeom>
            <a:avLst/>
            <a:gdLst>
              <a:gd name="connsiteX0" fmla="*/ 0 w 1745226"/>
              <a:gd name="connsiteY0" fmla="*/ 124749 h 748481"/>
              <a:gd name="connsiteX1" fmla="*/ 124749 w 1745226"/>
              <a:gd name="connsiteY1" fmla="*/ 0 h 748481"/>
              <a:gd name="connsiteX2" fmla="*/ 589265 w 1745226"/>
              <a:gd name="connsiteY2" fmla="*/ 0 h 748481"/>
              <a:gd name="connsiteX3" fmla="*/ 1018049 w 1745226"/>
              <a:gd name="connsiteY3" fmla="*/ 0 h 748481"/>
              <a:gd name="connsiteX4" fmla="*/ 1018049 w 1745226"/>
              <a:gd name="connsiteY4" fmla="*/ 0 h 748481"/>
              <a:gd name="connsiteX5" fmla="*/ 1454355 w 1745226"/>
              <a:gd name="connsiteY5" fmla="*/ 0 h 748481"/>
              <a:gd name="connsiteX6" fmla="*/ 1620477 w 1745226"/>
              <a:gd name="connsiteY6" fmla="*/ 0 h 748481"/>
              <a:gd name="connsiteX7" fmla="*/ 1745226 w 1745226"/>
              <a:gd name="connsiteY7" fmla="*/ 124749 h 748481"/>
              <a:gd name="connsiteX8" fmla="*/ 1745226 w 1745226"/>
              <a:gd name="connsiteY8" fmla="*/ 436614 h 748481"/>
              <a:gd name="connsiteX9" fmla="*/ 1745226 w 1745226"/>
              <a:gd name="connsiteY9" fmla="*/ 475600 h 748481"/>
              <a:gd name="connsiteX10" fmla="*/ 1745226 w 1745226"/>
              <a:gd name="connsiteY10" fmla="*/ 623734 h 748481"/>
              <a:gd name="connsiteX11" fmla="*/ 1745226 w 1745226"/>
              <a:gd name="connsiteY11" fmla="*/ 623732 h 748481"/>
              <a:gd name="connsiteX12" fmla="*/ 1620477 w 1745226"/>
              <a:gd name="connsiteY12" fmla="*/ 748481 h 748481"/>
              <a:gd name="connsiteX13" fmla="*/ 1454355 w 1745226"/>
              <a:gd name="connsiteY13" fmla="*/ 748481 h 748481"/>
              <a:gd name="connsiteX14" fmla="*/ 1018049 w 1745226"/>
              <a:gd name="connsiteY14" fmla="*/ 748481 h 748481"/>
              <a:gd name="connsiteX15" fmla="*/ 1018049 w 1745226"/>
              <a:gd name="connsiteY15" fmla="*/ 748481 h 748481"/>
              <a:gd name="connsiteX16" fmla="*/ 598198 w 1745226"/>
              <a:gd name="connsiteY16" fmla="*/ 748481 h 748481"/>
              <a:gd name="connsiteX17" fmla="*/ 124749 w 1745226"/>
              <a:gd name="connsiteY17" fmla="*/ 748481 h 748481"/>
              <a:gd name="connsiteX18" fmla="*/ 0 w 1745226"/>
              <a:gd name="connsiteY18" fmla="*/ 623732 h 748481"/>
              <a:gd name="connsiteX19" fmla="*/ 0 w 1745226"/>
              <a:gd name="connsiteY19" fmla="*/ 623734 h 748481"/>
              <a:gd name="connsiteX20" fmla="*/ 0 w 1745226"/>
              <a:gd name="connsiteY20" fmla="*/ 436614 h 748481"/>
              <a:gd name="connsiteX21" fmla="*/ 0 w 1745226"/>
              <a:gd name="connsiteY21" fmla="*/ 436614 h 748481"/>
              <a:gd name="connsiteX22" fmla="*/ 0 w 1745226"/>
              <a:gd name="connsiteY22" fmla="*/ 124749 h 74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45226" h="748481" fill="none" extrusionOk="0">
                <a:moveTo>
                  <a:pt x="0" y="124749"/>
                </a:moveTo>
                <a:cubicBezTo>
                  <a:pt x="-4706" y="55385"/>
                  <a:pt x="53561" y="-3761"/>
                  <a:pt x="124749" y="0"/>
                </a:cubicBezTo>
                <a:cubicBezTo>
                  <a:pt x="300528" y="-15855"/>
                  <a:pt x="434360" y="19950"/>
                  <a:pt x="589265" y="0"/>
                </a:cubicBezTo>
                <a:cubicBezTo>
                  <a:pt x="744170" y="-19950"/>
                  <a:pt x="918686" y="-11287"/>
                  <a:pt x="1018049" y="0"/>
                </a:cubicBezTo>
                <a:lnTo>
                  <a:pt x="1018049" y="0"/>
                </a:lnTo>
                <a:cubicBezTo>
                  <a:pt x="1142235" y="-2926"/>
                  <a:pt x="1268768" y="-19042"/>
                  <a:pt x="1454355" y="0"/>
                </a:cubicBezTo>
                <a:cubicBezTo>
                  <a:pt x="1517540" y="-7887"/>
                  <a:pt x="1572604" y="-5639"/>
                  <a:pt x="1620477" y="0"/>
                </a:cubicBezTo>
                <a:cubicBezTo>
                  <a:pt x="1688952" y="-2084"/>
                  <a:pt x="1750089" y="56624"/>
                  <a:pt x="1745226" y="124749"/>
                </a:cubicBezTo>
                <a:cubicBezTo>
                  <a:pt x="1735174" y="221211"/>
                  <a:pt x="1758694" y="293541"/>
                  <a:pt x="1745226" y="436614"/>
                </a:cubicBezTo>
                <a:cubicBezTo>
                  <a:pt x="1745958" y="447830"/>
                  <a:pt x="1743418" y="458197"/>
                  <a:pt x="1745226" y="475600"/>
                </a:cubicBezTo>
                <a:cubicBezTo>
                  <a:pt x="1743877" y="519087"/>
                  <a:pt x="1746874" y="587391"/>
                  <a:pt x="1745226" y="623734"/>
                </a:cubicBezTo>
                <a:lnTo>
                  <a:pt x="1745226" y="623732"/>
                </a:lnTo>
                <a:cubicBezTo>
                  <a:pt x="1754011" y="687428"/>
                  <a:pt x="1686443" y="744556"/>
                  <a:pt x="1620477" y="748481"/>
                </a:cubicBezTo>
                <a:cubicBezTo>
                  <a:pt x="1569510" y="741918"/>
                  <a:pt x="1489995" y="745459"/>
                  <a:pt x="1454355" y="748481"/>
                </a:cubicBezTo>
                <a:cubicBezTo>
                  <a:pt x="1347291" y="732608"/>
                  <a:pt x="1213298" y="765998"/>
                  <a:pt x="1018049" y="748481"/>
                </a:cubicBezTo>
                <a:lnTo>
                  <a:pt x="1018049" y="748481"/>
                </a:lnTo>
                <a:cubicBezTo>
                  <a:pt x="860874" y="738553"/>
                  <a:pt x="797151" y="742579"/>
                  <a:pt x="598198" y="748481"/>
                </a:cubicBezTo>
                <a:cubicBezTo>
                  <a:pt x="399245" y="754383"/>
                  <a:pt x="359521" y="761567"/>
                  <a:pt x="124749" y="748481"/>
                </a:cubicBezTo>
                <a:cubicBezTo>
                  <a:pt x="40573" y="740535"/>
                  <a:pt x="-2369" y="692104"/>
                  <a:pt x="0" y="623732"/>
                </a:cubicBezTo>
                <a:lnTo>
                  <a:pt x="0" y="623734"/>
                </a:lnTo>
                <a:cubicBezTo>
                  <a:pt x="-9026" y="551491"/>
                  <a:pt x="-5336" y="485166"/>
                  <a:pt x="0" y="436614"/>
                </a:cubicBezTo>
                <a:lnTo>
                  <a:pt x="0" y="436614"/>
                </a:lnTo>
                <a:cubicBezTo>
                  <a:pt x="-14219" y="358561"/>
                  <a:pt x="10758" y="259019"/>
                  <a:pt x="0" y="124749"/>
                </a:cubicBezTo>
                <a:close/>
              </a:path>
              <a:path w="1745226" h="748481" stroke="0" extrusionOk="0">
                <a:moveTo>
                  <a:pt x="0" y="124749"/>
                </a:moveTo>
                <a:cubicBezTo>
                  <a:pt x="12851" y="60103"/>
                  <a:pt x="56973" y="-3423"/>
                  <a:pt x="124749" y="0"/>
                </a:cubicBezTo>
                <a:cubicBezTo>
                  <a:pt x="286603" y="-16843"/>
                  <a:pt x="336429" y="14109"/>
                  <a:pt x="544600" y="0"/>
                </a:cubicBezTo>
                <a:cubicBezTo>
                  <a:pt x="752771" y="-14109"/>
                  <a:pt x="782000" y="-23296"/>
                  <a:pt x="1018049" y="0"/>
                </a:cubicBezTo>
                <a:lnTo>
                  <a:pt x="1018049" y="0"/>
                </a:lnTo>
                <a:cubicBezTo>
                  <a:pt x="1169007" y="-18183"/>
                  <a:pt x="1352283" y="15602"/>
                  <a:pt x="1454355" y="0"/>
                </a:cubicBezTo>
                <a:cubicBezTo>
                  <a:pt x="1489282" y="1382"/>
                  <a:pt x="1566204" y="-7544"/>
                  <a:pt x="1620477" y="0"/>
                </a:cubicBezTo>
                <a:cubicBezTo>
                  <a:pt x="1684649" y="-2026"/>
                  <a:pt x="1741883" y="50054"/>
                  <a:pt x="1745226" y="124749"/>
                </a:cubicBezTo>
                <a:cubicBezTo>
                  <a:pt x="1730731" y="255318"/>
                  <a:pt x="1735443" y="336281"/>
                  <a:pt x="1745226" y="436614"/>
                </a:cubicBezTo>
                <a:cubicBezTo>
                  <a:pt x="1743652" y="448042"/>
                  <a:pt x="1746371" y="459054"/>
                  <a:pt x="1745226" y="475600"/>
                </a:cubicBezTo>
                <a:cubicBezTo>
                  <a:pt x="1750351" y="524884"/>
                  <a:pt x="1748962" y="567647"/>
                  <a:pt x="1745226" y="623734"/>
                </a:cubicBezTo>
                <a:lnTo>
                  <a:pt x="1745226" y="623732"/>
                </a:lnTo>
                <a:cubicBezTo>
                  <a:pt x="1747041" y="702345"/>
                  <a:pt x="1694131" y="749795"/>
                  <a:pt x="1620477" y="748481"/>
                </a:cubicBezTo>
                <a:cubicBezTo>
                  <a:pt x="1573218" y="743103"/>
                  <a:pt x="1526860" y="752722"/>
                  <a:pt x="1454355" y="748481"/>
                </a:cubicBezTo>
                <a:cubicBezTo>
                  <a:pt x="1295767" y="733484"/>
                  <a:pt x="1203935" y="761042"/>
                  <a:pt x="1018049" y="748481"/>
                </a:cubicBezTo>
                <a:lnTo>
                  <a:pt x="1018049" y="748481"/>
                </a:lnTo>
                <a:cubicBezTo>
                  <a:pt x="809951" y="746305"/>
                  <a:pt x="675908" y="762591"/>
                  <a:pt x="589265" y="748481"/>
                </a:cubicBezTo>
                <a:cubicBezTo>
                  <a:pt x="502622" y="734371"/>
                  <a:pt x="295396" y="731786"/>
                  <a:pt x="124749" y="748481"/>
                </a:cubicBezTo>
                <a:cubicBezTo>
                  <a:pt x="57814" y="733170"/>
                  <a:pt x="-58" y="701329"/>
                  <a:pt x="0" y="623732"/>
                </a:cubicBezTo>
                <a:lnTo>
                  <a:pt x="0" y="623734"/>
                </a:lnTo>
                <a:cubicBezTo>
                  <a:pt x="-257" y="570474"/>
                  <a:pt x="-5367" y="489622"/>
                  <a:pt x="0" y="436614"/>
                </a:cubicBezTo>
                <a:lnTo>
                  <a:pt x="0" y="436614"/>
                </a:lnTo>
                <a:cubicBezTo>
                  <a:pt x="-4402" y="337807"/>
                  <a:pt x="8328" y="261844"/>
                  <a:pt x="0" y="12474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wedgeRoundRectCallout">
                    <a:avLst>
                      <a:gd name="adj1" fmla="val 29900"/>
                      <a:gd name="adj2" fmla="val 13542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tx1"/>
                </a:solidFill>
                <a:latin typeface="+mj-lt"/>
              </a:rPr>
              <a:t>활동 </a:t>
            </a:r>
            <a:r>
              <a:rPr lang="en-US" altLang="ko-KR" sz="3200" b="1" dirty="0">
                <a:solidFill>
                  <a:schemeClr val="tx1"/>
                </a:solidFill>
                <a:latin typeface="+mj-lt"/>
              </a:rPr>
              <a:t>1</a:t>
            </a:r>
            <a:endParaRPr lang="ko-KR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말풍선: 모서리가 둥근 사각형 3">
            <a:extLst>
              <a:ext uri="{FF2B5EF4-FFF2-40B4-BE49-F238E27FC236}">
                <a16:creationId xmlns:a16="http://schemas.microsoft.com/office/drawing/2014/main" id="{DBE161A5-DC0E-49E9-9128-15D080F26736}"/>
              </a:ext>
            </a:extLst>
          </p:cNvPr>
          <p:cNvSpPr/>
          <p:nvPr/>
        </p:nvSpPr>
        <p:spPr>
          <a:xfrm rot="20853984">
            <a:off x="4053348" y="2159407"/>
            <a:ext cx="1745226" cy="748481"/>
          </a:xfrm>
          <a:custGeom>
            <a:avLst/>
            <a:gdLst>
              <a:gd name="connsiteX0" fmla="*/ 0 w 1745226"/>
              <a:gd name="connsiteY0" fmla="*/ 124749 h 748481"/>
              <a:gd name="connsiteX1" fmla="*/ 124749 w 1745226"/>
              <a:gd name="connsiteY1" fmla="*/ 0 h 748481"/>
              <a:gd name="connsiteX2" fmla="*/ 589265 w 1745226"/>
              <a:gd name="connsiteY2" fmla="*/ 0 h 748481"/>
              <a:gd name="connsiteX3" fmla="*/ 1018049 w 1745226"/>
              <a:gd name="connsiteY3" fmla="*/ 0 h 748481"/>
              <a:gd name="connsiteX4" fmla="*/ 1018049 w 1745226"/>
              <a:gd name="connsiteY4" fmla="*/ 0 h 748481"/>
              <a:gd name="connsiteX5" fmla="*/ 1454355 w 1745226"/>
              <a:gd name="connsiteY5" fmla="*/ 0 h 748481"/>
              <a:gd name="connsiteX6" fmla="*/ 1620477 w 1745226"/>
              <a:gd name="connsiteY6" fmla="*/ 0 h 748481"/>
              <a:gd name="connsiteX7" fmla="*/ 1745226 w 1745226"/>
              <a:gd name="connsiteY7" fmla="*/ 124749 h 748481"/>
              <a:gd name="connsiteX8" fmla="*/ 1745226 w 1745226"/>
              <a:gd name="connsiteY8" fmla="*/ 436614 h 748481"/>
              <a:gd name="connsiteX9" fmla="*/ 1745226 w 1745226"/>
              <a:gd name="connsiteY9" fmla="*/ 475600 h 748481"/>
              <a:gd name="connsiteX10" fmla="*/ 1745226 w 1745226"/>
              <a:gd name="connsiteY10" fmla="*/ 623734 h 748481"/>
              <a:gd name="connsiteX11" fmla="*/ 1745226 w 1745226"/>
              <a:gd name="connsiteY11" fmla="*/ 623732 h 748481"/>
              <a:gd name="connsiteX12" fmla="*/ 1620477 w 1745226"/>
              <a:gd name="connsiteY12" fmla="*/ 748481 h 748481"/>
              <a:gd name="connsiteX13" fmla="*/ 1454355 w 1745226"/>
              <a:gd name="connsiteY13" fmla="*/ 748481 h 748481"/>
              <a:gd name="connsiteX14" fmla="*/ 1018049 w 1745226"/>
              <a:gd name="connsiteY14" fmla="*/ 748481 h 748481"/>
              <a:gd name="connsiteX15" fmla="*/ 1018049 w 1745226"/>
              <a:gd name="connsiteY15" fmla="*/ 748481 h 748481"/>
              <a:gd name="connsiteX16" fmla="*/ 598198 w 1745226"/>
              <a:gd name="connsiteY16" fmla="*/ 748481 h 748481"/>
              <a:gd name="connsiteX17" fmla="*/ 124749 w 1745226"/>
              <a:gd name="connsiteY17" fmla="*/ 748481 h 748481"/>
              <a:gd name="connsiteX18" fmla="*/ 0 w 1745226"/>
              <a:gd name="connsiteY18" fmla="*/ 623732 h 748481"/>
              <a:gd name="connsiteX19" fmla="*/ 0 w 1745226"/>
              <a:gd name="connsiteY19" fmla="*/ 623734 h 748481"/>
              <a:gd name="connsiteX20" fmla="*/ 0 w 1745226"/>
              <a:gd name="connsiteY20" fmla="*/ 436614 h 748481"/>
              <a:gd name="connsiteX21" fmla="*/ 0 w 1745226"/>
              <a:gd name="connsiteY21" fmla="*/ 436614 h 748481"/>
              <a:gd name="connsiteX22" fmla="*/ 0 w 1745226"/>
              <a:gd name="connsiteY22" fmla="*/ 124749 h 74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45226" h="748481" fill="none" extrusionOk="0">
                <a:moveTo>
                  <a:pt x="0" y="124749"/>
                </a:moveTo>
                <a:cubicBezTo>
                  <a:pt x="-4706" y="55385"/>
                  <a:pt x="53561" y="-3761"/>
                  <a:pt x="124749" y="0"/>
                </a:cubicBezTo>
                <a:cubicBezTo>
                  <a:pt x="300528" y="-15855"/>
                  <a:pt x="434360" y="19950"/>
                  <a:pt x="589265" y="0"/>
                </a:cubicBezTo>
                <a:cubicBezTo>
                  <a:pt x="744170" y="-19950"/>
                  <a:pt x="918686" y="-11287"/>
                  <a:pt x="1018049" y="0"/>
                </a:cubicBezTo>
                <a:lnTo>
                  <a:pt x="1018049" y="0"/>
                </a:lnTo>
                <a:cubicBezTo>
                  <a:pt x="1142235" y="-2926"/>
                  <a:pt x="1268768" y="-19042"/>
                  <a:pt x="1454355" y="0"/>
                </a:cubicBezTo>
                <a:cubicBezTo>
                  <a:pt x="1517540" y="-7887"/>
                  <a:pt x="1572604" y="-5639"/>
                  <a:pt x="1620477" y="0"/>
                </a:cubicBezTo>
                <a:cubicBezTo>
                  <a:pt x="1688952" y="-2084"/>
                  <a:pt x="1750089" y="56624"/>
                  <a:pt x="1745226" y="124749"/>
                </a:cubicBezTo>
                <a:cubicBezTo>
                  <a:pt x="1735174" y="221211"/>
                  <a:pt x="1758694" y="293541"/>
                  <a:pt x="1745226" y="436614"/>
                </a:cubicBezTo>
                <a:cubicBezTo>
                  <a:pt x="1745958" y="447830"/>
                  <a:pt x="1743418" y="458197"/>
                  <a:pt x="1745226" y="475600"/>
                </a:cubicBezTo>
                <a:cubicBezTo>
                  <a:pt x="1743877" y="519087"/>
                  <a:pt x="1746874" y="587391"/>
                  <a:pt x="1745226" y="623734"/>
                </a:cubicBezTo>
                <a:lnTo>
                  <a:pt x="1745226" y="623732"/>
                </a:lnTo>
                <a:cubicBezTo>
                  <a:pt x="1754011" y="687428"/>
                  <a:pt x="1686443" y="744556"/>
                  <a:pt x="1620477" y="748481"/>
                </a:cubicBezTo>
                <a:cubicBezTo>
                  <a:pt x="1569510" y="741918"/>
                  <a:pt x="1489995" y="745459"/>
                  <a:pt x="1454355" y="748481"/>
                </a:cubicBezTo>
                <a:cubicBezTo>
                  <a:pt x="1347291" y="732608"/>
                  <a:pt x="1213298" y="765998"/>
                  <a:pt x="1018049" y="748481"/>
                </a:cubicBezTo>
                <a:lnTo>
                  <a:pt x="1018049" y="748481"/>
                </a:lnTo>
                <a:cubicBezTo>
                  <a:pt x="860874" y="738553"/>
                  <a:pt x="797151" y="742579"/>
                  <a:pt x="598198" y="748481"/>
                </a:cubicBezTo>
                <a:cubicBezTo>
                  <a:pt x="399245" y="754383"/>
                  <a:pt x="359521" y="761567"/>
                  <a:pt x="124749" y="748481"/>
                </a:cubicBezTo>
                <a:cubicBezTo>
                  <a:pt x="40573" y="740535"/>
                  <a:pt x="-2369" y="692104"/>
                  <a:pt x="0" y="623732"/>
                </a:cubicBezTo>
                <a:lnTo>
                  <a:pt x="0" y="623734"/>
                </a:lnTo>
                <a:cubicBezTo>
                  <a:pt x="-9026" y="551491"/>
                  <a:pt x="-5336" y="485166"/>
                  <a:pt x="0" y="436614"/>
                </a:cubicBezTo>
                <a:lnTo>
                  <a:pt x="0" y="436614"/>
                </a:lnTo>
                <a:cubicBezTo>
                  <a:pt x="-14219" y="358561"/>
                  <a:pt x="10758" y="259019"/>
                  <a:pt x="0" y="124749"/>
                </a:cubicBezTo>
                <a:close/>
              </a:path>
              <a:path w="1745226" h="748481" stroke="0" extrusionOk="0">
                <a:moveTo>
                  <a:pt x="0" y="124749"/>
                </a:moveTo>
                <a:cubicBezTo>
                  <a:pt x="12851" y="60103"/>
                  <a:pt x="56973" y="-3423"/>
                  <a:pt x="124749" y="0"/>
                </a:cubicBezTo>
                <a:cubicBezTo>
                  <a:pt x="286603" y="-16843"/>
                  <a:pt x="336429" y="14109"/>
                  <a:pt x="544600" y="0"/>
                </a:cubicBezTo>
                <a:cubicBezTo>
                  <a:pt x="752771" y="-14109"/>
                  <a:pt x="782000" y="-23296"/>
                  <a:pt x="1018049" y="0"/>
                </a:cubicBezTo>
                <a:lnTo>
                  <a:pt x="1018049" y="0"/>
                </a:lnTo>
                <a:cubicBezTo>
                  <a:pt x="1169007" y="-18183"/>
                  <a:pt x="1352283" y="15602"/>
                  <a:pt x="1454355" y="0"/>
                </a:cubicBezTo>
                <a:cubicBezTo>
                  <a:pt x="1489282" y="1382"/>
                  <a:pt x="1566204" y="-7544"/>
                  <a:pt x="1620477" y="0"/>
                </a:cubicBezTo>
                <a:cubicBezTo>
                  <a:pt x="1684649" y="-2026"/>
                  <a:pt x="1741883" y="50054"/>
                  <a:pt x="1745226" y="124749"/>
                </a:cubicBezTo>
                <a:cubicBezTo>
                  <a:pt x="1730731" y="255318"/>
                  <a:pt x="1735443" y="336281"/>
                  <a:pt x="1745226" y="436614"/>
                </a:cubicBezTo>
                <a:cubicBezTo>
                  <a:pt x="1743652" y="448042"/>
                  <a:pt x="1746371" y="459054"/>
                  <a:pt x="1745226" y="475600"/>
                </a:cubicBezTo>
                <a:cubicBezTo>
                  <a:pt x="1750351" y="524884"/>
                  <a:pt x="1748962" y="567647"/>
                  <a:pt x="1745226" y="623734"/>
                </a:cubicBezTo>
                <a:lnTo>
                  <a:pt x="1745226" y="623732"/>
                </a:lnTo>
                <a:cubicBezTo>
                  <a:pt x="1747041" y="702345"/>
                  <a:pt x="1694131" y="749795"/>
                  <a:pt x="1620477" y="748481"/>
                </a:cubicBezTo>
                <a:cubicBezTo>
                  <a:pt x="1573218" y="743103"/>
                  <a:pt x="1526860" y="752722"/>
                  <a:pt x="1454355" y="748481"/>
                </a:cubicBezTo>
                <a:cubicBezTo>
                  <a:pt x="1295767" y="733484"/>
                  <a:pt x="1203935" y="761042"/>
                  <a:pt x="1018049" y="748481"/>
                </a:cubicBezTo>
                <a:lnTo>
                  <a:pt x="1018049" y="748481"/>
                </a:lnTo>
                <a:cubicBezTo>
                  <a:pt x="809951" y="746305"/>
                  <a:pt x="675908" y="762591"/>
                  <a:pt x="589265" y="748481"/>
                </a:cubicBezTo>
                <a:cubicBezTo>
                  <a:pt x="502622" y="734371"/>
                  <a:pt x="295396" y="731786"/>
                  <a:pt x="124749" y="748481"/>
                </a:cubicBezTo>
                <a:cubicBezTo>
                  <a:pt x="57814" y="733170"/>
                  <a:pt x="-58" y="701329"/>
                  <a:pt x="0" y="623732"/>
                </a:cubicBezTo>
                <a:lnTo>
                  <a:pt x="0" y="623734"/>
                </a:lnTo>
                <a:cubicBezTo>
                  <a:pt x="-257" y="570474"/>
                  <a:pt x="-5367" y="489622"/>
                  <a:pt x="0" y="436614"/>
                </a:cubicBezTo>
                <a:lnTo>
                  <a:pt x="0" y="436614"/>
                </a:lnTo>
                <a:cubicBezTo>
                  <a:pt x="-4402" y="337807"/>
                  <a:pt x="8328" y="261844"/>
                  <a:pt x="0" y="12474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wedgeRoundRectCallout">
                    <a:avLst>
                      <a:gd name="adj1" fmla="val 29900"/>
                      <a:gd name="adj2" fmla="val 13542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>
                <a:solidFill>
                  <a:schemeClr val="tx1"/>
                </a:solidFill>
                <a:latin typeface="+mj-lt"/>
              </a:rPr>
              <a:t>활동 </a:t>
            </a:r>
            <a:r>
              <a:rPr lang="en-US" altLang="ko-KR" sz="3200" b="1" dirty="0">
                <a:solidFill>
                  <a:schemeClr val="tx1"/>
                </a:solidFill>
                <a:latin typeface="+mj-lt"/>
              </a:rPr>
              <a:t>2</a:t>
            </a:r>
            <a:endParaRPr lang="ko-KR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말풍선: 모서리가 둥근 사각형 4">
            <a:extLst>
              <a:ext uri="{FF2B5EF4-FFF2-40B4-BE49-F238E27FC236}">
                <a16:creationId xmlns:a16="http://schemas.microsoft.com/office/drawing/2014/main" id="{4ED1F8CE-267A-4DD1-8BB7-5F356D37D1A5}"/>
              </a:ext>
            </a:extLst>
          </p:cNvPr>
          <p:cNvSpPr/>
          <p:nvPr/>
        </p:nvSpPr>
        <p:spPr>
          <a:xfrm rot="20853984">
            <a:off x="8089489" y="2159406"/>
            <a:ext cx="1745226" cy="748481"/>
          </a:xfrm>
          <a:custGeom>
            <a:avLst/>
            <a:gdLst>
              <a:gd name="connsiteX0" fmla="*/ 0 w 1745226"/>
              <a:gd name="connsiteY0" fmla="*/ 124749 h 748481"/>
              <a:gd name="connsiteX1" fmla="*/ 124749 w 1745226"/>
              <a:gd name="connsiteY1" fmla="*/ 0 h 748481"/>
              <a:gd name="connsiteX2" fmla="*/ 589265 w 1745226"/>
              <a:gd name="connsiteY2" fmla="*/ 0 h 748481"/>
              <a:gd name="connsiteX3" fmla="*/ 1018049 w 1745226"/>
              <a:gd name="connsiteY3" fmla="*/ 0 h 748481"/>
              <a:gd name="connsiteX4" fmla="*/ 1018049 w 1745226"/>
              <a:gd name="connsiteY4" fmla="*/ 0 h 748481"/>
              <a:gd name="connsiteX5" fmla="*/ 1454355 w 1745226"/>
              <a:gd name="connsiteY5" fmla="*/ 0 h 748481"/>
              <a:gd name="connsiteX6" fmla="*/ 1620477 w 1745226"/>
              <a:gd name="connsiteY6" fmla="*/ 0 h 748481"/>
              <a:gd name="connsiteX7" fmla="*/ 1745226 w 1745226"/>
              <a:gd name="connsiteY7" fmla="*/ 124749 h 748481"/>
              <a:gd name="connsiteX8" fmla="*/ 1745226 w 1745226"/>
              <a:gd name="connsiteY8" fmla="*/ 436614 h 748481"/>
              <a:gd name="connsiteX9" fmla="*/ 1745226 w 1745226"/>
              <a:gd name="connsiteY9" fmla="*/ 475600 h 748481"/>
              <a:gd name="connsiteX10" fmla="*/ 1745226 w 1745226"/>
              <a:gd name="connsiteY10" fmla="*/ 623734 h 748481"/>
              <a:gd name="connsiteX11" fmla="*/ 1745226 w 1745226"/>
              <a:gd name="connsiteY11" fmla="*/ 623732 h 748481"/>
              <a:gd name="connsiteX12" fmla="*/ 1620477 w 1745226"/>
              <a:gd name="connsiteY12" fmla="*/ 748481 h 748481"/>
              <a:gd name="connsiteX13" fmla="*/ 1454355 w 1745226"/>
              <a:gd name="connsiteY13" fmla="*/ 748481 h 748481"/>
              <a:gd name="connsiteX14" fmla="*/ 1018049 w 1745226"/>
              <a:gd name="connsiteY14" fmla="*/ 748481 h 748481"/>
              <a:gd name="connsiteX15" fmla="*/ 1018049 w 1745226"/>
              <a:gd name="connsiteY15" fmla="*/ 748481 h 748481"/>
              <a:gd name="connsiteX16" fmla="*/ 598198 w 1745226"/>
              <a:gd name="connsiteY16" fmla="*/ 748481 h 748481"/>
              <a:gd name="connsiteX17" fmla="*/ 124749 w 1745226"/>
              <a:gd name="connsiteY17" fmla="*/ 748481 h 748481"/>
              <a:gd name="connsiteX18" fmla="*/ 0 w 1745226"/>
              <a:gd name="connsiteY18" fmla="*/ 623732 h 748481"/>
              <a:gd name="connsiteX19" fmla="*/ 0 w 1745226"/>
              <a:gd name="connsiteY19" fmla="*/ 623734 h 748481"/>
              <a:gd name="connsiteX20" fmla="*/ 0 w 1745226"/>
              <a:gd name="connsiteY20" fmla="*/ 436614 h 748481"/>
              <a:gd name="connsiteX21" fmla="*/ 0 w 1745226"/>
              <a:gd name="connsiteY21" fmla="*/ 436614 h 748481"/>
              <a:gd name="connsiteX22" fmla="*/ 0 w 1745226"/>
              <a:gd name="connsiteY22" fmla="*/ 124749 h 74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45226" h="748481" fill="none" extrusionOk="0">
                <a:moveTo>
                  <a:pt x="0" y="124749"/>
                </a:moveTo>
                <a:cubicBezTo>
                  <a:pt x="-4706" y="55385"/>
                  <a:pt x="53561" y="-3761"/>
                  <a:pt x="124749" y="0"/>
                </a:cubicBezTo>
                <a:cubicBezTo>
                  <a:pt x="300528" y="-15855"/>
                  <a:pt x="434360" y="19950"/>
                  <a:pt x="589265" y="0"/>
                </a:cubicBezTo>
                <a:cubicBezTo>
                  <a:pt x="744170" y="-19950"/>
                  <a:pt x="918686" y="-11287"/>
                  <a:pt x="1018049" y="0"/>
                </a:cubicBezTo>
                <a:lnTo>
                  <a:pt x="1018049" y="0"/>
                </a:lnTo>
                <a:cubicBezTo>
                  <a:pt x="1142235" y="-2926"/>
                  <a:pt x="1268768" y="-19042"/>
                  <a:pt x="1454355" y="0"/>
                </a:cubicBezTo>
                <a:cubicBezTo>
                  <a:pt x="1517540" y="-7887"/>
                  <a:pt x="1572604" y="-5639"/>
                  <a:pt x="1620477" y="0"/>
                </a:cubicBezTo>
                <a:cubicBezTo>
                  <a:pt x="1688952" y="-2084"/>
                  <a:pt x="1750089" y="56624"/>
                  <a:pt x="1745226" y="124749"/>
                </a:cubicBezTo>
                <a:cubicBezTo>
                  <a:pt x="1735174" y="221211"/>
                  <a:pt x="1758694" y="293541"/>
                  <a:pt x="1745226" y="436614"/>
                </a:cubicBezTo>
                <a:cubicBezTo>
                  <a:pt x="1745958" y="447830"/>
                  <a:pt x="1743418" y="458197"/>
                  <a:pt x="1745226" y="475600"/>
                </a:cubicBezTo>
                <a:cubicBezTo>
                  <a:pt x="1743877" y="519087"/>
                  <a:pt x="1746874" y="587391"/>
                  <a:pt x="1745226" y="623734"/>
                </a:cubicBezTo>
                <a:lnTo>
                  <a:pt x="1745226" y="623732"/>
                </a:lnTo>
                <a:cubicBezTo>
                  <a:pt x="1754011" y="687428"/>
                  <a:pt x="1686443" y="744556"/>
                  <a:pt x="1620477" y="748481"/>
                </a:cubicBezTo>
                <a:cubicBezTo>
                  <a:pt x="1569510" y="741918"/>
                  <a:pt x="1489995" y="745459"/>
                  <a:pt x="1454355" y="748481"/>
                </a:cubicBezTo>
                <a:cubicBezTo>
                  <a:pt x="1347291" y="732608"/>
                  <a:pt x="1213298" y="765998"/>
                  <a:pt x="1018049" y="748481"/>
                </a:cubicBezTo>
                <a:lnTo>
                  <a:pt x="1018049" y="748481"/>
                </a:lnTo>
                <a:cubicBezTo>
                  <a:pt x="860874" y="738553"/>
                  <a:pt x="797151" y="742579"/>
                  <a:pt x="598198" y="748481"/>
                </a:cubicBezTo>
                <a:cubicBezTo>
                  <a:pt x="399245" y="754383"/>
                  <a:pt x="359521" y="761567"/>
                  <a:pt x="124749" y="748481"/>
                </a:cubicBezTo>
                <a:cubicBezTo>
                  <a:pt x="40573" y="740535"/>
                  <a:pt x="-2369" y="692104"/>
                  <a:pt x="0" y="623732"/>
                </a:cubicBezTo>
                <a:lnTo>
                  <a:pt x="0" y="623734"/>
                </a:lnTo>
                <a:cubicBezTo>
                  <a:pt x="-9026" y="551491"/>
                  <a:pt x="-5336" y="485166"/>
                  <a:pt x="0" y="436614"/>
                </a:cubicBezTo>
                <a:lnTo>
                  <a:pt x="0" y="436614"/>
                </a:lnTo>
                <a:cubicBezTo>
                  <a:pt x="-14219" y="358561"/>
                  <a:pt x="10758" y="259019"/>
                  <a:pt x="0" y="124749"/>
                </a:cubicBezTo>
                <a:close/>
              </a:path>
              <a:path w="1745226" h="748481" stroke="0" extrusionOk="0">
                <a:moveTo>
                  <a:pt x="0" y="124749"/>
                </a:moveTo>
                <a:cubicBezTo>
                  <a:pt x="12851" y="60103"/>
                  <a:pt x="56973" y="-3423"/>
                  <a:pt x="124749" y="0"/>
                </a:cubicBezTo>
                <a:cubicBezTo>
                  <a:pt x="286603" y="-16843"/>
                  <a:pt x="336429" y="14109"/>
                  <a:pt x="544600" y="0"/>
                </a:cubicBezTo>
                <a:cubicBezTo>
                  <a:pt x="752771" y="-14109"/>
                  <a:pt x="782000" y="-23296"/>
                  <a:pt x="1018049" y="0"/>
                </a:cubicBezTo>
                <a:lnTo>
                  <a:pt x="1018049" y="0"/>
                </a:lnTo>
                <a:cubicBezTo>
                  <a:pt x="1169007" y="-18183"/>
                  <a:pt x="1352283" y="15602"/>
                  <a:pt x="1454355" y="0"/>
                </a:cubicBezTo>
                <a:cubicBezTo>
                  <a:pt x="1489282" y="1382"/>
                  <a:pt x="1566204" y="-7544"/>
                  <a:pt x="1620477" y="0"/>
                </a:cubicBezTo>
                <a:cubicBezTo>
                  <a:pt x="1684649" y="-2026"/>
                  <a:pt x="1741883" y="50054"/>
                  <a:pt x="1745226" y="124749"/>
                </a:cubicBezTo>
                <a:cubicBezTo>
                  <a:pt x="1730731" y="255318"/>
                  <a:pt x="1735443" y="336281"/>
                  <a:pt x="1745226" y="436614"/>
                </a:cubicBezTo>
                <a:cubicBezTo>
                  <a:pt x="1743652" y="448042"/>
                  <a:pt x="1746371" y="459054"/>
                  <a:pt x="1745226" y="475600"/>
                </a:cubicBezTo>
                <a:cubicBezTo>
                  <a:pt x="1750351" y="524884"/>
                  <a:pt x="1748962" y="567647"/>
                  <a:pt x="1745226" y="623734"/>
                </a:cubicBezTo>
                <a:lnTo>
                  <a:pt x="1745226" y="623732"/>
                </a:lnTo>
                <a:cubicBezTo>
                  <a:pt x="1747041" y="702345"/>
                  <a:pt x="1694131" y="749795"/>
                  <a:pt x="1620477" y="748481"/>
                </a:cubicBezTo>
                <a:cubicBezTo>
                  <a:pt x="1573218" y="743103"/>
                  <a:pt x="1526860" y="752722"/>
                  <a:pt x="1454355" y="748481"/>
                </a:cubicBezTo>
                <a:cubicBezTo>
                  <a:pt x="1295767" y="733484"/>
                  <a:pt x="1203935" y="761042"/>
                  <a:pt x="1018049" y="748481"/>
                </a:cubicBezTo>
                <a:lnTo>
                  <a:pt x="1018049" y="748481"/>
                </a:lnTo>
                <a:cubicBezTo>
                  <a:pt x="809951" y="746305"/>
                  <a:pt x="675908" y="762591"/>
                  <a:pt x="589265" y="748481"/>
                </a:cubicBezTo>
                <a:cubicBezTo>
                  <a:pt x="502622" y="734371"/>
                  <a:pt x="295396" y="731786"/>
                  <a:pt x="124749" y="748481"/>
                </a:cubicBezTo>
                <a:cubicBezTo>
                  <a:pt x="57814" y="733170"/>
                  <a:pt x="-58" y="701329"/>
                  <a:pt x="0" y="623732"/>
                </a:cubicBezTo>
                <a:lnTo>
                  <a:pt x="0" y="623734"/>
                </a:lnTo>
                <a:cubicBezTo>
                  <a:pt x="-257" y="570474"/>
                  <a:pt x="-5367" y="489622"/>
                  <a:pt x="0" y="436614"/>
                </a:cubicBezTo>
                <a:lnTo>
                  <a:pt x="0" y="436614"/>
                </a:lnTo>
                <a:cubicBezTo>
                  <a:pt x="-4402" y="337807"/>
                  <a:pt x="8328" y="261844"/>
                  <a:pt x="0" y="12474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wedgeRoundRectCallout">
                    <a:avLst>
                      <a:gd name="adj1" fmla="val 29900"/>
                      <a:gd name="adj2" fmla="val 13542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tx1"/>
                </a:solidFill>
                <a:latin typeface="+mj-lt"/>
              </a:rPr>
              <a:t>활동 </a:t>
            </a:r>
            <a:r>
              <a:rPr lang="en-US" altLang="ko-KR" sz="3200" b="1" dirty="0">
                <a:solidFill>
                  <a:schemeClr val="tx1"/>
                </a:solidFill>
                <a:latin typeface="+mj-lt"/>
              </a:rPr>
              <a:t>3</a:t>
            </a:r>
            <a:endParaRPr lang="ko-KR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1AD96-81E2-4AAE-991E-D347ECEF1D24}"/>
              </a:ext>
            </a:extLst>
          </p:cNvPr>
          <p:cNvSpPr txBox="1"/>
          <p:nvPr/>
        </p:nvSpPr>
        <p:spPr>
          <a:xfrm>
            <a:off x="710896" y="3546129"/>
            <a:ext cx="3058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/>
              <a:t>대륙과 대양을</a:t>
            </a:r>
            <a:endParaRPr lang="en-US" altLang="ko-KR" sz="3200" b="1" dirty="0" smtClean="0"/>
          </a:p>
          <a:p>
            <a:pPr algn="ctr"/>
            <a:r>
              <a:rPr lang="ko-KR" altLang="en-US" sz="3200" b="1" dirty="0" smtClean="0"/>
              <a:t>살펴보자</a:t>
            </a:r>
            <a:r>
              <a:rPr lang="en-US" altLang="ko-KR" sz="3200" b="1" dirty="0" smtClean="0"/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3AF5B-A82B-4DB9-85A7-E63A26739C38}"/>
              </a:ext>
            </a:extLst>
          </p:cNvPr>
          <p:cNvSpPr txBox="1"/>
          <p:nvPr/>
        </p:nvSpPr>
        <p:spPr>
          <a:xfrm>
            <a:off x="4689964" y="3217989"/>
            <a:ext cx="3062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/>
              <a:t>대륙의</a:t>
            </a:r>
            <a:endParaRPr lang="en-US" altLang="ko-KR" sz="3200" b="1" dirty="0" smtClean="0"/>
          </a:p>
          <a:p>
            <a:pPr algn="ctr"/>
            <a:r>
              <a:rPr lang="ko-KR" altLang="en-US" sz="3200" b="1" dirty="0" smtClean="0"/>
              <a:t>위치와</a:t>
            </a:r>
            <a:r>
              <a:rPr lang="en-US" altLang="ko-KR" sz="3200" b="1" dirty="0" smtClean="0"/>
              <a:t> </a:t>
            </a:r>
            <a:r>
              <a:rPr lang="ko-KR" altLang="en-US" sz="3200" b="1" dirty="0" smtClean="0"/>
              <a:t>범위를</a:t>
            </a:r>
            <a:endParaRPr lang="en-US" altLang="ko-KR" sz="3200" b="1" dirty="0" smtClean="0"/>
          </a:p>
          <a:p>
            <a:pPr algn="ctr"/>
            <a:r>
              <a:rPr lang="ko-KR" altLang="en-US" sz="3200" b="1" dirty="0" smtClean="0"/>
              <a:t>탐구해보자</a:t>
            </a:r>
            <a:r>
              <a:rPr lang="en-US" altLang="ko-KR" sz="3200" b="1" dirty="0" smtClean="0"/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3AF5B-A82B-4DB9-85A7-E63A26739C38}"/>
              </a:ext>
            </a:extLst>
          </p:cNvPr>
          <p:cNvSpPr txBox="1"/>
          <p:nvPr/>
        </p:nvSpPr>
        <p:spPr>
          <a:xfrm>
            <a:off x="8673216" y="3217989"/>
            <a:ext cx="3062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/>
              <a:t>대양의</a:t>
            </a:r>
            <a:endParaRPr lang="en-US" altLang="ko-KR" sz="3200" b="1" dirty="0" smtClean="0"/>
          </a:p>
          <a:p>
            <a:pPr algn="ctr"/>
            <a:r>
              <a:rPr lang="ko-KR" altLang="en-US" sz="3200" b="1" dirty="0" smtClean="0"/>
              <a:t>위치와</a:t>
            </a:r>
            <a:r>
              <a:rPr lang="en-US" altLang="ko-KR" sz="3200" b="1" dirty="0" smtClean="0"/>
              <a:t> </a:t>
            </a:r>
            <a:r>
              <a:rPr lang="ko-KR" altLang="en-US" sz="3200" b="1" dirty="0" smtClean="0"/>
              <a:t>범위를</a:t>
            </a:r>
            <a:endParaRPr lang="en-US" altLang="ko-KR" sz="3200" b="1" dirty="0" smtClean="0"/>
          </a:p>
          <a:p>
            <a:pPr algn="ctr"/>
            <a:r>
              <a:rPr lang="ko-KR" altLang="en-US" sz="3200" b="1" dirty="0" smtClean="0"/>
              <a:t>탐구해보자</a:t>
            </a:r>
            <a:r>
              <a:rPr lang="en-US" altLang="ko-KR" sz="3200" b="1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035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말풍선: 모서리가 둥근 사각형 2">
            <a:extLst>
              <a:ext uri="{FF2B5EF4-FFF2-40B4-BE49-F238E27FC236}">
                <a16:creationId xmlns:a16="http://schemas.microsoft.com/office/drawing/2014/main" id="{704013D6-1978-4A34-84AD-82AAD11384C5}"/>
              </a:ext>
            </a:extLst>
          </p:cNvPr>
          <p:cNvSpPr/>
          <p:nvPr/>
        </p:nvSpPr>
        <p:spPr>
          <a:xfrm>
            <a:off x="4817278" y="3025634"/>
            <a:ext cx="6884728" cy="1392091"/>
          </a:xfrm>
          <a:custGeom>
            <a:avLst/>
            <a:gdLst>
              <a:gd name="connsiteX0" fmla="*/ 0 w 6884728"/>
              <a:gd name="connsiteY0" fmla="*/ 232020 h 1392091"/>
              <a:gd name="connsiteX1" fmla="*/ 232020 w 6884728"/>
              <a:gd name="connsiteY1" fmla="*/ 0 h 1392091"/>
              <a:gd name="connsiteX2" fmla="*/ 900539 w 6884728"/>
              <a:gd name="connsiteY2" fmla="*/ 0 h 1392091"/>
              <a:gd name="connsiteX3" fmla="*/ 1531218 w 6884728"/>
              <a:gd name="connsiteY3" fmla="*/ 0 h 1392091"/>
              <a:gd name="connsiteX4" fmla="*/ 2124056 w 6884728"/>
              <a:gd name="connsiteY4" fmla="*/ 0 h 1392091"/>
              <a:gd name="connsiteX5" fmla="*/ 2641212 w 6884728"/>
              <a:gd name="connsiteY5" fmla="*/ 0 h 1392091"/>
              <a:gd name="connsiteX6" fmla="*/ 3309731 w 6884728"/>
              <a:gd name="connsiteY6" fmla="*/ 0 h 1392091"/>
              <a:gd name="connsiteX7" fmla="*/ 4016091 w 6884728"/>
              <a:gd name="connsiteY7" fmla="*/ 0 h 1392091"/>
              <a:gd name="connsiteX8" fmla="*/ 4016091 w 6884728"/>
              <a:gd name="connsiteY8" fmla="*/ 0 h 1392091"/>
              <a:gd name="connsiteX9" fmla="*/ 4555395 w 6884728"/>
              <a:gd name="connsiteY9" fmla="*/ 0 h 1392091"/>
              <a:gd name="connsiteX10" fmla="*/ 5111910 w 6884728"/>
              <a:gd name="connsiteY10" fmla="*/ 0 h 1392091"/>
              <a:gd name="connsiteX11" fmla="*/ 5737273 w 6884728"/>
              <a:gd name="connsiteY11" fmla="*/ 0 h 1392091"/>
              <a:gd name="connsiteX12" fmla="*/ 6185836 w 6884728"/>
              <a:gd name="connsiteY12" fmla="*/ 0 h 1392091"/>
              <a:gd name="connsiteX13" fmla="*/ 6652708 w 6884728"/>
              <a:gd name="connsiteY13" fmla="*/ 0 h 1392091"/>
              <a:gd name="connsiteX14" fmla="*/ 6884728 w 6884728"/>
              <a:gd name="connsiteY14" fmla="*/ 232020 h 1392091"/>
              <a:gd name="connsiteX15" fmla="*/ 6884728 w 6884728"/>
              <a:gd name="connsiteY15" fmla="*/ 812053 h 1392091"/>
              <a:gd name="connsiteX16" fmla="*/ 6884728 w 6884728"/>
              <a:gd name="connsiteY16" fmla="*/ 927620 h 1392091"/>
              <a:gd name="connsiteX17" fmla="*/ 6884728 w 6884728"/>
              <a:gd name="connsiteY17" fmla="*/ 1160076 h 1392091"/>
              <a:gd name="connsiteX18" fmla="*/ 6884728 w 6884728"/>
              <a:gd name="connsiteY18" fmla="*/ 1160071 h 1392091"/>
              <a:gd name="connsiteX19" fmla="*/ 6652708 w 6884728"/>
              <a:gd name="connsiteY19" fmla="*/ 1392091 h 1392091"/>
              <a:gd name="connsiteX20" fmla="*/ 6194991 w 6884728"/>
              <a:gd name="connsiteY20" fmla="*/ 1392091 h 1392091"/>
              <a:gd name="connsiteX21" fmla="*/ 5737273 w 6884728"/>
              <a:gd name="connsiteY21" fmla="*/ 1392091 h 1392091"/>
              <a:gd name="connsiteX22" fmla="*/ 5163546 w 6884728"/>
              <a:gd name="connsiteY22" fmla="*/ 1392091 h 1392091"/>
              <a:gd name="connsiteX23" fmla="*/ 4641454 w 6884728"/>
              <a:gd name="connsiteY23" fmla="*/ 1392091 h 1392091"/>
              <a:gd name="connsiteX24" fmla="*/ 4016091 w 6884728"/>
              <a:gd name="connsiteY24" fmla="*/ 1392091 h 1392091"/>
              <a:gd name="connsiteX25" fmla="*/ 4016091 w 6884728"/>
              <a:gd name="connsiteY25" fmla="*/ 1392091 h 1392091"/>
              <a:gd name="connsiteX26" fmla="*/ 3385413 w 6884728"/>
              <a:gd name="connsiteY26" fmla="*/ 1392091 h 1392091"/>
              <a:gd name="connsiteX27" fmla="*/ 2754734 w 6884728"/>
              <a:gd name="connsiteY27" fmla="*/ 1392091 h 1392091"/>
              <a:gd name="connsiteX28" fmla="*/ 2048374 w 6884728"/>
              <a:gd name="connsiteY28" fmla="*/ 1392091 h 1392091"/>
              <a:gd name="connsiteX29" fmla="*/ 1379855 w 6884728"/>
              <a:gd name="connsiteY29" fmla="*/ 1392091 h 1392091"/>
              <a:gd name="connsiteX30" fmla="*/ 862699 w 6884728"/>
              <a:gd name="connsiteY30" fmla="*/ 1392091 h 1392091"/>
              <a:gd name="connsiteX31" fmla="*/ 232020 w 6884728"/>
              <a:gd name="connsiteY31" fmla="*/ 1392091 h 1392091"/>
              <a:gd name="connsiteX32" fmla="*/ 0 w 6884728"/>
              <a:gd name="connsiteY32" fmla="*/ 1160071 h 1392091"/>
              <a:gd name="connsiteX33" fmla="*/ 0 w 6884728"/>
              <a:gd name="connsiteY33" fmla="*/ 1160076 h 1392091"/>
              <a:gd name="connsiteX34" fmla="*/ 0 w 6884728"/>
              <a:gd name="connsiteY34" fmla="*/ 812053 h 1392091"/>
              <a:gd name="connsiteX35" fmla="*/ 0 w 6884728"/>
              <a:gd name="connsiteY35" fmla="*/ 812053 h 1392091"/>
              <a:gd name="connsiteX36" fmla="*/ 0 w 6884728"/>
              <a:gd name="connsiteY36" fmla="*/ 232020 h 139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884728" h="1392091" fill="none" extrusionOk="0">
                <a:moveTo>
                  <a:pt x="0" y="232020"/>
                </a:moveTo>
                <a:cubicBezTo>
                  <a:pt x="-4178" y="97185"/>
                  <a:pt x="103751" y="4445"/>
                  <a:pt x="232020" y="0"/>
                </a:cubicBezTo>
                <a:cubicBezTo>
                  <a:pt x="476775" y="-37"/>
                  <a:pt x="742766" y="-26679"/>
                  <a:pt x="900539" y="0"/>
                </a:cubicBezTo>
                <a:cubicBezTo>
                  <a:pt x="1058312" y="26679"/>
                  <a:pt x="1277838" y="-11005"/>
                  <a:pt x="1531218" y="0"/>
                </a:cubicBezTo>
                <a:cubicBezTo>
                  <a:pt x="1784598" y="11005"/>
                  <a:pt x="1877063" y="3214"/>
                  <a:pt x="2124056" y="0"/>
                </a:cubicBezTo>
                <a:cubicBezTo>
                  <a:pt x="2371049" y="-3214"/>
                  <a:pt x="2466750" y="-18360"/>
                  <a:pt x="2641212" y="0"/>
                </a:cubicBezTo>
                <a:cubicBezTo>
                  <a:pt x="2815674" y="18360"/>
                  <a:pt x="3103838" y="-24283"/>
                  <a:pt x="3309731" y="0"/>
                </a:cubicBezTo>
                <a:cubicBezTo>
                  <a:pt x="3515624" y="24283"/>
                  <a:pt x="3813374" y="-12635"/>
                  <a:pt x="4016091" y="0"/>
                </a:cubicBezTo>
                <a:lnTo>
                  <a:pt x="4016091" y="0"/>
                </a:lnTo>
                <a:cubicBezTo>
                  <a:pt x="4256017" y="-20898"/>
                  <a:pt x="4411548" y="24553"/>
                  <a:pt x="4555395" y="0"/>
                </a:cubicBezTo>
                <a:cubicBezTo>
                  <a:pt x="4699242" y="-24553"/>
                  <a:pt x="4884672" y="17766"/>
                  <a:pt x="5111910" y="0"/>
                </a:cubicBezTo>
                <a:cubicBezTo>
                  <a:pt x="5339148" y="-17766"/>
                  <a:pt x="5451198" y="-11146"/>
                  <a:pt x="5737273" y="0"/>
                </a:cubicBezTo>
                <a:cubicBezTo>
                  <a:pt x="5839565" y="257"/>
                  <a:pt x="5986746" y="-1696"/>
                  <a:pt x="6185836" y="0"/>
                </a:cubicBezTo>
                <a:cubicBezTo>
                  <a:pt x="6384926" y="1696"/>
                  <a:pt x="6503802" y="7162"/>
                  <a:pt x="6652708" y="0"/>
                </a:cubicBezTo>
                <a:cubicBezTo>
                  <a:pt x="6794914" y="14887"/>
                  <a:pt x="6897750" y="89022"/>
                  <a:pt x="6884728" y="232020"/>
                </a:cubicBezTo>
                <a:cubicBezTo>
                  <a:pt x="6898810" y="505470"/>
                  <a:pt x="6885303" y="637522"/>
                  <a:pt x="6884728" y="812053"/>
                </a:cubicBezTo>
                <a:cubicBezTo>
                  <a:pt x="6882553" y="839017"/>
                  <a:pt x="6884985" y="880631"/>
                  <a:pt x="6884728" y="927620"/>
                </a:cubicBezTo>
                <a:cubicBezTo>
                  <a:pt x="6874420" y="1000077"/>
                  <a:pt x="6882895" y="1055332"/>
                  <a:pt x="6884728" y="1160076"/>
                </a:cubicBezTo>
                <a:lnTo>
                  <a:pt x="6884728" y="1160071"/>
                </a:lnTo>
                <a:cubicBezTo>
                  <a:pt x="6875906" y="1318659"/>
                  <a:pt x="6766979" y="1373750"/>
                  <a:pt x="6652708" y="1392091"/>
                </a:cubicBezTo>
                <a:cubicBezTo>
                  <a:pt x="6469830" y="1383646"/>
                  <a:pt x="6339120" y="1406837"/>
                  <a:pt x="6194991" y="1392091"/>
                </a:cubicBezTo>
                <a:cubicBezTo>
                  <a:pt x="6050862" y="1377345"/>
                  <a:pt x="5843649" y="1382082"/>
                  <a:pt x="5737273" y="1392091"/>
                </a:cubicBezTo>
                <a:cubicBezTo>
                  <a:pt x="5528983" y="1398862"/>
                  <a:pt x="5316751" y="1394297"/>
                  <a:pt x="5163546" y="1392091"/>
                </a:cubicBezTo>
                <a:cubicBezTo>
                  <a:pt x="5010341" y="1389885"/>
                  <a:pt x="4816404" y="1367592"/>
                  <a:pt x="4641454" y="1392091"/>
                </a:cubicBezTo>
                <a:cubicBezTo>
                  <a:pt x="4466504" y="1416590"/>
                  <a:pt x="4199323" y="1385323"/>
                  <a:pt x="4016091" y="1392091"/>
                </a:cubicBezTo>
                <a:lnTo>
                  <a:pt x="4016091" y="1392091"/>
                </a:lnTo>
                <a:cubicBezTo>
                  <a:pt x="3747100" y="1415802"/>
                  <a:pt x="3535341" y="1419785"/>
                  <a:pt x="3385413" y="1392091"/>
                </a:cubicBezTo>
                <a:cubicBezTo>
                  <a:pt x="3235485" y="1364397"/>
                  <a:pt x="2881938" y="1377799"/>
                  <a:pt x="2754734" y="1392091"/>
                </a:cubicBezTo>
                <a:cubicBezTo>
                  <a:pt x="2627530" y="1406383"/>
                  <a:pt x="2275736" y="1406308"/>
                  <a:pt x="2048374" y="1392091"/>
                </a:cubicBezTo>
                <a:cubicBezTo>
                  <a:pt x="1821012" y="1377874"/>
                  <a:pt x="1609019" y="1374670"/>
                  <a:pt x="1379855" y="1392091"/>
                </a:cubicBezTo>
                <a:cubicBezTo>
                  <a:pt x="1150691" y="1409512"/>
                  <a:pt x="1048927" y="1408433"/>
                  <a:pt x="862699" y="1392091"/>
                </a:cubicBezTo>
                <a:cubicBezTo>
                  <a:pt x="676471" y="1375749"/>
                  <a:pt x="377867" y="1377830"/>
                  <a:pt x="232020" y="1392091"/>
                </a:cubicBezTo>
                <a:cubicBezTo>
                  <a:pt x="128432" y="1371608"/>
                  <a:pt x="-10267" y="1293075"/>
                  <a:pt x="0" y="1160071"/>
                </a:cubicBezTo>
                <a:lnTo>
                  <a:pt x="0" y="1160076"/>
                </a:lnTo>
                <a:cubicBezTo>
                  <a:pt x="2753" y="997130"/>
                  <a:pt x="-15951" y="920576"/>
                  <a:pt x="0" y="812053"/>
                </a:cubicBezTo>
                <a:lnTo>
                  <a:pt x="0" y="812053"/>
                </a:lnTo>
                <a:cubicBezTo>
                  <a:pt x="1899" y="628442"/>
                  <a:pt x="28151" y="379067"/>
                  <a:pt x="0" y="232020"/>
                </a:cubicBezTo>
                <a:close/>
              </a:path>
              <a:path w="6884728" h="1392091" stroke="0" extrusionOk="0">
                <a:moveTo>
                  <a:pt x="0" y="232020"/>
                </a:moveTo>
                <a:cubicBezTo>
                  <a:pt x="15211" y="108911"/>
                  <a:pt x="112185" y="-25352"/>
                  <a:pt x="232020" y="0"/>
                </a:cubicBezTo>
                <a:cubicBezTo>
                  <a:pt x="358912" y="1026"/>
                  <a:pt x="556202" y="21020"/>
                  <a:pt x="749176" y="0"/>
                </a:cubicBezTo>
                <a:cubicBezTo>
                  <a:pt x="942150" y="-21020"/>
                  <a:pt x="1121976" y="-286"/>
                  <a:pt x="1304173" y="0"/>
                </a:cubicBezTo>
                <a:cubicBezTo>
                  <a:pt x="1486370" y="286"/>
                  <a:pt x="1716700" y="-12269"/>
                  <a:pt x="1897011" y="0"/>
                </a:cubicBezTo>
                <a:cubicBezTo>
                  <a:pt x="2077322" y="12269"/>
                  <a:pt x="2344030" y="23257"/>
                  <a:pt x="2527690" y="0"/>
                </a:cubicBezTo>
                <a:cubicBezTo>
                  <a:pt x="2711350" y="-23257"/>
                  <a:pt x="2970001" y="-19892"/>
                  <a:pt x="3120528" y="0"/>
                </a:cubicBezTo>
                <a:cubicBezTo>
                  <a:pt x="3271055" y="19892"/>
                  <a:pt x="3687992" y="-2452"/>
                  <a:pt x="4016091" y="0"/>
                </a:cubicBezTo>
                <a:lnTo>
                  <a:pt x="4016091" y="0"/>
                </a:lnTo>
                <a:cubicBezTo>
                  <a:pt x="4308119" y="-10510"/>
                  <a:pt x="4355830" y="22972"/>
                  <a:pt x="4607030" y="0"/>
                </a:cubicBezTo>
                <a:cubicBezTo>
                  <a:pt x="4858230" y="-22972"/>
                  <a:pt x="5032583" y="18162"/>
                  <a:pt x="5180757" y="0"/>
                </a:cubicBezTo>
                <a:cubicBezTo>
                  <a:pt x="5328931" y="-18162"/>
                  <a:pt x="5604312" y="-6989"/>
                  <a:pt x="5737273" y="0"/>
                </a:cubicBezTo>
                <a:cubicBezTo>
                  <a:pt x="5832166" y="6956"/>
                  <a:pt x="5981248" y="11878"/>
                  <a:pt x="6204145" y="0"/>
                </a:cubicBezTo>
                <a:cubicBezTo>
                  <a:pt x="6427042" y="-11878"/>
                  <a:pt x="6487440" y="19113"/>
                  <a:pt x="6652708" y="0"/>
                </a:cubicBezTo>
                <a:cubicBezTo>
                  <a:pt x="6798971" y="5006"/>
                  <a:pt x="6914818" y="107901"/>
                  <a:pt x="6884728" y="232020"/>
                </a:cubicBezTo>
                <a:cubicBezTo>
                  <a:pt x="6904040" y="433908"/>
                  <a:pt x="6891422" y="661664"/>
                  <a:pt x="6884728" y="812053"/>
                </a:cubicBezTo>
                <a:cubicBezTo>
                  <a:pt x="6879527" y="856483"/>
                  <a:pt x="6888977" y="875192"/>
                  <a:pt x="6884728" y="927620"/>
                </a:cubicBezTo>
                <a:cubicBezTo>
                  <a:pt x="6882583" y="1014164"/>
                  <a:pt x="6886480" y="1088096"/>
                  <a:pt x="6884728" y="1160076"/>
                </a:cubicBezTo>
                <a:lnTo>
                  <a:pt x="6884728" y="1160071"/>
                </a:lnTo>
                <a:cubicBezTo>
                  <a:pt x="6910806" y="1281292"/>
                  <a:pt x="6794262" y="1420896"/>
                  <a:pt x="6652708" y="1392091"/>
                </a:cubicBezTo>
                <a:cubicBezTo>
                  <a:pt x="6460423" y="1403734"/>
                  <a:pt x="6328579" y="1397280"/>
                  <a:pt x="6185836" y="1392091"/>
                </a:cubicBezTo>
                <a:cubicBezTo>
                  <a:pt x="6043093" y="1386902"/>
                  <a:pt x="5874210" y="1385014"/>
                  <a:pt x="5737273" y="1392091"/>
                </a:cubicBezTo>
                <a:cubicBezTo>
                  <a:pt x="5535853" y="1384516"/>
                  <a:pt x="5434301" y="1416700"/>
                  <a:pt x="5197969" y="1392091"/>
                </a:cubicBezTo>
                <a:cubicBezTo>
                  <a:pt x="4961637" y="1367482"/>
                  <a:pt x="4868903" y="1408867"/>
                  <a:pt x="4675877" y="1392091"/>
                </a:cubicBezTo>
                <a:cubicBezTo>
                  <a:pt x="4482851" y="1375315"/>
                  <a:pt x="4340319" y="1396606"/>
                  <a:pt x="4016091" y="1392091"/>
                </a:cubicBezTo>
                <a:lnTo>
                  <a:pt x="4016091" y="1392091"/>
                </a:lnTo>
                <a:cubicBezTo>
                  <a:pt x="3764436" y="1379511"/>
                  <a:pt x="3662051" y="1373477"/>
                  <a:pt x="3385413" y="1392091"/>
                </a:cubicBezTo>
                <a:cubicBezTo>
                  <a:pt x="3108775" y="1410705"/>
                  <a:pt x="2855575" y="1416350"/>
                  <a:pt x="2716893" y="1392091"/>
                </a:cubicBezTo>
                <a:cubicBezTo>
                  <a:pt x="2578211" y="1367832"/>
                  <a:pt x="2240213" y="1365859"/>
                  <a:pt x="2048374" y="1392091"/>
                </a:cubicBezTo>
                <a:cubicBezTo>
                  <a:pt x="1856535" y="1418323"/>
                  <a:pt x="1554485" y="1405193"/>
                  <a:pt x="1379855" y="1392091"/>
                </a:cubicBezTo>
                <a:cubicBezTo>
                  <a:pt x="1205225" y="1378989"/>
                  <a:pt x="1071008" y="1386085"/>
                  <a:pt x="824858" y="1392091"/>
                </a:cubicBezTo>
                <a:cubicBezTo>
                  <a:pt x="578708" y="1398097"/>
                  <a:pt x="492505" y="1371057"/>
                  <a:pt x="232020" y="1392091"/>
                </a:cubicBezTo>
                <a:cubicBezTo>
                  <a:pt x="102218" y="1388643"/>
                  <a:pt x="-9516" y="1269190"/>
                  <a:pt x="0" y="1160071"/>
                </a:cubicBezTo>
                <a:lnTo>
                  <a:pt x="0" y="1160076"/>
                </a:lnTo>
                <a:cubicBezTo>
                  <a:pt x="10913" y="1078215"/>
                  <a:pt x="13120" y="968865"/>
                  <a:pt x="0" y="812053"/>
                </a:cubicBezTo>
                <a:lnTo>
                  <a:pt x="0" y="812053"/>
                </a:lnTo>
                <a:cubicBezTo>
                  <a:pt x="-23102" y="537245"/>
                  <a:pt x="-12262" y="458593"/>
                  <a:pt x="0" y="23202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752748507">
                  <a:prstGeom prst="wedgeRoundRectCallout">
                    <a:avLst>
                      <a:gd name="adj1" fmla="val 44491"/>
                      <a:gd name="adj2" fmla="val 16635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  <a:latin typeface="+mj-lt"/>
              </a:rPr>
              <a:t>대륙과 대양을 살펴보자</a:t>
            </a:r>
            <a:r>
              <a:rPr lang="en-US" altLang="ko-KR" sz="3200" b="1" dirty="0" smtClean="0">
                <a:solidFill>
                  <a:schemeClr val="tx1"/>
                </a:solidFill>
                <a:latin typeface="+mj-lt"/>
              </a:rPr>
              <a:t>!</a:t>
            </a:r>
            <a:endParaRPr lang="en-US" altLang="ko-KR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CFF7D237-29E1-4CEA-B494-FBF542DE97B6}"/>
              </a:ext>
            </a:extLst>
          </p:cNvPr>
          <p:cNvSpPr/>
          <p:nvPr/>
        </p:nvSpPr>
        <p:spPr>
          <a:xfrm>
            <a:off x="4817278" y="2364123"/>
            <a:ext cx="2127532" cy="738248"/>
          </a:xfrm>
          <a:custGeom>
            <a:avLst/>
            <a:gdLst>
              <a:gd name="connsiteX0" fmla="*/ 0 w 3146322"/>
              <a:gd name="connsiteY0" fmla="*/ 0 h 773405"/>
              <a:gd name="connsiteX1" fmla="*/ 2743198 w 3146322"/>
              <a:gd name="connsiteY1" fmla="*/ 0 h 773405"/>
              <a:gd name="connsiteX2" fmla="*/ 2743200 w 3146322"/>
              <a:gd name="connsiteY2" fmla="*/ 0 h 773405"/>
              <a:gd name="connsiteX3" fmla="*/ 3146321 w 3146322"/>
              <a:gd name="connsiteY3" fmla="*/ 0 h 773405"/>
              <a:gd name="connsiteX4" fmla="*/ 2759619 w 3146322"/>
              <a:gd name="connsiteY4" fmla="*/ 386702 h 773405"/>
              <a:gd name="connsiteX5" fmla="*/ 3146322 w 3146322"/>
              <a:gd name="connsiteY5" fmla="*/ 773405 h 773405"/>
              <a:gd name="connsiteX6" fmla="*/ 2743200 w 3146322"/>
              <a:gd name="connsiteY6" fmla="*/ 773405 h 773405"/>
              <a:gd name="connsiteX7" fmla="*/ 2743199 w 3146322"/>
              <a:gd name="connsiteY7" fmla="*/ 773405 h 773405"/>
              <a:gd name="connsiteX8" fmla="*/ 0 w 3146322"/>
              <a:gd name="connsiteY8" fmla="*/ 773405 h 77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6322" h="773405">
                <a:moveTo>
                  <a:pt x="0" y="0"/>
                </a:moveTo>
                <a:lnTo>
                  <a:pt x="2743198" y="0"/>
                </a:lnTo>
                <a:lnTo>
                  <a:pt x="2743200" y="0"/>
                </a:lnTo>
                <a:lnTo>
                  <a:pt x="3146321" y="0"/>
                </a:lnTo>
                <a:lnTo>
                  <a:pt x="2759619" y="386702"/>
                </a:lnTo>
                <a:lnTo>
                  <a:pt x="3146322" y="773405"/>
                </a:lnTo>
                <a:lnTo>
                  <a:pt x="2743200" y="773405"/>
                </a:lnTo>
                <a:lnTo>
                  <a:pt x="2743199" y="773405"/>
                </a:lnTo>
                <a:lnTo>
                  <a:pt x="0" y="77340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5E4C3-A319-4CCD-BD13-C672D92E7E5F}"/>
              </a:ext>
            </a:extLst>
          </p:cNvPr>
          <p:cNvSpPr txBox="1"/>
          <p:nvPr/>
        </p:nvSpPr>
        <p:spPr>
          <a:xfrm>
            <a:off x="4925961" y="2440859"/>
            <a:ext cx="1405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/>
              <a:t>활동</a:t>
            </a:r>
            <a:r>
              <a:rPr lang="en-US" altLang="ko-KR" sz="3200" b="1" dirty="0"/>
              <a:t>1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38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B6C057-CCAC-4C4B-80CF-2B70A2DA32D9}"/>
              </a:ext>
            </a:extLst>
          </p:cNvPr>
          <p:cNvSpPr txBox="1"/>
          <p:nvPr/>
        </p:nvSpPr>
        <p:spPr>
          <a:xfrm>
            <a:off x="1081547" y="294967"/>
            <a:ext cx="4660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/>
              <a:t>대륙과 대양을 살펴보자</a:t>
            </a:r>
            <a:r>
              <a:rPr lang="en-US" altLang="ko-KR" sz="3200" b="1" dirty="0"/>
              <a:t>!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E99EDA1-4495-49A6-8C55-6BED386C8F84}"/>
              </a:ext>
            </a:extLst>
          </p:cNvPr>
          <p:cNvSpPr/>
          <p:nvPr/>
        </p:nvSpPr>
        <p:spPr>
          <a:xfrm>
            <a:off x="1081547" y="928902"/>
            <a:ext cx="5043948" cy="73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B6C057-CCAC-4C4B-80CF-2B70A2DA32D9}"/>
              </a:ext>
            </a:extLst>
          </p:cNvPr>
          <p:cNvSpPr txBox="1"/>
          <p:nvPr/>
        </p:nvSpPr>
        <p:spPr>
          <a:xfrm>
            <a:off x="4045788" y="2757049"/>
            <a:ext cx="77292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/>
              <a:t>지구는 무엇과 무엇으로</a:t>
            </a:r>
            <a:endParaRPr lang="en-US" altLang="ko-KR" sz="4400" b="1" dirty="0" smtClean="0"/>
          </a:p>
          <a:p>
            <a:pPr algn="ctr"/>
            <a:r>
              <a:rPr lang="ko-KR" altLang="en-US" sz="4400" b="1" dirty="0" smtClean="0"/>
              <a:t>이루어져 있을까요</a:t>
            </a:r>
            <a:r>
              <a:rPr lang="en-US" altLang="ko-KR" sz="4400" b="1" dirty="0" smtClean="0"/>
              <a:t>?</a:t>
            </a:r>
            <a:endParaRPr lang="en-US" altLang="ko-KR" sz="44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435" y="1320739"/>
            <a:ext cx="42100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1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9899" y="928902"/>
            <a:ext cx="5437976" cy="52903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B6C057-CCAC-4C4B-80CF-2B70A2DA32D9}"/>
              </a:ext>
            </a:extLst>
          </p:cNvPr>
          <p:cNvSpPr txBox="1"/>
          <p:nvPr/>
        </p:nvSpPr>
        <p:spPr>
          <a:xfrm>
            <a:off x="1081547" y="294967"/>
            <a:ext cx="4660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/>
              <a:t>대륙과 대양을 살펴보자</a:t>
            </a:r>
            <a:r>
              <a:rPr lang="en-US" altLang="ko-KR" sz="3200" b="1" dirty="0"/>
              <a:t>!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E99EDA1-4495-49A6-8C55-6BED386C8F84}"/>
              </a:ext>
            </a:extLst>
          </p:cNvPr>
          <p:cNvSpPr/>
          <p:nvPr/>
        </p:nvSpPr>
        <p:spPr>
          <a:xfrm>
            <a:off x="1081547" y="928902"/>
            <a:ext cx="5043948" cy="73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B6C057-CCAC-4C4B-80CF-2B70A2DA32D9}"/>
              </a:ext>
            </a:extLst>
          </p:cNvPr>
          <p:cNvSpPr txBox="1"/>
          <p:nvPr/>
        </p:nvSpPr>
        <p:spPr>
          <a:xfrm>
            <a:off x="7811070" y="1583857"/>
            <a:ext cx="1871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/>
              <a:t>육지</a:t>
            </a:r>
            <a:endParaRPr lang="en-US" altLang="ko-KR" sz="4400" b="1" dirty="0"/>
          </a:p>
        </p:txBody>
      </p:sp>
      <p:sp>
        <p:nvSpPr>
          <p:cNvPr id="6" name="굽은 화살표 5"/>
          <p:cNvSpPr/>
          <p:nvPr/>
        </p:nvSpPr>
        <p:spPr>
          <a:xfrm>
            <a:off x="7073659" y="1759789"/>
            <a:ext cx="879895" cy="764347"/>
          </a:xfrm>
          <a:prstGeom prst="bentArrow">
            <a:avLst>
              <a:gd name="adj1" fmla="val 20775"/>
              <a:gd name="adj2" fmla="val 19230"/>
              <a:gd name="adj3" fmla="val 39672"/>
              <a:gd name="adj4" fmla="val 75445"/>
            </a:avLst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굽은 화살표 6"/>
          <p:cNvSpPr/>
          <p:nvPr/>
        </p:nvSpPr>
        <p:spPr>
          <a:xfrm rot="10800000">
            <a:off x="3991439" y="4563344"/>
            <a:ext cx="879895" cy="764347"/>
          </a:xfrm>
          <a:prstGeom prst="bentArrow">
            <a:avLst>
              <a:gd name="adj1" fmla="val 20775"/>
              <a:gd name="adj2" fmla="val 19230"/>
              <a:gd name="adj3" fmla="val 39672"/>
              <a:gd name="adj4" fmla="val 75445"/>
            </a:avLst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B6C057-CCAC-4C4B-80CF-2B70A2DA32D9}"/>
              </a:ext>
            </a:extLst>
          </p:cNvPr>
          <p:cNvSpPr txBox="1"/>
          <p:nvPr/>
        </p:nvSpPr>
        <p:spPr>
          <a:xfrm>
            <a:off x="2473933" y="4686491"/>
            <a:ext cx="1871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/>
              <a:t>바다</a:t>
            </a:r>
            <a:endParaRPr lang="en-US" altLang="ko-KR" sz="4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6C057-CCAC-4C4B-80CF-2B70A2DA32D9}"/>
              </a:ext>
            </a:extLst>
          </p:cNvPr>
          <p:cNvSpPr txBox="1"/>
          <p:nvPr/>
        </p:nvSpPr>
        <p:spPr>
          <a:xfrm>
            <a:off x="9209741" y="1583856"/>
            <a:ext cx="1871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smtClean="0"/>
              <a:t>30%</a:t>
            </a:r>
            <a:endParaRPr lang="en-US" altLang="ko-KR" sz="4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6C057-CCAC-4C4B-80CF-2B70A2DA32D9}"/>
              </a:ext>
            </a:extLst>
          </p:cNvPr>
          <p:cNvSpPr txBox="1"/>
          <p:nvPr/>
        </p:nvSpPr>
        <p:spPr>
          <a:xfrm>
            <a:off x="1183540" y="4686490"/>
            <a:ext cx="1871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 smtClean="0"/>
              <a:t>70%</a:t>
            </a:r>
            <a:endParaRPr lang="en-US" altLang="ko-KR" sz="4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8359367" y="2353297"/>
            <a:ext cx="1996214" cy="1339863"/>
            <a:chOff x="8359367" y="2353297"/>
            <a:chExt cx="1996214" cy="1339863"/>
          </a:xfrm>
        </p:grpSpPr>
        <p:sp>
          <p:nvSpPr>
            <p:cNvPr id="14" name="자유형 13"/>
            <p:cNvSpPr/>
            <p:nvPr/>
          </p:nvSpPr>
          <p:spPr>
            <a:xfrm>
              <a:off x="8359367" y="2353297"/>
              <a:ext cx="1996214" cy="1339863"/>
            </a:xfrm>
            <a:custGeom>
              <a:avLst/>
              <a:gdLst>
                <a:gd name="connsiteX0" fmla="*/ 718475 w 2848949"/>
                <a:gd name="connsiteY0" fmla="*/ 0 h 1794049"/>
                <a:gd name="connsiteX1" fmla="*/ 859280 w 2848949"/>
                <a:gd name="connsiteY1" fmla="*/ 464324 h 1794049"/>
                <a:gd name="connsiteX2" fmla="*/ 875941 w 2848949"/>
                <a:gd name="connsiteY2" fmla="*/ 464224 h 1794049"/>
                <a:gd name="connsiteX3" fmla="*/ 881255 w 2848949"/>
                <a:gd name="connsiteY3" fmla="*/ 464137 h 1794049"/>
                <a:gd name="connsiteX4" fmla="*/ 882488 w 2848949"/>
                <a:gd name="connsiteY4" fmla="*/ 464184 h 1794049"/>
                <a:gd name="connsiteX5" fmla="*/ 890283 w 2848949"/>
                <a:gd name="connsiteY5" fmla="*/ 464137 h 1794049"/>
                <a:gd name="connsiteX6" fmla="*/ 1070841 w 2848949"/>
                <a:gd name="connsiteY6" fmla="*/ 464137 h 1794049"/>
                <a:gd name="connsiteX7" fmla="*/ 1163370 w 2848949"/>
                <a:gd name="connsiteY7" fmla="*/ 457943 h 1794049"/>
                <a:gd name="connsiteX8" fmla="*/ 1202681 w 2848949"/>
                <a:gd name="connsiteY8" fmla="*/ 459125 h 1794049"/>
                <a:gd name="connsiteX9" fmla="*/ 1216554 w 2848949"/>
                <a:gd name="connsiteY9" fmla="*/ 460552 h 1794049"/>
                <a:gd name="connsiteX10" fmla="*/ 1251963 w 2848949"/>
                <a:gd name="connsiteY10" fmla="*/ 461597 h 1794049"/>
                <a:gd name="connsiteX11" fmla="*/ 1296538 w 2848949"/>
                <a:gd name="connsiteY11" fmla="*/ 464137 h 1794049"/>
                <a:gd name="connsiteX12" fmla="*/ 1379676 w 2848949"/>
                <a:gd name="connsiteY12" fmla="*/ 467580 h 1794049"/>
                <a:gd name="connsiteX13" fmla="*/ 1398785 w 2848949"/>
                <a:gd name="connsiteY13" fmla="*/ 467052 h 1794049"/>
                <a:gd name="connsiteX14" fmla="*/ 1431956 w 2848949"/>
                <a:gd name="connsiteY14" fmla="*/ 464137 h 1794049"/>
                <a:gd name="connsiteX15" fmla="*/ 1486062 w 2848949"/>
                <a:gd name="connsiteY15" fmla="*/ 461850 h 1794049"/>
                <a:gd name="connsiteX16" fmla="*/ 1516470 w 2848949"/>
                <a:gd name="connsiteY16" fmla="*/ 463714 h 1794049"/>
                <a:gd name="connsiteX17" fmla="*/ 1568272 w 2848949"/>
                <a:gd name="connsiteY17" fmla="*/ 461931 h 1794049"/>
                <a:gd name="connsiteX18" fmla="*/ 1621108 w 2848949"/>
                <a:gd name="connsiteY18" fmla="*/ 462662 h 1794049"/>
                <a:gd name="connsiteX19" fmla="*/ 1633242 w 2848949"/>
                <a:gd name="connsiteY19" fmla="*/ 462997 h 1794049"/>
                <a:gd name="connsiteX20" fmla="*/ 1668001 w 2848949"/>
                <a:gd name="connsiteY20" fmla="*/ 461086 h 1794049"/>
                <a:gd name="connsiteX21" fmla="*/ 1716525 w 2848949"/>
                <a:gd name="connsiteY21" fmla="*/ 462368 h 1794049"/>
                <a:gd name="connsiteX22" fmla="*/ 1765456 w 2848949"/>
                <a:gd name="connsiteY22" fmla="*/ 463203 h 1794049"/>
                <a:gd name="connsiteX23" fmla="*/ 1798709 w 2848949"/>
                <a:gd name="connsiteY23" fmla="*/ 462033 h 1794049"/>
                <a:gd name="connsiteX24" fmla="*/ 1874407 w 2848949"/>
                <a:gd name="connsiteY24" fmla="*/ 460010 h 1794049"/>
                <a:gd name="connsiteX25" fmla="*/ 1915130 w 2848949"/>
                <a:gd name="connsiteY25" fmla="*/ 463740 h 1794049"/>
                <a:gd name="connsiteX26" fmla="*/ 1973629 w 2848949"/>
                <a:gd name="connsiteY26" fmla="*/ 464137 h 1794049"/>
                <a:gd name="connsiteX27" fmla="*/ 2037545 w 2848949"/>
                <a:gd name="connsiteY27" fmla="*/ 460606 h 1794049"/>
                <a:gd name="connsiteX28" fmla="*/ 2075458 w 2848949"/>
                <a:gd name="connsiteY28" fmla="*/ 462749 h 1794049"/>
                <a:gd name="connsiteX29" fmla="*/ 2102550 w 2848949"/>
                <a:gd name="connsiteY29" fmla="*/ 461606 h 1794049"/>
                <a:gd name="connsiteX30" fmla="*/ 2154187 w 2848949"/>
                <a:gd name="connsiteY30" fmla="*/ 464137 h 1794049"/>
                <a:gd name="connsiteX31" fmla="*/ 2165952 w 2848949"/>
                <a:gd name="connsiteY31" fmla="*/ 464880 h 1794049"/>
                <a:gd name="connsiteX32" fmla="*/ 2199326 w 2848949"/>
                <a:gd name="connsiteY32" fmla="*/ 464137 h 1794049"/>
                <a:gd name="connsiteX33" fmla="*/ 2227712 w 2848949"/>
                <a:gd name="connsiteY33" fmla="*/ 465359 h 1794049"/>
                <a:gd name="connsiteX34" fmla="*/ 2242098 w 2848949"/>
                <a:gd name="connsiteY34" fmla="*/ 464640 h 1794049"/>
                <a:gd name="connsiteX35" fmla="*/ 2294669 w 2848949"/>
                <a:gd name="connsiteY35" fmla="*/ 462159 h 1794049"/>
                <a:gd name="connsiteX36" fmla="*/ 2354036 w 2848949"/>
                <a:gd name="connsiteY36" fmla="*/ 463908 h 1794049"/>
                <a:gd name="connsiteX37" fmla="*/ 2386584 w 2848949"/>
                <a:gd name="connsiteY37" fmla="*/ 463644 h 1794049"/>
                <a:gd name="connsiteX38" fmla="*/ 2425023 w 2848949"/>
                <a:gd name="connsiteY38" fmla="*/ 464137 h 1794049"/>
                <a:gd name="connsiteX39" fmla="*/ 2490579 w 2848949"/>
                <a:gd name="connsiteY39" fmla="*/ 461106 h 1794049"/>
                <a:gd name="connsiteX40" fmla="*/ 2570687 w 2848949"/>
                <a:gd name="connsiteY40" fmla="*/ 463217 h 1794049"/>
                <a:gd name="connsiteX41" fmla="*/ 2640367 w 2848949"/>
                <a:gd name="connsiteY41" fmla="*/ 460953 h 1794049"/>
                <a:gd name="connsiteX42" fmla="*/ 2777111 w 2848949"/>
                <a:gd name="connsiteY42" fmla="*/ 464137 h 1794049"/>
                <a:gd name="connsiteX43" fmla="*/ 2843039 w 2848949"/>
                <a:gd name="connsiteY43" fmla="*/ 535794 h 1794049"/>
                <a:gd name="connsiteX44" fmla="*/ 2841837 w 2848949"/>
                <a:gd name="connsiteY44" fmla="*/ 680108 h 1794049"/>
                <a:gd name="connsiteX45" fmla="*/ 2842284 w 2848949"/>
                <a:gd name="connsiteY45" fmla="*/ 699549 h 1794049"/>
                <a:gd name="connsiteX46" fmla="*/ 2843039 w 2848949"/>
                <a:gd name="connsiteY46" fmla="*/ 708823 h 1794049"/>
                <a:gd name="connsiteX47" fmla="*/ 2843039 w 2848949"/>
                <a:gd name="connsiteY47" fmla="*/ 881853 h 1794049"/>
                <a:gd name="connsiteX48" fmla="*/ 2843127 w 2848949"/>
                <a:gd name="connsiteY48" fmla="*/ 895121 h 1794049"/>
                <a:gd name="connsiteX49" fmla="*/ 2845154 w 2848949"/>
                <a:gd name="connsiteY49" fmla="*/ 928832 h 1794049"/>
                <a:gd name="connsiteX50" fmla="*/ 2843039 w 2848949"/>
                <a:gd name="connsiteY50" fmla="*/ 1078477 h 1794049"/>
                <a:gd name="connsiteX51" fmla="*/ 2842645 w 2848949"/>
                <a:gd name="connsiteY51" fmla="*/ 1088996 h 1794049"/>
                <a:gd name="connsiteX52" fmla="*/ 2842065 w 2848949"/>
                <a:gd name="connsiteY52" fmla="*/ 1121880 h 1794049"/>
                <a:gd name="connsiteX53" fmla="*/ 2843039 w 2848949"/>
                <a:gd name="connsiteY53" fmla="*/ 1275102 h 1794049"/>
                <a:gd name="connsiteX54" fmla="*/ 2844334 w 2848949"/>
                <a:gd name="connsiteY54" fmla="*/ 1310161 h 1794049"/>
                <a:gd name="connsiteX55" fmla="*/ 2847959 w 2848949"/>
                <a:gd name="connsiteY55" fmla="*/ 1342254 h 1794049"/>
                <a:gd name="connsiteX56" fmla="*/ 2846847 w 2848949"/>
                <a:gd name="connsiteY56" fmla="*/ 1434049 h 1794049"/>
                <a:gd name="connsiteX57" fmla="*/ 2844027 w 2848949"/>
                <a:gd name="connsiteY57" fmla="*/ 1461956 h 1794049"/>
                <a:gd name="connsiteX58" fmla="*/ 2847185 w 2848949"/>
                <a:gd name="connsiteY58" fmla="*/ 1506166 h 1794049"/>
                <a:gd name="connsiteX59" fmla="*/ 2843039 w 2848949"/>
                <a:gd name="connsiteY59" fmla="*/ 1715540 h 1794049"/>
                <a:gd name="connsiteX60" fmla="*/ 2777111 w 2848949"/>
                <a:gd name="connsiteY60" fmla="*/ 1787197 h 1794049"/>
                <a:gd name="connsiteX61" fmla="*/ 2677804 w 2848949"/>
                <a:gd name="connsiteY61" fmla="*/ 1787197 h 1794049"/>
                <a:gd name="connsiteX62" fmla="*/ 2662744 w 2848949"/>
                <a:gd name="connsiteY62" fmla="*/ 1786574 h 1794049"/>
                <a:gd name="connsiteX63" fmla="*/ 2650721 w 2848949"/>
                <a:gd name="connsiteY63" fmla="*/ 1787197 h 1794049"/>
                <a:gd name="connsiteX64" fmla="*/ 2415995 w 2848949"/>
                <a:gd name="connsiteY64" fmla="*/ 1787197 h 1794049"/>
                <a:gd name="connsiteX65" fmla="*/ 2380291 w 2848949"/>
                <a:gd name="connsiteY65" fmla="*/ 1786554 h 1794049"/>
                <a:gd name="connsiteX66" fmla="*/ 2343773 w 2848949"/>
                <a:gd name="connsiteY66" fmla="*/ 1787197 h 1794049"/>
                <a:gd name="connsiteX67" fmla="*/ 2260955 w 2848949"/>
                <a:gd name="connsiteY67" fmla="*/ 1790419 h 1794049"/>
                <a:gd name="connsiteX68" fmla="*/ 2168999 w 2848949"/>
                <a:gd name="connsiteY68" fmla="*/ 1788046 h 1794049"/>
                <a:gd name="connsiteX69" fmla="*/ 2128898 w 2848949"/>
                <a:gd name="connsiteY69" fmla="*/ 1788910 h 1794049"/>
                <a:gd name="connsiteX70" fmla="*/ 2054880 w 2848949"/>
                <a:gd name="connsiteY70" fmla="*/ 1787197 h 1794049"/>
                <a:gd name="connsiteX71" fmla="*/ 2020871 w 2848949"/>
                <a:gd name="connsiteY71" fmla="*/ 1786341 h 1794049"/>
                <a:gd name="connsiteX72" fmla="*/ 1928489 w 2848949"/>
                <a:gd name="connsiteY72" fmla="*/ 1787197 h 1794049"/>
                <a:gd name="connsiteX73" fmla="*/ 1916687 w 2848949"/>
                <a:gd name="connsiteY73" fmla="*/ 1786862 h 1794049"/>
                <a:gd name="connsiteX74" fmla="*/ 1901406 w 2848949"/>
                <a:gd name="connsiteY74" fmla="*/ 1787197 h 1794049"/>
                <a:gd name="connsiteX75" fmla="*/ 1796138 w 2848949"/>
                <a:gd name="connsiteY75" fmla="*/ 1786877 h 1794049"/>
                <a:gd name="connsiteX76" fmla="*/ 1727260 w 2848949"/>
                <a:gd name="connsiteY76" fmla="*/ 1787047 h 1794049"/>
                <a:gd name="connsiteX77" fmla="*/ 1720848 w 2848949"/>
                <a:gd name="connsiteY77" fmla="*/ 1787197 h 1794049"/>
                <a:gd name="connsiteX78" fmla="*/ 1594458 w 2848949"/>
                <a:gd name="connsiteY78" fmla="*/ 1787197 h 1794049"/>
                <a:gd name="connsiteX79" fmla="*/ 1553667 w 2848949"/>
                <a:gd name="connsiteY79" fmla="*/ 1786759 h 1794049"/>
                <a:gd name="connsiteX80" fmla="*/ 1513207 w 2848949"/>
                <a:gd name="connsiteY80" fmla="*/ 1787197 h 1794049"/>
                <a:gd name="connsiteX81" fmla="*/ 1485019 w 2848949"/>
                <a:gd name="connsiteY81" fmla="*/ 1786460 h 1794049"/>
                <a:gd name="connsiteX82" fmla="*/ 1413900 w 2848949"/>
                <a:gd name="connsiteY82" fmla="*/ 1787197 h 1794049"/>
                <a:gd name="connsiteX83" fmla="*/ 1360150 w 2848949"/>
                <a:gd name="connsiteY83" fmla="*/ 1787182 h 1794049"/>
                <a:gd name="connsiteX84" fmla="*/ 1359733 w 2848949"/>
                <a:gd name="connsiteY84" fmla="*/ 1787197 h 1794049"/>
                <a:gd name="connsiteX85" fmla="*/ 1260426 w 2848949"/>
                <a:gd name="connsiteY85" fmla="*/ 1787197 h 1794049"/>
                <a:gd name="connsiteX86" fmla="*/ 1258972 w 2848949"/>
                <a:gd name="connsiteY86" fmla="*/ 1787181 h 1794049"/>
                <a:gd name="connsiteX87" fmla="*/ 1206259 w 2848949"/>
                <a:gd name="connsiteY87" fmla="*/ 1787197 h 1794049"/>
                <a:gd name="connsiteX88" fmla="*/ 1122457 w 2848949"/>
                <a:gd name="connsiteY88" fmla="*/ 1785940 h 1794049"/>
                <a:gd name="connsiteX89" fmla="*/ 1101837 w 2848949"/>
                <a:gd name="connsiteY89" fmla="*/ 1786312 h 1794049"/>
                <a:gd name="connsiteX90" fmla="*/ 1079868 w 2848949"/>
                <a:gd name="connsiteY90" fmla="*/ 1787197 h 1794049"/>
                <a:gd name="connsiteX91" fmla="*/ 1051466 w 2848949"/>
                <a:gd name="connsiteY91" fmla="*/ 1787333 h 1794049"/>
                <a:gd name="connsiteX92" fmla="*/ 1012303 w 2848949"/>
                <a:gd name="connsiteY92" fmla="*/ 1791381 h 1794049"/>
                <a:gd name="connsiteX93" fmla="*/ 818060 w 2848949"/>
                <a:gd name="connsiteY93" fmla="*/ 1787197 h 1794049"/>
                <a:gd name="connsiteX94" fmla="*/ 817375 w 2848949"/>
                <a:gd name="connsiteY94" fmla="*/ 1787133 h 1794049"/>
                <a:gd name="connsiteX95" fmla="*/ 805842 w 2848949"/>
                <a:gd name="connsiteY95" fmla="*/ 1787119 h 1794049"/>
                <a:gd name="connsiteX96" fmla="*/ 753241 w 2848949"/>
                <a:gd name="connsiteY96" fmla="*/ 1784688 h 1794049"/>
                <a:gd name="connsiteX97" fmla="*/ 737880 w 2848949"/>
                <a:gd name="connsiteY97" fmla="*/ 1784339 h 1794049"/>
                <a:gd name="connsiteX98" fmla="*/ 691669 w 2848949"/>
                <a:gd name="connsiteY98" fmla="*/ 1787197 h 1794049"/>
                <a:gd name="connsiteX99" fmla="*/ 603843 w 2848949"/>
                <a:gd name="connsiteY99" fmla="*/ 1789008 h 1794049"/>
                <a:gd name="connsiteX100" fmla="*/ 568608 w 2848949"/>
                <a:gd name="connsiteY100" fmla="*/ 1789719 h 1794049"/>
                <a:gd name="connsiteX101" fmla="*/ 568450 w 2848949"/>
                <a:gd name="connsiteY101" fmla="*/ 1789724 h 1794049"/>
                <a:gd name="connsiteX102" fmla="*/ 568414 w 2848949"/>
                <a:gd name="connsiteY102" fmla="*/ 1789723 h 1794049"/>
                <a:gd name="connsiteX103" fmla="*/ 536006 w 2848949"/>
                <a:gd name="connsiteY103" fmla="*/ 1790376 h 1794049"/>
                <a:gd name="connsiteX104" fmla="*/ 456944 w 2848949"/>
                <a:gd name="connsiteY104" fmla="*/ 1787197 h 1794049"/>
                <a:gd name="connsiteX105" fmla="*/ 427155 w 2848949"/>
                <a:gd name="connsiteY105" fmla="*/ 1785576 h 1794049"/>
                <a:gd name="connsiteX106" fmla="*/ 402777 w 2848949"/>
                <a:gd name="connsiteY106" fmla="*/ 1787197 h 1794049"/>
                <a:gd name="connsiteX107" fmla="*/ 222219 w 2848949"/>
                <a:gd name="connsiteY107" fmla="*/ 1787197 h 1794049"/>
                <a:gd name="connsiteX108" fmla="*/ 68745 w 2848949"/>
                <a:gd name="connsiteY108" fmla="*/ 1787197 h 1794049"/>
                <a:gd name="connsiteX109" fmla="*/ 2817 w 2848949"/>
                <a:gd name="connsiteY109" fmla="*/ 1715540 h 1794049"/>
                <a:gd name="connsiteX110" fmla="*/ 4164 w 2848949"/>
                <a:gd name="connsiteY110" fmla="*/ 1660267 h 1794049"/>
                <a:gd name="connsiteX111" fmla="*/ 3473 w 2848949"/>
                <a:gd name="connsiteY111" fmla="*/ 1611091 h 1794049"/>
                <a:gd name="connsiteX112" fmla="*/ 2817 w 2848949"/>
                <a:gd name="connsiteY112" fmla="*/ 1495321 h 1794049"/>
                <a:gd name="connsiteX113" fmla="*/ 1423 w 2848949"/>
                <a:gd name="connsiteY113" fmla="*/ 1373948 h 1794049"/>
                <a:gd name="connsiteX114" fmla="*/ 2718 w 2848949"/>
                <a:gd name="connsiteY114" fmla="*/ 1282150 h 1794049"/>
                <a:gd name="connsiteX115" fmla="*/ 2574 w 2848949"/>
                <a:gd name="connsiteY115" fmla="*/ 1258246 h 1794049"/>
                <a:gd name="connsiteX116" fmla="*/ 50 w 2848949"/>
                <a:gd name="connsiteY116" fmla="*/ 1186746 h 1794049"/>
                <a:gd name="connsiteX117" fmla="*/ 2695 w 2848949"/>
                <a:gd name="connsiteY117" fmla="*/ 1139631 h 1794049"/>
                <a:gd name="connsiteX118" fmla="*/ 2728 w 2848949"/>
                <a:gd name="connsiteY118" fmla="*/ 1136506 h 1794049"/>
                <a:gd name="connsiteX119" fmla="*/ 2817 w 2848949"/>
                <a:gd name="connsiteY119" fmla="*/ 1078477 h 1794049"/>
                <a:gd name="connsiteX120" fmla="*/ 448 w 2848949"/>
                <a:gd name="connsiteY120" fmla="*/ 948447 h 1794049"/>
                <a:gd name="connsiteX121" fmla="*/ 1844 w 2848949"/>
                <a:gd name="connsiteY121" fmla="*/ 923101 h 1794049"/>
                <a:gd name="connsiteX122" fmla="*/ 668 w 2848949"/>
                <a:gd name="connsiteY122" fmla="*/ 887378 h 1794049"/>
                <a:gd name="connsiteX123" fmla="*/ 2817 w 2848949"/>
                <a:gd name="connsiteY123" fmla="*/ 732419 h 1794049"/>
                <a:gd name="connsiteX124" fmla="*/ 3193 w 2848949"/>
                <a:gd name="connsiteY124" fmla="*/ 714277 h 1794049"/>
                <a:gd name="connsiteX125" fmla="*/ 2817 w 2848949"/>
                <a:gd name="connsiteY125" fmla="*/ 708823 h 1794049"/>
                <a:gd name="connsiteX126" fmla="*/ 2817 w 2848949"/>
                <a:gd name="connsiteY126" fmla="*/ 535794 h 1794049"/>
                <a:gd name="connsiteX127" fmla="*/ 68745 w 2848949"/>
                <a:gd name="connsiteY127" fmla="*/ 464137 h 1794049"/>
                <a:gd name="connsiteX128" fmla="*/ 168052 w 2848949"/>
                <a:gd name="connsiteY128" fmla="*/ 464137 h 1794049"/>
                <a:gd name="connsiteX129" fmla="*/ 218457 w 2848949"/>
                <a:gd name="connsiteY129" fmla="*/ 462129 h 1794049"/>
                <a:gd name="connsiteX130" fmla="*/ 262041 w 2848949"/>
                <a:gd name="connsiteY130" fmla="*/ 463281 h 1794049"/>
                <a:gd name="connsiteX131" fmla="*/ 310656 w 2848949"/>
                <a:gd name="connsiteY131" fmla="*/ 462236 h 1794049"/>
                <a:gd name="connsiteX132" fmla="*/ 402777 w 2848949"/>
                <a:gd name="connsiteY132" fmla="*/ 464137 h 1794049"/>
                <a:gd name="connsiteX133" fmla="*/ 429812 w 2848949"/>
                <a:gd name="connsiteY133" fmla="*/ 464862 h 1794049"/>
                <a:gd name="connsiteX134" fmla="*/ 447917 w 2848949"/>
                <a:gd name="connsiteY134" fmla="*/ 464137 h 1794049"/>
                <a:gd name="connsiteX135" fmla="*/ 529777 w 2848949"/>
                <a:gd name="connsiteY135" fmla="*/ 459780 h 1794049"/>
                <a:gd name="connsiteX136" fmla="*/ 578397 w 2848949"/>
                <a:gd name="connsiteY136" fmla="*/ 461926 h 1794049"/>
                <a:gd name="connsiteX0" fmla="*/ 718475 w 2848949"/>
                <a:gd name="connsiteY0" fmla="*/ 0 h 1794049"/>
                <a:gd name="connsiteX1" fmla="*/ 859280 w 2848949"/>
                <a:gd name="connsiteY1" fmla="*/ 464324 h 1794049"/>
                <a:gd name="connsiteX2" fmla="*/ 875941 w 2848949"/>
                <a:gd name="connsiteY2" fmla="*/ 464224 h 1794049"/>
                <a:gd name="connsiteX3" fmla="*/ 881255 w 2848949"/>
                <a:gd name="connsiteY3" fmla="*/ 464137 h 1794049"/>
                <a:gd name="connsiteX4" fmla="*/ 882488 w 2848949"/>
                <a:gd name="connsiteY4" fmla="*/ 464184 h 1794049"/>
                <a:gd name="connsiteX5" fmla="*/ 890283 w 2848949"/>
                <a:gd name="connsiteY5" fmla="*/ 464137 h 1794049"/>
                <a:gd name="connsiteX6" fmla="*/ 1070841 w 2848949"/>
                <a:gd name="connsiteY6" fmla="*/ 464137 h 1794049"/>
                <a:gd name="connsiteX7" fmla="*/ 1163370 w 2848949"/>
                <a:gd name="connsiteY7" fmla="*/ 457943 h 1794049"/>
                <a:gd name="connsiteX8" fmla="*/ 1202681 w 2848949"/>
                <a:gd name="connsiteY8" fmla="*/ 459125 h 1794049"/>
                <a:gd name="connsiteX9" fmla="*/ 1216554 w 2848949"/>
                <a:gd name="connsiteY9" fmla="*/ 460552 h 1794049"/>
                <a:gd name="connsiteX10" fmla="*/ 1251963 w 2848949"/>
                <a:gd name="connsiteY10" fmla="*/ 461597 h 1794049"/>
                <a:gd name="connsiteX11" fmla="*/ 1296538 w 2848949"/>
                <a:gd name="connsiteY11" fmla="*/ 464137 h 1794049"/>
                <a:gd name="connsiteX12" fmla="*/ 1379676 w 2848949"/>
                <a:gd name="connsiteY12" fmla="*/ 467580 h 1794049"/>
                <a:gd name="connsiteX13" fmla="*/ 1398785 w 2848949"/>
                <a:gd name="connsiteY13" fmla="*/ 467052 h 1794049"/>
                <a:gd name="connsiteX14" fmla="*/ 1431956 w 2848949"/>
                <a:gd name="connsiteY14" fmla="*/ 464137 h 1794049"/>
                <a:gd name="connsiteX15" fmla="*/ 1486062 w 2848949"/>
                <a:gd name="connsiteY15" fmla="*/ 461850 h 1794049"/>
                <a:gd name="connsiteX16" fmla="*/ 1516470 w 2848949"/>
                <a:gd name="connsiteY16" fmla="*/ 463714 h 1794049"/>
                <a:gd name="connsiteX17" fmla="*/ 1568272 w 2848949"/>
                <a:gd name="connsiteY17" fmla="*/ 461931 h 1794049"/>
                <a:gd name="connsiteX18" fmla="*/ 1621108 w 2848949"/>
                <a:gd name="connsiteY18" fmla="*/ 462662 h 1794049"/>
                <a:gd name="connsiteX19" fmla="*/ 1633242 w 2848949"/>
                <a:gd name="connsiteY19" fmla="*/ 462997 h 1794049"/>
                <a:gd name="connsiteX20" fmla="*/ 1668001 w 2848949"/>
                <a:gd name="connsiteY20" fmla="*/ 461086 h 1794049"/>
                <a:gd name="connsiteX21" fmla="*/ 1716525 w 2848949"/>
                <a:gd name="connsiteY21" fmla="*/ 462368 h 1794049"/>
                <a:gd name="connsiteX22" fmla="*/ 1765456 w 2848949"/>
                <a:gd name="connsiteY22" fmla="*/ 463203 h 1794049"/>
                <a:gd name="connsiteX23" fmla="*/ 1798709 w 2848949"/>
                <a:gd name="connsiteY23" fmla="*/ 462033 h 1794049"/>
                <a:gd name="connsiteX24" fmla="*/ 1874407 w 2848949"/>
                <a:gd name="connsiteY24" fmla="*/ 460010 h 1794049"/>
                <a:gd name="connsiteX25" fmla="*/ 1915130 w 2848949"/>
                <a:gd name="connsiteY25" fmla="*/ 463740 h 1794049"/>
                <a:gd name="connsiteX26" fmla="*/ 1973629 w 2848949"/>
                <a:gd name="connsiteY26" fmla="*/ 464137 h 1794049"/>
                <a:gd name="connsiteX27" fmla="*/ 2037545 w 2848949"/>
                <a:gd name="connsiteY27" fmla="*/ 460606 h 1794049"/>
                <a:gd name="connsiteX28" fmla="*/ 2075458 w 2848949"/>
                <a:gd name="connsiteY28" fmla="*/ 462749 h 1794049"/>
                <a:gd name="connsiteX29" fmla="*/ 2102550 w 2848949"/>
                <a:gd name="connsiteY29" fmla="*/ 461606 h 1794049"/>
                <a:gd name="connsiteX30" fmla="*/ 2154187 w 2848949"/>
                <a:gd name="connsiteY30" fmla="*/ 464137 h 1794049"/>
                <a:gd name="connsiteX31" fmla="*/ 2165952 w 2848949"/>
                <a:gd name="connsiteY31" fmla="*/ 464880 h 1794049"/>
                <a:gd name="connsiteX32" fmla="*/ 2199326 w 2848949"/>
                <a:gd name="connsiteY32" fmla="*/ 464137 h 1794049"/>
                <a:gd name="connsiteX33" fmla="*/ 2227712 w 2848949"/>
                <a:gd name="connsiteY33" fmla="*/ 465359 h 1794049"/>
                <a:gd name="connsiteX34" fmla="*/ 2242098 w 2848949"/>
                <a:gd name="connsiteY34" fmla="*/ 464640 h 1794049"/>
                <a:gd name="connsiteX35" fmla="*/ 2294669 w 2848949"/>
                <a:gd name="connsiteY35" fmla="*/ 462159 h 1794049"/>
                <a:gd name="connsiteX36" fmla="*/ 2354036 w 2848949"/>
                <a:gd name="connsiteY36" fmla="*/ 463908 h 1794049"/>
                <a:gd name="connsiteX37" fmla="*/ 2386584 w 2848949"/>
                <a:gd name="connsiteY37" fmla="*/ 463644 h 1794049"/>
                <a:gd name="connsiteX38" fmla="*/ 2425023 w 2848949"/>
                <a:gd name="connsiteY38" fmla="*/ 464137 h 1794049"/>
                <a:gd name="connsiteX39" fmla="*/ 2490579 w 2848949"/>
                <a:gd name="connsiteY39" fmla="*/ 461106 h 1794049"/>
                <a:gd name="connsiteX40" fmla="*/ 2570687 w 2848949"/>
                <a:gd name="connsiteY40" fmla="*/ 463217 h 1794049"/>
                <a:gd name="connsiteX41" fmla="*/ 2640367 w 2848949"/>
                <a:gd name="connsiteY41" fmla="*/ 460953 h 1794049"/>
                <a:gd name="connsiteX42" fmla="*/ 2777111 w 2848949"/>
                <a:gd name="connsiteY42" fmla="*/ 464137 h 1794049"/>
                <a:gd name="connsiteX43" fmla="*/ 2843039 w 2848949"/>
                <a:gd name="connsiteY43" fmla="*/ 535794 h 1794049"/>
                <a:gd name="connsiteX44" fmla="*/ 2841837 w 2848949"/>
                <a:gd name="connsiteY44" fmla="*/ 680108 h 1794049"/>
                <a:gd name="connsiteX45" fmla="*/ 2842284 w 2848949"/>
                <a:gd name="connsiteY45" fmla="*/ 699549 h 1794049"/>
                <a:gd name="connsiteX46" fmla="*/ 2843039 w 2848949"/>
                <a:gd name="connsiteY46" fmla="*/ 708823 h 1794049"/>
                <a:gd name="connsiteX47" fmla="*/ 2843039 w 2848949"/>
                <a:gd name="connsiteY47" fmla="*/ 881853 h 1794049"/>
                <a:gd name="connsiteX48" fmla="*/ 2843127 w 2848949"/>
                <a:gd name="connsiteY48" fmla="*/ 895121 h 1794049"/>
                <a:gd name="connsiteX49" fmla="*/ 2845154 w 2848949"/>
                <a:gd name="connsiteY49" fmla="*/ 928832 h 1794049"/>
                <a:gd name="connsiteX50" fmla="*/ 2843039 w 2848949"/>
                <a:gd name="connsiteY50" fmla="*/ 1078477 h 1794049"/>
                <a:gd name="connsiteX51" fmla="*/ 2842645 w 2848949"/>
                <a:gd name="connsiteY51" fmla="*/ 1088996 h 1794049"/>
                <a:gd name="connsiteX52" fmla="*/ 2842065 w 2848949"/>
                <a:gd name="connsiteY52" fmla="*/ 1121880 h 1794049"/>
                <a:gd name="connsiteX53" fmla="*/ 2843039 w 2848949"/>
                <a:gd name="connsiteY53" fmla="*/ 1275102 h 1794049"/>
                <a:gd name="connsiteX54" fmla="*/ 2844334 w 2848949"/>
                <a:gd name="connsiteY54" fmla="*/ 1310161 h 1794049"/>
                <a:gd name="connsiteX55" fmla="*/ 2847959 w 2848949"/>
                <a:gd name="connsiteY55" fmla="*/ 1342254 h 1794049"/>
                <a:gd name="connsiteX56" fmla="*/ 2846847 w 2848949"/>
                <a:gd name="connsiteY56" fmla="*/ 1434049 h 1794049"/>
                <a:gd name="connsiteX57" fmla="*/ 2844027 w 2848949"/>
                <a:gd name="connsiteY57" fmla="*/ 1461956 h 1794049"/>
                <a:gd name="connsiteX58" fmla="*/ 2847185 w 2848949"/>
                <a:gd name="connsiteY58" fmla="*/ 1506166 h 1794049"/>
                <a:gd name="connsiteX59" fmla="*/ 2843039 w 2848949"/>
                <a:gd name="connsiteY59" fmla="*/ 1715540 h 1794049"/>
                <a:gd name="connsiteX60" fmla="*/ 2777111 w 2848949"/>
                <a:gd name="connsiteY60" fmla="*/ 1787197 h 1794049"/>
                <a:gd name="connsiteX61" fmla="*/ 2677804 w 2848949"/>
                <a:gd name="connsiteY61" fmla="*/ 1787197 h 1794049"/>
                <a:gd name="connsiteX62" fmla="*/ 2662744 w 2848949"/>
                <a:gd name="connsiteY62" fmla="*/ 1786574 h 1794049"/>
                <a:gd name="connsiteX63" fmla="*/ 2650721 w 2848949"/>
                <a:gd name="connsiteY63" fmla="*/ 1787197 h 1794049"/>
                <a:gd name="connsiteX64" fmla="*/ 2415995 w 2848949"/>
                <a:gd name="connsiteY64" fmla="*/ 1787197 h 1794049"/>
                <a:gd name="connsiteX65" fmla="*/ 2380291 w 2848949"/>
                <a:gd name="connsiteY65" fmla="*/ 1786554 h 1794049"/>
                <a:gd name="connsiteX66" fmla="*/ 2343773 w 2848949"/>
                <a:gd name="connsiteY66" fmla="*/ 1787197 h 1794049"/>
                <a:gd name="connsiteX67" fmla="*/ 2260955 w 2848949"/>
                <a:gd name="connsiteY67" fmla="*/ 1790419 h 1794049"/>
                <a:gd name="connsiteX68" fmla="*/ 2168999 w 2848949"/>
                <a:gd name="connsiteY68" fmla="*/ 1788046 h 1794049"/>
                <a:gd name="connsiteX69" fmla="*/ 2128898 w 2848949"/>
                <a:gd name="connsiteY69" fmla="*/ 1788910 h 1794049"/>
                <a:gd name="connsiteX70" fmla="*/ 2054880 w 2848949"/>
                <a:gd name="connsiteY70" fmla="*/ 1787197 h 1794049"/>
                <a:gd name="connsiteX71" fmla="*/ 2020871 w 2848949"/>
                <a:gd name="connsiteY71" fmla="*/ 1786341 h 1794049"/>
                <a:gd name="connsiteX72" fmla="*/ 1928489 w 2848949"/>
                <a:gd name="connsiteY72" fmla="*/ 1787197 h 1794049"/>
                <a:gd name="connsiteX73" fmla="*/ 1916687 w 2848949"/>
                <a:gd name="connsiteY73" fmla="*/ 1786862 h 1794049"/>
                <a:gd name="connsiteX74" fmla="*/ 1901406 w 2848949"/>
                <a:gd name="connsiteY74" fmla="*/ 1787197 h 1794049"/>
                <a:gd name="connsiteX75" fmla="*/ 1796138 w 2848949"/>
                <a:gd name="connsiteY75" fmla="*/ 1786877 h 1794049"/>
                <a:gd name="connsiteX76" fmla="*/ 1727260 w 2848949"/>
                <a:gd name="connsiteY76" fmla="*/ 1787047 h 1794049"/>
                <a:gd name="connsiteX77" fmla="*/ 1720848 w 2848949"/>
                <a:gd name="connsiteY77" fmla="*/ 1787197 h 1794049"/>
                <a:gd name="connsiteX78" fmla="*/ 1594458 w 2848949"/>
                <a:gd name="connsiteY78" fmla="*/ 1787197 h 1794049"/>
                <a:gd name="connsiteX79" fmla="*/ 1553667 w 2848949"/>
                <a:gd name="connsiteY79" fmla="*/ 1786759 h 1794049"/>
                <a:gd name="connsiteX80" fmla="*/ 1513207 w 2848949"/>
                <a:gd name="connsiteY80" fmla="*/ 1787197 h 1794049"/>
                <a:gd name="connsiteX81" fmla="*/ 1485019 w 2848949"/>
                <a:gd name="connsiteY81" fmla="*/ 1786460 h 1794049"/>
                <a:gd name="connsiteX82" fmla="*/ 1413900 w 2848949"/>
                <a:gd name="connsiteY82" fmla="*/ 1787197 h 1794049"/>
                <a:gd name="connsiteX83" fmla="*/ 1360150 w 2848949"/>
                <a:gd name="connsiteY83" fmla="*/ 1787182 h 1794049"/>
                <a:gd name="connsiteX84" fmla="*/ 1359733 w 2848949"/>
                <a:gd name="connsiteY84" fmla="*/ 1787197 h 1794049"/>
                <a:gd name="connsiteX85" fmla="*/ 1260426 w 2848949"/>
                <a:gd name="connsiteY85" fmla="*/ 1787197 h 1794049"/>
                <a:gd name="connsiteX86" fmla="*/ 1258972 w 2848949"/>
                <a:gd name="connsiteY86" fmla="*/ 1787181 h 1794049"/>
                <a:gd name="connsiteX87" fmla="*/ 1206259 w 2848949"/>
                <a:gd name="connsiteY87" fmla="*/ 1787197 h 1794049"/>
                <a:gd name="connsiteX88" fmla="*/ 1122457 w 2848949"/>
                <a:gd name="connsiteY88" fmla="*/ 1785940 h 1794049"/>
                <a:gd name="connsiteX89" fmla="*/ 1101837 w 2848949"/>
                <a:gd name="connsiteY89" fmla="*/ 1786312 h 1794049"/>
                <a:gd name="connsiteX90" fmla="*/ 1079868 w 2848949"/>
                <a:gd name="connsiteY90" fmla="*/ 1787197 h 1794049"/>
                <a:gd name="connsiteX91" fmla="*/ 1051466 w 2848949"/>
                <a:gd name="connsiteY91" fmla="*/ 1787333 h 1794049"/>
                <a:gd name="connsiteX92" fmla="*/ 1012303 w 2848949"/>
                <a:gd name="connsiteY92" fmla="*/ 1791381 h 1794049"/>
                <a:gd name="connsiteX93" fmla="*/ 818060 w 2848949"/>
                <a:gd name="connsiteY93" fmla="*/ 1787197 h 1794049"/>
                <a:gd name="connsiteX94" fmla="*/ 817375 w 2848949"/>
                <a:gd name="connsiteY94" fmla="*/ 1787133 h 1794049"/>
                <a:gd name="connsiteX95" fmla="*/ 805842 w 2848949"/>
                <a:gd name="connsiteY95" fmla="*/ 1787119 h 1794049"/>
                <a:gd name="connsiteX96" fmla="*/ 753241 w 2848949"/>
                <a:gd name="connsiteY96" fmla="*/ 1784688 h 1794049"/>
                <a:gd name="connsiteX97" fmla="*/ 737880 w 2848949"/>
                <a:gd name="connsiteY97" fmla="*/ 1784339 h 1794049"/>
                <a:gd name="connsiteX98" fmla="*/ 691669 w 2848949"/>
                <a:gd name="connsiteY98" fmla="*/ 1787197 h 1794049"/>
                <a:gd name="connsiteX99" fmla="*/ 603843 w 2848949"/>
                <a:gd name="connsiteY99" fmla="*/ 1789008 h 1794049"/>
                <a:gd name="connsiteX100" fmla="*/ 568608 w 2848949"/>
                <a:gd name="connsiteY100" fmla="*/ 1789719 h 1794049"/>
                <a:gd name="connsiteX101" fmla="*/ 568450 w 2848949"/>
                <a:gd name="connsiteY101" fmla="*/ 1789724 h 1794049"/>
                <a:gd name="connsiteX102" fmla="*/ 568414 w 2848949"/>
                <a:gd name="connsiteY102" fmla="*/ 1789723 h 1794049"/>
                <a:gd name="connsiteX103" fmla="*/ 536006 w 2848949"/>
                <a:gd name="connsiteY103" fmla="*/ 1790376 h 1794049"/>
                <a:gd name="connsiteX104" fmla="*/ 456944 w 2848949"/>
                <a:gd name="connsiteY104" fmla="*/ 1787197 h 1794049"/>
                <a:gd name="connsiteX105" fmla="*/ 427155 w 2848949"/>
                <a:gd name="connsiteY105" fmla="*/ 1785576 h 1794049"/>
                <a:gd name="connsiteX106" fmla="*/ 402777 w 2848949"/>
                <a:gd name="connsiteY106" fmla="*/ 1787197 h 1794049"/>
                <a:gd name="connsiteX107" fmla="*/ 222219 w 2848949"/>
                <a:gd name="connsiteY107" fmla="*/ 1787197 h 1794049"/>
                <a:gd name="connsiteX108" fmla="*/ 68745 w 2848949"/>
                <a:gd name="connsiteY108" fmla="*/ 1787197 h 1794049"/>
                <a:gd name="connsiteX109" fmla="*/ 2817 w 2848949"/>
                <a:gd name="connsiteY109" fmla="*/ 1715540 h 1794049"/>
                <a:gd name="connsiteX110" fmla="*/ 4164 w 2848949"/>
                <a:gd name="connsiteY110" fmla="*/ 1660267 h 1794049"/>
                <a:gd name="connsiteX111" fmla="*/ 3473 w 2848949"/>
                <a:gd name="connsiteY111" fmla="*/ 1611091 h 1794049"/>
                <a:gd name="connsiteX112" fmla="*/ 2817 w 2848949"/>
                <a:gd name="connsiteY112" fmla="*/ 1495321 h 1794049"/>
                <a:gd name="connsiteX113" fmla="*/ 1423 w 2848949"/>
                <a:gd name="connsiteY113" fmla="*/ 1373948 h 1794049"/>
                <a:gd name="connsiteX114" fmla="*/ 2718 w 2848949"/>
                <a:gd name="connsiteY114" fmla="*/ 1282150 h 1794049"/>
                <a:gd name="connsiteX115" fmla="*/ 2574 w 2848949"/>
                <a:gd name="connsiteY115" fmla="*/ 1258246 h 1794049"/>
                <a:gd name="connsiteX116" fmla="*/ 50 w 2848949"/>
                <a:gd name="connsiteY116" fmla="*/ 1186746 h 1794049"/>
                <a:gd name="connsiteX117" fmla="*/ 2695 w 2848949"/>
                <a:gd name="connsiteY117" fmla="*/ 1139631 h 1794049"/>
                <a:gd name="connsiteX118" fmla="*/ 2728 w 2848949"/>
                <a:gd name="connsiteY118" fmla="*/ 1136506 h 1794049"/>
                <a:gd name="connsiteX119" fmla="*/ 2817 w 2848949"/>
                <a:gd name="connsiteY119" fmla="*/ 1078477 h 1794049"/>
                <a:gd name="connsiteX120" fmla="*/ 448 w 2848949"/>
                <a:gd name="connsiteY120" fmla="*/ 948447 h 1794049"/>
                <a:gd name="connsiteX121" fmla="*/ 1844 w 2848949"/>
                <a:gd name="connsiteY121" fmla="*/ 923101 h 1794049"/>
                <a:gd name="connsiteX122" fmla="*/ 668 w 2848949"/>
                <a:gd name="connsiteY122" fmla="*/ 887378 h 1794049"/>
                <a:gd name="connsiteX123" fmla="*/ 2817 w 2848949"/>
                <a:gd name="connsiteY123" fmla="*/ 732419 h 1794049"/>
                <a:gd name="connsiteX124" fmla="*/ 3193 w 2848949"/>
                <a:gd name="connsiteY124" fmla="*/ 714277 h 1794049"/>
                <a:gd name="connsiteX125" fmla="*/ 2817 w 2848949"/>
                <a:gd name="connsiteY125" fmla="*/ 708823 h 1794049"/>
                <a:gd name="connsiteX126" fmla="*/ 2817 w 2848949"/>
                <a:gd name="connsiteY126" fmla="*/ 535794 h 1794049"/>
                <a:gd name="connsiteX127" fmla="*/ 68745 w 2848949"/>
                <a:gd name="connsiteY127" fmla="*/ 464137 h 1794049"/>
                <a:gd name="connsiteX128" fmla="*/ 168052 w 2848949"/>
                <a:gd name="connsiteY128" fmla="*/ 464137 h 1794049"/>
                <a:gd name="connsiteX129" fmla="*/ 218457 w 2848949"/>
                <a:gd name="connsiteY129" fmla="*/ 462129 h 1794049"/>
                <a:gd name="connsiteX130" fmla="*/ 262041 w 2848949"/>
                <a:gd name="connsiteY130" fmla="*/ 463281 h 1794049"/>
                <a:gd name="connsiteX131" fmla="*/ 310656 w 2848949"/>
                <a:gd name="connsiteY131" fmla="*/ 462236 h 1794049"/>
                <a:gd name="connsiteX132" fmla="*/ 402777 w 2848949"/>
                <a:gd name="connsiteY132" fmla="*/ 464137 h 1794049"/>
                <a:gd name="connsiteX133" fmla="*/ 429812 w 2848949"/>
                <a:gd name="connsiteY133" fmla="*/ 464862 h 1794049"/>
                <a:gd name="connsiteX134" fmla="*/ 447917 w 2848949"/>
                <a:gd name="connsiteY134" fmla="*/ 464137 h 1794049"/>
                <a:gd name="connsiteX135" fmla="*/ 529777 w 2848949"/>
                <a:gd name="connsiteY135" fmla="*/ 459780 h 1794049"/>
                <a:gd name="connsiteX136" fmla="*/ 578397 w 2848949"/>
                <a:gd name="connsiteY136" fmla="*/ 461926 h 1794049"/>
                <a:gd name="connsiteX137" fmla="*/ 718475 w 2848949"/>
                <a:gd name="connsiteY137" fmla="*/ 0 h 1794049"/>
                <a:gd name="connsiteX0" fmla="*/ 718475 w 2848949"/>
                <a:gd name="connsiteY0" fmla="*/ 0 h 1794049"/>
                <a:gd name="connsiteX1" fmla="*/ 859280 w 2848949"/>
                <a:gd name="connsiteY1" fmla="*/ 464324 h 1794049"/>
                <a:gd name="connsiteX2" fmla="*/ 875941 w 2848949"/>
                <a:gd name="connsiteY2" fmla="*/ 464224 h 1794049"/>
                <a:gd name="connsiteX3" fmla="*/ 881255 w 2848949"/>
                <a:gd name="connsiteY3" fmla="*/ 464137 h 1794049"/>
                <a:gd name="connsiteX4" fmla="*/ 882488 w 2848949"/>
                <a:gd name="connsiteY4" fmla="*/ 464184 h 1794049"/>
                <a:gd name="connsiteX5" fmla="*/ 890283 w 2848949"/>
                <a:gd name="connsiteY5" fmla="*/ 464137 h 1794049"/>
                <a:gd name="connsiteX6" fmla="*/ 1070841 w 2848949"/>
                <a:gd name="connsiteY6" fmla="*/ 464137 h 1794049"/>
                <a:gd name="connsiteX7" fmla="*/ 1163370 w 2848949"/>
                <a:gd name="connsiteY7" fmla="*/ 457943 h 1794049"/>
                <a:gd name="connsiteX8" fmla="*/ 1202681 w 2848949"/>
                <a:gd name="connsiteY8" fmla="*/ 459125 h 1794049"/>
                <a:gd name="connsiteX9" fmla="*/ 1216554 w 2848949"/>
                <a:gd name="connsiteY9" fmla="*/ 460552 h 1794049"/>
                <a:gd name="connsiteX10" fmla="*/ 1251963 w 2848949"/>
                <a:gd name="connsiteY10" fmla="*/ 461597 h 1794049"/>
                <a:gd name="connsiteX11" fmla="*/ 1296538 w 2848949"/>
                <a:gd name="connsiteY11" fmla="*/ 464137 h 1794049"/>
                <a:gd name="connsiteX12" fmla="*/ 1379676 w 2848949"/>
                <a:gd name="connsiteY12" fmla="*/ 467580 h 1794049"/>
                <a:gd name="connsiteX13" fmla="*/ 1398785 w 2848949"/>
                <a:gd name="connsiteY13" fmla="*/ 467052 h 1794049"/>
                <a:gd name="connsiteX14" fmla="*/ 1431956 w 2848949"/>
                <a:gd name="connsiteY14" fmla="*/ 464137 h 1794049"/>
                <a:gd name="connsiteX15" fmla="*/ 1486062 w 2848949"/>
                <a:gd name="connsiteY15" fmla="*/ 461850 h 1794049"/>
                <a:gd name="connsiteX16" fmla="*/ 1516470 w 2848949"/>
                <a:gd name="connsiteY16" fmla="*/ 463714 h 1794049"/>
                <a:gd name="connsiteX17" fmla="*/ 1568272 w 2848949"/>
                <a:gd name="connsiteY17" fmla="*/ 461931 h 1794049"/>
                <a:gd name="connsiteX18" fmla="*/ 1621108 w 2848949"/>
                <a:gd name="connsiteY18" fmla="*/ 462662 h 1794049"/>
                <a:gd name="connsiteX19" fmla="*/ 1633242 w 2848949"/>
                <a:gd name="connsiteY19" fmla="*/ 462997 h 1794049"/>
                <a:gd name="connsiteX20" fmla="*/ 1668001 w 2848949"/>
                <a:gd name="connsiteY20" fmla="*/ 461086 h 1794049"/>
                <a:gd name="connsiteX21" fmla="*/ 1716525 w 2848949"/>
                <a:gd name="connsiteY21" fmla="*/ 462368 h 1794049"/>
                <a:gd name="connsiteX22" fmla="*/ 1765456 w 2848949"/>
                <a:gd name="connsiteY22" fmla="*/ 463203 h 1794049"/>
                <a:gd name="connsiteX23" fmla="*/ 1798709 w 2848949"/>
                <a:gd name="connsiteY23" fmla="*/ 462033 h 1794049"/>
                <a:gd name="connsiteX24" fmla="*/ 1874407 w 2848949"/>
                <a:gd name="connsiteY24" fmla="*/ 460010 h 1794049"/>
                <a:gd name="connsiteX25" fmla="*/ 1915130 w 2848949"/>
                <a:gd name="connsiteY25" fmla="*/ 463740 h 1794049"/>
                <a:gd name="connsiteX26" fmla="*/ 1973629 w 2848949"/>
                <a:gd name="connsiteY26" fmla="*/ 464137 h 1794049"/>
                <a:gd name="connsiteX27" fmla="*/ 2037545 w 2848949"/>
                <a:gd name="connsiteY27" fmla="*/ 460606 h 1794049"/>
                <a:gd name="connsiteX28" fmla="*/ 2075458 w 2848949"/>
                <a:gd name="connsiteY28" fmla="*/ 462749 h 1794049"/>
                <a:gd name="connsiteX29" fmla="*/ 2102550 w 2848949"/>
                <a:gd name="connsiteY29" fmla="*/ 461606 h 1794049"/>
                <a:gd name="connsiteX30" fmla="*/ 2154187 w 2848949"/>
                <a:gd name="connsiteY30" fmla="*/ 464137 h 1794049"/>
                <a:gd name="connsiteX31" fmla="*/ 2165952 w 2848949"/>
                <a:gd name="connsiteY31" fmla="*/ 464880 h 1794049"/>
                <a:gd name="connsiteX32" fmla="*/ 2199326 w 2848949"/>
                <a:gd name="connsiteY32" fmla="*/ 464137 h 1794049"/>
                <a:gd name="connsiteX33" fmla="*/ 2227712 w 2848949"/>
                <a:gd name="connsiteY33" fmla="*/ 465359 h 1794049"/>
                <a:gd name="connsiteX34" fmla="*/ 2242098 w 2848949"/>
                <a:gd name="connsiteY34" fmla="*/ 464640 h 1794049"/>
                <a:gd name="connsiteX35" fmla="*/ 2294669 w 2848949"/>
                <a:gd name="connsiteY35" fmla="*/ 462159 h 1794049"/>
                <a:gd name="connsiteX36" fmla="*/ 2354036 w 2848949"/>
                <a:gd name="connsiteY36" fmla="*/ 463908 h 1794049"/>
                <a:gd name="connsiteX37" fmla="*/ 2386584 w 2848949"/>
                <a:gd name="connsiteY37" fmla="*/ 463644 h 1794049"/>
                <a:gd name="connsiteX38" fmla="*/ 2425023 w 2848949"/>
                <a:gd name="connsiteY38" fmla="*/ 464137 h 1794049"/>
                <a:gd name="connsiteX39" fmla="*/ 2490579 w 2848949"/>
                <a:gd name="connsiteY39" fmla="*/ 461106 h 1794049"/>
                <a:gd name="connsiteX40" fmla="*/ 2570687 w 2848949"/>
                <a:gd name="connsiteY40" fmla="*/ 463217 h 1794049"/>
                <a:gd name="connsiteX41" fmla="*/ 2640367 w 2848949"/>
                <a:gd name="connsiteY41" fmla="*/ 460953 h 1794049"/>
                <a:gd name="connsiteX42" fmla="*/ 2777111 w 2848949"/>
                <a:gd name="connsiteY42" fmla="*/ 464137 h 1794049"/>
                <a:gd name="connsiteX43" fmla="*/ 2843039 w 2848949"/>
                <a:gd name="connsiteY43" fmla="*/ 535794 h 1794049"/>
                <a:gd name="connsiteX44" fmla="*/ 2841837 w 2848949"/>
                <a:gd name="connsiteY44" fmla="*/ 680108 h 1794049"/>
                <a:gd name="connsiteX45" fmla="*/ 2842284 w 2848949"/>
                <a:gd name="connsiteY45" fmla="*/ 699549 h 1794049"/>
                <a:gd name="connsiteX46" fmla="*/ 2843039 w 2848949"/>
                <a:gd name="connsiteY46" fmla="*/ 708823 h 1794049"/>
                <a:gd name="connsiteX47" fmla="*/ 2843039 w 2848949"/>
                <a:gd name="connsiteY47" fmla="*/ 881853 h 1794049"/>
                <a:gd name="connsiteX48" fmla="*/ 2843127 w 2848949"/>
                <a:gd name="connsiteY48" fmla="*/ 895121 h 1794049"/>
                <a:gd name="connsiteX49" fmla="*/ 2845154 w 2848949"/>
                <a:gd name="connsiteY49" fmla="*/ 928832 h 1794049"/>
                <a:gd name="connsiteX50" fmla="*/ 2843039 w 2848949"/>
                <a:gd name="connsiteY50" fmla="*/ 1078477 h 1794049"/>
                <a:gd name="connsiteX51" fmla="*/ 2842645 w 2848949"/>
                <a:gd name="connsiteY51" fmla="*/ 1088996 h 1794049"/>
                <a:gd name="connsiteX52" fmla="*/ 2842065 w 2848949"/>
                <a:gd name="connsiteY52" fmla="*/ 1121880 h 1794049"/>
                <a:gd name="connsiteX53" fmla="*/ 2843039 w 2848949"/>
                <a:gd name="connsiteY53" fmla="*/ 1275102 h 1794049"/>
                <a:gd name="connsiteX54" fmla="*/ 2844334 w 2848949"/>
                <a:gd name="connsiteY54" fmla="*/ 1310161 h 1794049"/>
                <a:gd name="connsiteX55" fmla="*/ 2847959 w 2848949"/>
                <a:gd name="connsiteY55" fmla="*/ 1342254 h 1794049"/>
                <a:gd name="connsiteX56" fmla="*/ 2846847 w 2848949"/>
                <a:gd name="connsiteY56" fmla="*/ 1434049 h 1794049"/>
                <a:gd name="connsiteX57" fmla="*/ 2844027 w 2848949"/>
                <a:gd name="connsiteY57" fmla="*/ 1461956 h 1794049"/>
                <a:gd name="connsiteX58" fmla="*/ 2847185 w 2848949"/>
                <a:gd name="connsiteY58" fmla="*/ 1506166 h 1794049"/>
                <a:gd name="connsiteX59" fmla="*/ 2843039 w 2848949"/>
                <a:gd name="connsiteY59" fmla="*/ 1715540 h 1794049"/>
                <a:gd name="connsiteX60" fmla="*/ 2777111 w 2848949"/>
                <a:gd name="connsiteY60" fmla="*/ 1787197 h 1794049"/>
                <a:gd name="connsiteX61" fmla="*/ 2677804 w 2848949"/>
                <a:gd name="connsiteY61" fmla="*/ 1787197 h 1794049"/>
                <a:gd name="connsiteX62" fmla="*/ 2662744 w 2848949"/>
                <a:gd name="connsiteY62" fmla="*/ 1786574 h 1794049"/>
                <a:gd name="connsiteX63" fmla="*/ 2650721 w 2848949"/>
                <a:gd name="connsiteY63" fmla="*/ 1787197 h 1794049"/>
                <a:gd name="connsiteX64" fmla="*/ 2415995 w 2848949"/>
                <a:gd name="connsiteY64" fmla="*/ 1787197 h 1794049"/>
                <a:gd name="connsiteX65" fmla="*/ 2380291 w 2848949"/>
                <a:gd name="connsiteY65" fmla="*/ 1786554 h 1794049"/>
                <a:gd name="connsiteX66" fmla="*/ 2343773 w 2848949"/>
                <a:gd name="connsiteY66" fmla="*/ 1787197 h 1794049"/>
                <a:gd name="connsiteX67" fmla="*/ 2260955 w 2848949"/>
                <a:gd name="connsiteY67" fmla="*/ 1790419 h 1794049"/>
                <a:gd name="connsiteX68" fmla="*/ 2168999 w 2848949"/>
                <a:gd name="connsiteY68" fmla="*/ 1788046 h 1794049"/>
                <a:gd name="connsiteX69" fmla="*/ 2128898 w 2848949"/>
                <a:gd name="connsiteY69" fmla="*/ 1788910 h 1794049"/>
                <a:gd name="connsiteX70" fmla="*/ 2054880 w 2848949"/>
                <a:gd name="connsiteY70" fmla="*/ 1787197 h 1794049"/>
                <a:gd name="connsiteX71" fmla="*/ 2020871 w 2848949"/>
                <a:gd name="connsiteY71" fmla="*/ 1786341 h 1794049"/>
                <a:gd name="connsiteX72" fmla="*/ 1928489 w 2848949"/>
                <a:gd name="connsiteY72" fmla="*/ 1787197 h 1794049"/>
                <a:gd name="connsiteX73" fmla="*/ 1916687 w 2848949"/>
                <a:gd name="connsiteY73" fmla="*/ 1786862 h 1794049"/>
                <a:gd name="connsiteX74" fmla="*/ 1901406 w 2848949"/>
                <a:gd name="connsiteY74" fmla="*/ 1787197 h 1794049"/>
                <a:gd name="connsiteX75" fmla="*/ 1796138 w 2848949"/>
                <a:gd name="connsiteY75" fmla="*/ 1786877 h 1794049"/>
                <a:gd name="connsiteX76" fmla="*/ 1727260 w 2848949"/>
                <a:gd name="connsiteY76" fmla="*/ 1787047 h 1794049"/>
                <a:gd name="connsiteX77" fmla="*/ 1720848 w 2848949"/>
                <a:gd name="connsiteY77" fmla="*/ 1787197 h 1794049"/>
                <a:gd name="connsiteX78" fmla="*/ 1594458 w 2848949"/>
                <a:gd name="connsiteY78" fmla="*/ 1787197 h 1794049"/>
                <a:gd name="connsiteX79" fmla="*/ 1553667 w 2848949"/>
                <a:gd name="connsiteY79" fmla="*/ 1786759 h 1794049"/>
                <a:gd name="connsiteX80" fmla="*/ 1513207 w 2848949"/>
                <a:gd name="connsiteY80" fmla="*/ 1787197 h 1794049"/>
                <a:gd name="connsiteX81" fmla="*/ 1485019 w 2848949"/>
                <a:gd name="connsiteY81" fmla="*/ 1786460 h 1794049"/>
                <a:gd name="connsiteX82" fmla="*/ 1413900 w 2848949"/>
                <a:gd name="connsiteY82" fmla="*/ 1787197 h 1794049"/>
                <a:gd name="connsiteX83" fmla="*/ 1360150 w 2848949"/>
                <a:gd name="connsiteY83" fmla="*/ 1787182 h 1794049"/>
                <a:gd name="connsiteX84" fmla="*/ 1359733 w 2848949"/>
                <a:gd name="connsiteY84" fmla="*/ 1787197 h 1794049"/>
                <a:gd name="connsiteX85" fmla="*/ 1260426 w 2848949"/>
                <a:gd name="connsiteY85" fmla="*/ 1787197 h 1794049"/>
                <a:gd name="connsiteX86" fmla="*/ 1258972 w 2848949"/>
                <a:gd name="connsiteY86" fmla="*/ 1787181 h 1794049"/>
                <a:gd name="connsiteX87" fmla="*/ 1206259 w 2848949"/>
                <a:gd name="connsiteY87" fmla="*/ 1787197 h 1794049"/>
                <a:gd name="connsiteX88" fmla="*/ 1122457 w 2848949"/>
                <a:gd name="connsiteY88" fmla="*/ 1785940 h 1794049"/>
                <a:gd name="connsiteX89" fmla="*/ 1101837 w 2848949"/>
                <a:gd name="connsiteY89" fmla="*/ 1786312 h 1794049"/>
                <a:gd name="connsiteX90" fmla="*/ 1079868 w 2848949"/>
                <a:gd name="connsiteY90" fmla="*/ 1787197 h 1794049"/>
                <a:gd name="connsiteX91" fmla="*/ 1051466 w 2848949"/>
                <a:gd name="connsiteY91" fmla="*/ 1787333 h 1794049"/>
                <a:gd name="connsiteX92" fmla="*/ 1012303 w 2848949"/>
                <a:gd name="connsiteY92" fmla="*/ 1791381 h 1794049"/>
                <a:gd name="connsiteX93" fmla="*/ 818060 w 2848949"/>
                <a:gd name="connsiteY93" fmla="*/ 1787197 h 1794049"/>
                <a:gd name="connsiteX94" fmla="*/ 817375 w 2848949"/>
                <a:gd name="connsiteY94" fmla="*/ 1787133 h 1794049"/>
                <a:gd name="connsiteX95" fmla="*/ 805842 w 2848949"/>
                <a:gd name="connsiteY95" fmla="*/ 1787119 h 1794049"/>
                <a:gd name="connsiteX96" fmla="*/ 753241 w 2848949"/>
                <a:gd name="connsiteY96" fmla="*/ 1784688 h 1794049"/>
                <a:gd name="connsiteX97" fmla="*/ 737880 w 2848949"/>
                <a:gd name="connsiteY97" fmla="*/ 1784339 h 1794049"/>
                <a:gd name="connsiteX98" fmla="*/ 691669 w 2848949"/>
                <a:gd name="connsiteY98" fmla="*/ 1787197 h 1794049"/>
                <a:gd name="connsiteX99" fmla="*/ 603843 w 2848949"/>
                <a:gd name="connsiteY99" fmla="*/ 1789008 h 1794049"/>
                <a:gd name="connsiteX100" fmla="*/ 568608 w 2848949"/>
                <a:gd name="connsiteY100" fmla="*/ 1789719 h 1794049"/>
                <a:gd name="connsiteX101" fmla="*/ 568450 w 2848949"/>
                <a:gd name="connsiteY101" fmla="*/ 1789724 h 1794049"/>
                <a:gd name="connsiteX102" fmla="*/ 568414 w 2848949"/>
                <a:gd name="connsiteY102" fmla="*/ 1789723 h 1794049"/>
                <a:gd name="connsiteX103" fmla="*/ 536006 w 2848949"/>
                <a:gd name="connsiteY103" fmla="*/ 1790376 h 1794049"/>
                <a:gd name="connsiteX104" fmla="*/ 456944 w 2848949"/>
                <a:gd name="connsiteY104" fmla="*/ 1787197 h 1794049"/>
                <a:gd name="connsiteX105" fmla="*/ 427155 w 2848949"/>
                <a:gd name="connsiteY105" fmla="*/ 1785576 h 1794049"/>
                <a:gd name="connsiteX106" fmla="*/ 402777 w 2848949"/>
                <a:gd name="connsiteY106" fmla="*/ 1787197 h 1794049"/>
                <a:gd name="connsiteX107" fmla="*/ 222219 w 2848949"/>
                <a:gd name="connsiteY107" fmla="*/ 1787197 h 1794049"/>
                <a:gd name="connsiteX108" fmla="*/ 68745 w 2848949"/>
                <a:gd name="connsiteY108" fmla="*/ 1787197 h 1794049"/>
                <a:gd name="connsiteX109" fmla="*/ 2817 w 2848949"/>
                <a:gd name="connsiteY109" fmla="*/ 1715540 h 1794049"/>
                <a:gd name="connsiteX110" fmla="*/ 4164 w 2848949"/>
                <a:gd name="connsiteY110" fmla="*/ 1660267 h 1794049"/>
                <a:gd name="connsiteX111" fmla="*/ 3473 w 2848949"/>
                <a:gd name="connsiteY111" fmla="*/ 1611091 h 1794049"/>
                <a:gd name="connsiteX112" fmla="*/ 2817 w 2848949"/>
                <a:gd name="connsiteY112" fmla="*/ 1495321 h 1794049"/>
                <a:gd name="connsiteX113" fmla="*/ 1423 w 2848949"/>
                <a:gd name="connsiteY113" fmla="*/ 1373948 h 1794049"/>
                <a:gd name="connsiteX114" fmla="*/ 2718 w 2848949"/>
                <a:gd name="connsiteY114" fmla="*/ 1282150 h 1794049"/>
                <a:gd name="connsiteX115" fmla="*/ 2574 w 2848949"/>
                <a:gd name="connsiteY115" fmla="*/ 1258246 h 1794049"/>
                <a:gd name="connsiteX116" fmla="*/ 50 w 2848949"/>
                <a:gd name="connsiteY116" fmla="*/ 1186746 h 1794049"/>
                <a:gd name="connsiteX117" fmla="*/ 2695 w 2848949"/>
                <a:gd name="connsiteY117" fmla="*/ 1139631 h 1794049"/>
                <a:gd name="connsiteX118" fmla="*/ 2728 w 2848949"/>
                <a:gd name="connsiteY118" fmla="*/ 1136506 h 1794049"/>
                <a:gd name="connsiteX119" fmla="*/ 2817 w 2848949"/>
                <a:gd name="connsiteY119" fmla="*/ 1078477 h 1794049"/>
                <a:gd name="connsiteX120" fmla="*/ 448 w 2848949"/>
                <a:gd name="connsiteY120" fmla="*/ 948447 h 1794049"/>
                <a:gd name="connsiteX121" fmla="*/ 1844 w 2848949"/>
                <a:gd name="connsiteY121" fmla="*/ 923101 h 1794049"/>
                <a:gd name="connsiteX122" fmla="*/ 668 w 2848949"/>
                <a:gd name="connsiteY122" fmla="*/ 887378 h 1794049"/>
                <a:gd name="connsiteX123" fmla="*/ 2817 w 2848949"/>
                <a:gd name="connsiteY123" fmla="*/ 732419 h 1794049"/>
                <a:gd name="connsiteX124" fmla="*/ 3193 w 2848949"/>
                <a:gd name="connsiteY124" fmla="*/ 714277 h 1794049"/>
                <a:gd name="connsiteX125" fmla="*/ 2817 w 2848949"/>
                <a:gd name="connsiteY125" fmla="*/ 708823 h 1794049"/>
                <a:gd name="connsiteX126" fmla="*/ 2817 w 2848949"/>
                <a:gd name="connsiteY126" fmla="*/ 535794 h 1794049"/>
                <a:gd name="connsiteX127" fmla="*/ 68745 w 2848949"/>
                <a:gd name="connsiteY127" fmla="*/ 464137 h 1794049"/>
                <a:gd name="connsiteX128" fmla="*/ 168052 w 2848949"/>
                <a:gd name="connsiteY128" fmla="*/ 464137 h 1794049"/>
                <a:gd name="connsiteX129" fmla="*/ 218457 w 2848949"/>
                <a:gd name="connsiteY129" fmla="*/ 462129 h 1794049"/>
                <a:gd name="connsiteX130" fmla="*/ 262041 w 2848949"/>
                <a:gd name="connsiteY130" fmla="*/ 463281 h 1794049"/>
                <a:gd name="connsiteX131" fmla="*/ 310656 w 2848949"/>
                <a:gd name="connsiteY131" fmla="*/ 462236 h 1794049"/>
                <a:gd name="connsiteX132" fmla="*/ 402777 w 2848949"/>
                <a:gd name="connsiteY132" fmla="*/ 464137 h 1794049"/>
                <a:gd name="connsiteX133" fmla="*/ 429812 w 2848949"/>
                <a:gd name="connsiteY133" fmla="*/ 464862 h 1794049"/>
                <a:gd name="connsiteX134" fmla="*/ 447917 w 2848949"/>
                <a:gd name="connsiteY134" fmla="*/ 464137 h 1794049"/>
                <a:gd name="connsiteX135" fmla="*/ 529777 w 2848949"/>
                <a:gd name="connsiteY135" fmla="*/ 459780 h 1794049"/>
                <a:gd name="connsiteX136" fmla="*/ 578397 w 2848949"/>
                <a:gd name="connsiteY136" fmla="*/ 461926 h 1794049"/>
                <a:gd name="connsiteX137" fmla="*/ 718475 w 2848949"/>
                <a:gd name="connsiteY137" fmla="*/ 0 h 1794049"/>
                <a:gd name="connsiteX0" fmla="*/ 718475 w 2848949"/>
                <a:gd name="connsiteY0" fmla="*/ 4060 h 1798109"/>
                <a:gd name="connsiteX1" fmla="*/ 796761 w 2848949"/>
                <a:gd name="connsiteY1" fmla="*/ 252921 h 1798109"/>
                <a:gd name="connsiteX2" fmla="*/ 859280 w 2848949"/>
                <a:gd name="connsiteY2" fmla="*/ 468384 h 1798109"/>
                <a:gd name="connsiteX3" fmla="*/ 875941 w 2848949"/>
                <a:gd name="connsiteY3" fmla="*/ 468284 h 1798109"/>
                <a:gd name="connsiteX4" fmla="*/ 881255 w 2848949"/>
                <a:gd name="connsiteY4" fmla="*/ 468197 h 1798109"/>
                <a:gd name="connsiteX5" fmla="*/ 882488 w 2848949"/>
                <a:gd name="connsiteY5" fmla="*/ 468244 h 1798109"/>
                <a:gd name="connsiteX6" fmla="*/ 890283 w 2848949"/>
                <a:gd name="connsiteY6" fmla="*/ 468197 h 1798109"/>
                <a:gd name="connsiteX7" fmla="*/ 1070841 w 2848949"/>
                <a:gd name="connsiteY7" fmla="*/ 468197 h 1798109"/>
                <a:gd name="connsiteX8" fmla="*/ 1163370 w 2848949"/>
                <a:gd name="connsiteY8" fmla="*/ 462003 h 1798109"/>
                <a:gd name="connsiteX9" fmla="*/ 1202681 w 2848949"/>
                <a:gd name="connsiteY9" fmla="*/ 463185 h 1798109"/>
                <a:gd name="connsiteX10" fmla="*/ 1216554 w 2848949"/>
                <a:gd name="connsiteY10" fmla="*/ 464612 h 1798109"/>
                <a:gd name="connsiteX11" fmla="*/ 1251963 w 2848949"/>
                <a:gd name="connsiteY11" fmla="*/ 465657 h 1798109"/>
                <a:gd name="connsiteX12" fmla="*/ 1296538 w 2848949"/>
                <a:gd name="connsiteY12" fmla="*/ 468197 h 1798109"/>
                <a:gd name="connsiteX13" fmla="*/ 1379676 w 2848949"/>
                <a:gd name="connsiteY13" fmla="*/ 471640 h 1798109"/>
                <a:gd name="connsiteX14" fmla="*/ 1398785 w 2848949"/>
                <a:gd name="connsiteY14" fmla="*/ 471112 h 1798109"/>
                <a:gd name="connsiteX15" fmla="*/ 1431956 w 2848949"/>
                <a:gd name="connsiteY15" fmla="*/ 468197 h 1798109"/>
                <a:gd name="connsiteX16" fmla="*/ 1486062 w 2848949"/>
                <a:gd name="connsiteY16" fmla="*/ 465910 h 1798109"/>
                <a:gd name="connsiteX17" fmla="*/ 1516470 w 2848949"/>
                <a:gd name="connsiteY17" fmla="*/ 467774 h 1798109"/>
                <a:gd name="connsiteX18" fmla="*/ 1568272 w 2848949"/>
                <a:gd name="connsiteY18" fmla="*/ 465991 h 1798109"/>
                <a:gd name="connsiteX19" fmla="*/ 1621108 w 2848949"/>
                <a:gd name="connsiteY19" fmla="*/ 466722 h 1798109"/>
                <a:gd name="connsiteX20" fmla="*/ 1633242 w 2848949"/>
                <a:gd name="connsiteY20" fmla="*/ 467057 h 1798109"/>
                <a:gd name="connsiteX21" fmla="*/ 1668001 w 2848949"/>
                <a:gd name="connsiteY21" fmla="*/ 465146 h 1798109"/>
                <a:gd name="connsiteX22" fmla="*/ 1716525 w 2848949"/>
                <a:gd name="connsiteY22" fmla="*/ 466428 h 1798109"/>
                <a:gd name="connsiteX23" fmla="*/ 1765456 w 2848949"/>
                <a:gd name="connsiteY23" fmla="*/ 467263 h 1798109"/>
                <a:gd name="connsiteX24" fmla="*/ 1798709 w 2848949"/>
                <a:gd name="connsiteY24" fmla="*/ 466093 h 1798109"/>
                <a:gd name="connsiteX25" fmla="*/ 1874407 w 2848949"/>
                <a:gd name="connsiteY25" fmla="*/ 464070 h 1798109"/>
                <a:gd name="connsiteX26" fmla="*/ 1915130 w 2848949"/>
                <a:gd name="connsiteY26" fmla="*/ 467800 h 1798109"/>
                <a:gd name="connsiteX27" fmla="*/ 1973629 w 2848949"/>
                <a:gd name="connsiteY27" fmla="*/ 468197 h 1798109"/>
                <a:gd name="connsiteX28" fmla="*/ 2037545 w 2848949"/>
                <a:gd name="connsiteY28" fmla="*/ 464666 h 1798109"/>
                <a:gd name="connsiteX29" fmla="*/ 2075458 w 2848949"/>
                <a:gd name="connsiteY29" fmla="*/ 466809 h 1798109"/>
                <a:gd name="connsiteX30" fmla="*/ 2102550 w 2848949"/>
                <a:gd name="connsiteY30" fmla="*/ 465666 h 1798109"/>
                <a:gd name="connsiteX31" fmla="*/ 2154187 w 2848949"/>
                <a:gd name="connsiteY31" fmla="*/ 468197 h 1798109"/>
                <a:gd name="connsiteX32" fmla="*/ 2165952 w 2848949"/>
                <a:gd name="connsiteY32" fmla="*/ 468940 h 1798109"/>
                <a:gd name="connsiteX33" fmla="*/ 2199326 w 2848949"/>
                <a:gd name="connsiteY33" fmla="*/ 468197 h 1798109"/>
                <a:gd name="connsiteX34" fmla="*/ 2227712 w 2848949"/>
                <a:gd name="connsiteY34" fmla="*/ 469419 h 1798109"/>
                <a:gd name="connsiteX35" fmla="*/ 2242098 w 2848949"/>
                <a:gd name="connsiteY35" fmla="*/ 468700 h 1798109"/>
                <a:gd name="connsiteX36" fmla="*/ 2294669 w 2848949"/>
                <a:gd name="connsiteY36" fmla="*/ 466219 h 1798109"/>
                <a:gd name="connsiteX37" fmla="*/ 2354036 w 2848949"/>
                <a:gd name="connsiteY37" fmla="*/ 467968 h 1798109"/>
                <a:gd name="connsiteX38" fmla="*/ 2386584 w 2848949"/>
                <a:gd name="connsiteY38" fmla="*/ 467704 h 1798109"/>
                <a:gd name="connsiteX39" fmla="*/ 2425023 w 2848949"/>
                <a:gd name="connsiteY39" fmla="*/ 468197 h 1798109"/>
                <a:gd name="connsiteX40" fmla="*/ 2490579 w 2848949"/>
                <a:gd name="connsiteY40" fmla="*/ 465166 h 1798109"/>
                <a:gd name="connsiteX41" fmla="*/ 2570687 w 2848949"/>
                <a:gd name="connsiteY41" fmla="*/ 467277 h 1798109"/>
                <a:gd name="connsiteX42" fmla="*/ 2640367 w 2848949"/>
                <a:gd name="connsiteY42" fmla="*/ 465013 h 1798109"/>
                <a:gd name="connsiteX43" fmla="*/ 2777111 w 2848949"/>
                <a:gd name="connsiteY43" fmla="*/ 468197 h 1798109"/>
                <a:gd name="connsiteX44" fmla="*/ 2843039 w 2848949"/>
                <a:gd name="connsiteY44" fmla="*/ 539854 h 1798109"/>
                <a:gd name="connsiteX45" fmla="*/ 2841837 w 2848949"/>
                <a:gd name="connsiteY45" fmla="*/ 684168 h 1798109"/>
                <a:gd name="connsiteX46" fmla="*/ 2842284 w 2848949"/>
                <a:gd name="connsiteY46" fmla="*/ 703609 h 1798109"/>
                <a:gd name="connsiteX47" fmla="*/ 2843039 w 2848949"/>
                <a:gd name="connsiteY47" fmla="*/ 712883 h 1798109"/>
                <a:gd name="connsiteX48" fmla="*/ 2843039 w 2848949"/>
                <a:gd name="connsiteY48" fmla="*/ 885913 h 1798109"/>
                <a:gd name="connsiteX49" fmla="*/ 2843127 w 2848949"/>
                <a:gd name="connsiteY49" fmla="*/ 899181 h 1798109"/>
                <a:gd name="connsiteX50" fmla="*/ 2845154 w 2848949"/>
                <a:gd name="connsiteY50" fmla="*/ 932892 h 1798109"/>
                <a:gd name="connsiteX51" fmla="*/ 2843039 w 2848949"/>
                <a:gd name="connsiteY51" fmla="*/ 1082537 h 1798109"/>
                <a:gd name="connsiteX52" fmla="*/ 2842645 w 2848949"/>
                <a:gd name="connsiteY52" fmla="*/ 1093056 h 1798109"/>
                <a:gd name="connsiteX53" fmla="*/ 2842065 w 2848949"/>
                <a:gd name="connsiteY53" fmla="*/ 1125940 h 1798109"/>
                <a:gd name="connsiteX54" fmla="*/ 2843039 w 2848949"/>
                <a:gd name="connsiteY54" fmla="*/ 1279162 h 1798109"/>
                <a:gd name="connsiteX55" fmla="*/ 2844334 w 2848949"/>
                <a:gd name="connsiteY55" fmla="*/ 1314221 h 1798109"/>
                <a:gd name="connsiteX56" fmla="*/ 2847959 w 2848949"/>
                <a:gd name="connsiteY56" fmla="*/ 1346314 h 1798109"/>
                <a:gd name="connsiteX57" fmla="*/ 2846847 w 2848949"/>
                <a:gd name="connsiteY57" fmla="*/ 1438109 h 1798109"/>
                <a:gd name="connsiteX58" fmla="*/ 2844027 w 2848949"/>
                <a:gd name="connsiteY58" fmla="*/ 1466016 h 1798109"/>
                <a:gd name="connsiteX59" fmla="*/ 2847185 w 2848949"/>
                <a:gd name="connsiteY59" fmla="*/ 1510226 h 1798109"/>
                <a:gd name="connsiteX60" fmla="*/ 2843039 w 2848949"/>
                <a:gd name="connsiteY60" fmla="*/ 1719600 h 1798109"/>
                <a:gd name="connsiteX61" fmla="*/ 2777111 w 2848949"/>
                <a:gd name="connsiteY61" fmla="*/ 1791257 h 1798109"/>
                <a:gd name="connsiteX62" fmla="*/ 2677804 w 2848949"/>
                <a:gd name="connsiteY62" fmla="*/ 1791257 h 1798109"/>
                <a:gd name="connsiteX63" fmla="*/ 2662744 w 2848949"/>
                <a:gd name="connsiteY63" fmla="*/ 1790634 h 1798109"/>
                <a:gd name="connsiteX64" fmla="*/ 2650721 w 2848949"/>
                <a:gd name="connsiteY64" fmla="*/ 1791257 h 1798109"/>
                <a:gd name="connsiteX65" fmla="*/ 2415995 w 2848949"/>
                <a:gd name="connsiteY65" fmla="*/ 1791257 h 1798109"/>
                <a:gd name="connsiteX66" fmla="*/ 2380291 w 2848949"/>
                <a:gd name="connsiteY66" fmla="*/ 1790614 h 1798109"/>
                <a:gd name="connsiteX67" fmla="*/ 2343773 w 2848949"/>
                <a:gd name="connsiteY67" fmla="*/ 1791257 h 1798109"/>
                <a:gd name="connsiteX68" fmla="*/ 2260955 w 2848949"/>
                <a:gd name="connsiteY68" fmla="*/ 1794479 h 1798109"/>
                <a:gd name="connsiteX69" fmla="*/ 2168999 w 2848949"/>
                <a:gd name="connsiteY69" fmla="*/ 1792106 h 1798109"/>
                <a:gd name="connsiteX70" fmla="*/ 2128898 w 2848949"/>
                <a:gd name="connsiteY70" fmla="*/ 1792970 h 1798109"/>
                <a:gd name="connsiteX71" fmla="*/ 2054880 w 2848949"/>
                <a:gd name="connsiteY71" fmla="*/ 1791257 h 1798109"/>
                <a:gd name="connsiteX72" fmla="*/ 2020871 w 2848949"/>
                <a:gd name="connsiteY72" fmla="*/ 1790401 h 1798109"/>
                <a:gd name="connsiteX73" fmla="*/ 1928489 w 2848949"/>
                <a:gd name="connsiteY73" fmla="*/ 1791257 h 1798109"/>
                <a:gd name="connsiteX74" fmla="*/ 1916687 w 2848949"/>
                <a:gd name="connsiteY74" fmla="*/ 1790922 h 1798109"/>
                <a:gd name="connsiteX75" fmla="*/ 1901406 w 2848949"/>
                <a:gd name="connsiteY75" fmla="*/ 1791257 h 1798109"/>
                <a:gd name="connsiteX76" fmla="*/ 1796138 w 2848949"/>
                <a:gd name="connsiteY76" fmla="*/ 1790937 h 1798109"/>
                <a:gd name="connsiteX77" fmla="*/ 1727260 w 2848949"/>
                <a:gd name="connsiteY77" fmla="*/ 1791107 h 1798109"/>
                <a:gd name="connsiteX78" fmla="*/ 1720848 w 2848949"/>
                <a:gd name="connsiteY78" fmla="*/ 1791257 h 1798109"/>
                <a:gd name="connsiteX79" fmla="*/ 1594458 w 2848949"/>
                <a:gd name="connsiteY79" fmla="*/ 1791257 h 1798109"/>
                <a:gd name="connsiteX80" fmla="*/ 1553667 w 2848949"/>
                <a:gd name="connsiteY80" fmla="*/ 1790819 h 1798109"/>
                <a:gd name="connsiteX81" fmla="*/ 1513207 w 2848949"/>
                <a:gd name="connsiteY81" fmla="*/ 1791257 h 1798109"/>
                <a:gd name="connsiteX82" fmla="*/ 1485019 w 2848949"/>
                <a:gd name="connsiteY82" fmla="*/ 1790520 h 1798109"/>
                <a:gd name="connsiteX83" fmla="*/ 1413900 w 2848949"/>
                <a:gd name="connsiteY83" fmla="*/ 1791257 h 1798109"/>
                <a:gd name="connsiteX84" fmla="*/ 1360150 w 2848949"/>
                <a:gd name="connsiteY84" fmla="*/ 1791242 h 1798109"/>
                <a:gd name="connsiteX85" fmla="*/ 1359733 w 2848949"/>
                <a:gd name="connsiteY85" fmla="*/ 1791257 h 1798109"/>
                <a:gd name="connsiteX86" fmla="*/ 1260426 w 2848949"/>
                <a:gd name="connsiteY86" fmla="*/ 1791257 h 1798109"/>
                <a:gd name="connsiteX87" fmla="*/ 1258972 w 2848949"/>
                <a:gd name="connsiteY87" fmla="*/ 1791241 h 1798109"/>
                <a:gd name="connsiteX88" fmla="*/ 1206259 w 2848949"/>
                <a:gd name="connsiteY88" fmla="*/ 1791257 h 1798109"/>
                <a:gd name="connsiteX89" fmla="*/ 1122457 w 2848949"/>
                <a:gd name="connsiteY89" fmla="*/ 1790000 h 1798109"/>
                <a:gd name="connsiteX90" fmla="*/ 1101837 w 2848949"/>
                <a:gd name="connsiteY90" fmla="*/ 1790372 h 1798109"/>
                <a:gd name="connsiteX91" fmla="*/ 1079868 w 2848949"/>
                <a:gd name="connsiteY91" fmla="*/ 1791257 h 1798109"/>
                <a:gd name="connsiteX92" fmla="*/ 1051466 w 2848949"/>
                <a:gd name="connsiteY92" fmla="*/ 1791393 h 1798109"/>
                <a:gd name="connsiteX93" fmla="*/ 1012303 w 2848949"/>
                <a:gd name="connsiteY93" fmla="*/ 1795441 h 1798109"/>
                <a:gd name="connsiteX94" fmla="*/ 818060 w 2848949"/>
                <a:gd name="connsiteY94" fmla="*/ 1791257 h 1798109"/>
                <a:gd name="connsiteX95" fmla="*/ 817375 w 2848949"/>
                <a:gd name="connsiteY95" fmla="*/ 1791193 h 1798109"/>
                <a:gd name="connsiteX96" fmla="*/ 805842 w 2848949"/>
                <a:gd name="connsiteY96" fmla="*/ 1791179 h 1798109"/>
                <a:gd name="connsiteX97" fmla="*/ 753241 w 2848949"/>
                <a:gd name="connsiteY97" fmla="*/ 1788748 h 1798109"/>
                <a:gd name="connsiteX98" fmla="*/ 737880 w 2848949"/>
                <a:gd name="connsiteY98" fmla="*/ 1788399 h 1798109"/>
                <a:gd name="connsiteX99" fmla="*/ 691669 w 2848949"/>
                <a:gd name="connsiteY99" fmla="*/ 1791257 h 1798109"/>
                <a:gd name="connsiteX100" fmla="*/ 603843 w 2848949"/>
                <a:gd name="connsiteY100" fmla="*/ 1793068 h 1798109"/>
                <a:gd name="connsiteX101" fmla="*/ 568608 w 2848949"/>
                <a:gd name="connsiteY101" fmla="*/ 1793779 h 1798109"/>
                <a:gd name="connsiteX102" fmla="*/ 568450 w 2848949"/>
                <a:gd name="connsiteY102" fmla="*/ 1793784 h 1798109"/>
                <a:gd name="connsiteX103" fmla="*/ 568414 w 2848949"/>
                <a:gd name="connsiteY103" fmla="*/ 1793783 h 1798109"/>
                <a:gd name="connsiteX104" fmla="*/ 536006 w 2848949"/>
                <a:gd name="connsiteY104" fmla="*/ 1794436 h 1798109"/>
                <a:gd name="connsiteX105" fmla="*/ 456944 w 2848949"/>
                <a:gd name="connsiteY105" fmla="*/ 1791257 h 1798109"/>
                <a:gd name="connsiteX106" fmla="*/ 427155 w 2848949"/>
                <a:gd name="connsiteY106" fmla="*/ 1789636 h 1798109"/>
                <a:gd name="connsiteX107" fmla="*/ 402777 w 2848949"/>
                <a:gd name="connsiteY107" fmla="*/ 1791257 h 1798109"/>
                <a:gd name="connsiteX108" fmla="*/ 222219 w 2848949"/>
                <a:gd name="connsiteY108" fmla="*/ 1791257 h 1798109"/>
                <a:gd name="connsiteX109" fmla="*/ 68745 w 2848949"/>
                <a:gd name="connsiteY109" fmla="*/ 1791257 h 1798109"/>
                <a:gd name="connsiteX110" fmla="*/ 2817 w 2848949"/>
                <a:gd name="connsiteY110" fmla="*/ 1719600 h 1798109"/>
                <a:gd name="connsiteX111" fmla="*/ 4164 w 2848949"/>
                <a:gd name="connsiteY111" fmla="*/ 1664327 h 1798109"/>
                <a:gd name="connsiteX112" fmla="*/ 3473 w 2848949"/>
                <a:gd name="connsiteY112" fmla="*/ 1615151 h 1798109"/>
                <a:gd name="connsiteX113" fmla="*/ 2817 w 2848949"/>
                <a:gd name="connsiteY113" fmla="*/ 1499381 h 1798109"/>
                <a:gd name="connsiteX114" fmla="*/ 1423 w 2848949"/>
                <a:gd name="connsiteY114" fmla="*/ 1378008 h 1798109"/>
                <a:gd name="connsiteX115" fmla="*/ 2718 w 2848949"/>
                <a:gd name="connsiteY115" fmla="*/ 1286210 h 1798109"/>
                <a:gd name="connsiteX116" fmla="*/ 2574 w 2848949"/>
                <a:gd name="connsiteY116" fmla="*/ 1262306 h 1798109"/>
                <a:gd name="connsiteX117" fmla="*/ 50 w 2848949"/>
                <a:gd name="connsiteY117" fmla="*/ 1190806 h 1798109"/>
                <a:gd name="connsiteX118" fmla="*/ 2695 w 2848949"/>
                <a:gd name="connsiteY118" fmla="*/ 1143691 h 1798109"/>
                <a:gd name="connsiteX119" fmla="*/ 2728 w 2848949"/>
                <a:gd name="connsiteY119" fmla="*/ 1140566 h 1798109"/>
                <a:gd name="connsiteX120" fmla="*/ 2817 w 2848949"/>
                <a:gd name="connsiteY120" fmla="*/ 1082537 h 1798109"/>
                <a:gd name="connsiteX121" fmla="*/ 448 w 2848949"/>
                <a:gd name="connsiteY121" fmla="*/ 952507 h 1798109"/>
                <a:gd name="connsiteX122" fmla="*/ 1844 w 2848949"/>
                <a:gd name="connsiteY122" fmla="*/ 927161 h 1798109"/>
                <a:gd name="connsiteX123" fmla="*/ 668 w 2848949"/>
                <a:gd name="connsiteY123" fmla="*/ 891438 h 1798109"/>
                <a:gd name="connsiteX124" fmla="*/ 2817 w 2848949"/>
                <a:gd name="connsiteY124" fmla="*/ 736479 h 1798109"/>
                <a:gd name="connsiteX125" fmla="*/ 3193 w 2848949"/>
                <a:gd name="connsiteY125" fmla="*/ 718337 h 1798109"/>
                <a:gd name="connsiteX126" fmla="*/ 2817 w 2848949"/>
                <a:gd name="connsiteY126" fmla="*/ 712883 h 1798109"/>
                <a:gd name="connsiteX127" fmla="*/ 2817 w 2848949"/>
                <a:gd name="connsiteY127" fmla="*/ 539854 h 1798109"/>
                <a:gd name="connsiteX128" fmla="*/ 68745 w 2848949"/>
                <a:gd name="connsiteY128" fmla="*/ 468197 h 1798109"/>
                <a:gd name="connsiteX129" fmla="*/ 168052 w 2848949"/>
                <a:gd name="connsiteY129" fmla="*/ 468197 h 1798109"/>
                <a:gd name="connsiteX130" fmla="*/ 218457 w 2848949"/>
                <a:gd name="connsiteY130" fmla="*/ 466189 h 1798109"/>
                <a:gd name="connsiteX131" fmla="*/ 262041 w 2848949"/>
                <a:gd name="connsiteY131" fmla="*/ 467341 h 1798109"/>
                <a:gd name="connsiteX132" fmla="*/ 310656 w 2848949"/>
                <a:gd name="connsiteY132" fmla="*/ 466296 h 1798109"/>
                <a:gd name="connsiteX133" fmla="*/ 402777 w 2848949"/>
                <a:gd name="connsiteY133" fmla="*/ 468197 h 1798109"/>
                <a:gd name="connsiteX134" fmla="*/ 429812 w 2848949"/>
                <a:gd name="connsiteY134" fmla="*/ 468922 h 1798109"/>
                <a:gd name="connsiteX135" fmla="*/ 447917 w 2848949"/>
                <a:gd name="connsiteY135" fmla="*/ 468197 h 1798109"/>
                <a:gd name="connsiteX136" fmla="*/ 529777 w 2848949"/>
                <a:gd name="connsiteY136" fmla="*/ 463840 h 1798109"/>
                <a:gd name="connsiteX137" fmla="*/ 578397 w 2848949"/>
                <a:gd name="connsiteY137" fmla="*/ 465986 h 1798109"/>
                <a:gd name="connsiteX138" fmla="*/ 718475 w 2848949"/>
                <a:gd name="connsiteY138" fmla="*/ 4060 h 1798109"/>
                <a:gd name="connsiteX0" fmla="*/ 718475 w 2848949"/>
                <a:gd name="connsiteY0" fmla="*/ 4994 h 1799043"/>
                <a:gd name="connsiteX1" fmla="*/ 796761 w 2848949"/>
                <a:gd name="connsiteY1" fmla="*/ 253855 h 1799043"/>
                <a:gd name="connsiteX2" fmla="*/ 859280 w 2848949"/>
                <a:gd name="connsiteY2" fmla="*/ 469318 h 1799043"/>
                <a:gd name="connsiteX3" fmla="*/ 875941 w 2848949"/>
                <a:gd name="connsiteY3" fmla="*/ 469218 h 1799043"/>
                <a:gd name="connsiteX4" fmla="*/ 881255 w 2848949"/>
                <a:gd name="connsiteY4" fmla="*/ 469131 h 1799043"/>
                <a:gd name="connsiteX5" fmla="*/ 882488 w 2848949"/>
                <a:gd name="connsiteY5" fmla="*/ 469178 h 1799043"/>
                <a:gd name="connsiteX6" fmla="*/ 890283 w 2848949"/>
                <a:gd name="connsiteY6" fmla="*/ 469131 h 1799043"/>
                <a:gd name="connsiteX7" fmla="*/ 1070841 w 2848949"/>
                <a:gd name="connsiteY7" fmla="*/ 469131 h 1799043"/>
                <a:gd name="connsiteX8" fmla="*/ 1163370 w 2848949"/>
                <a:gd name="connsiteY8" fmla="*/ 462937 h 1799043"/>
                <a:gd name="connsiteX9" fmla="*/ 1202681 w 2848949"/>
                <a:gd name="connsiteY9" fmla="*/ 464119 h 1799043"/>
                <a:gd name="connsiteX10" fmla="*/ 1216554 w 2848949"/>
                <a:gd name="connsiteY10" fmla="*/ 465546 h 1799043"/>
                <a:gd name="connsiteX11" fmla="*/ 1251963 w 2848949"/>
                <a:gd name="connsiteY11" fmla="*/ 466591 h 1799043"/>
                <a:gd name="connsiteX12" fmla="*/ 1296538 w 2848949"/>
                <a:gd name="connsiteY12" fmla="*/ 469131 h 1799043"/>
                <a:gd name="connsiteX13" fmla="*/ 1379676 w 2848949"/>
                <a:gd name="connsiteY13" fmla="*/ 472574 h 1799043"/>
                <a:gd name="connsiteX14" fmla="*/ 1398785 w 2848949"/>
                <a:gd name="connsiteY14" fmla="*/ 472046 h 1799043"/>
                <a:gd name="connsiteX15" fmla="*/ 1431956 w 2848949"/>
                <a:gd name="connsiteY15" fmla="*/ 469131 h 1799043"/>
                <a:gd name="connsiteX16" fmla="*/ 1486062 w 2848949"/>
                <a:gd name="connsiteY16" fmla="*/ 466844 h 1799043"/>
                <a:gd name="connsiteX17" fmla="*/ 1516470 w 2848949"/>
                <a:gd name="connsiteY17" fmla="*/ 468708 h 1799043"/>
                <a:gd name="connsiteX18" fmla="*/ 1568272 w 2848949"/>
                <a:gd name="connsiteY18" fmla="*/ 466925 h 1799043"/>
                <a:gd name="connsiteX19" fmla="*/ 1621108 w 2848949"/>
                <a:gd name="connsiteY19" fmla="*/ 467656 h 1799043"/>
                <a:gd name="connsiteX20" fmla="*/ 1633242 w 2848949"/>
                <a:gd name="connsiteY20" fmla="*/ 467991 h 1799043"/>
                <a:gd name="connsiteX21" fmla="*/ 1668001 w 2848949"/>
                <a:gd name="connsiteY21" fmla="*/ 466080 h 1799043"/>
                <a:gd name="connsiteX22" fmla="*/ 1716525 w 2848949"/>
                <a:gd name="connsiteY22" fmla="*/ 467362 h 1799043"/>
                <a:gd name="connsiteX23" fmla="*/ 1765456 w 2848949"/>
                <a:gd name="connsiteY23" fmla="*/ 468197 h 1799043"/>
                <a:gd name="connsiteX24" fmla="*/ 1798709 w 2848949"/>
                <a:gd name="connsiteY24" fmla="*/ 467027 h 1799043"/>
                <a:gd name="connsiteX25" fmla="*/ 1874407 w 2848949"/>
                <a:gd name="connsiteY25" fmla="*/ 465004 h 1799043"/>
                <a:gd name="connsiteX26" fmla="*/ 1915130 w 2848949"/>
                <a:gd name="connsiteY26" fmla="*/ 468734 h 1799043"/>
                <a:gd name="connsiteX27" fmla="*/ 1973629 w 2848949"/>
                <a:gd name="connsiteY27" fmla="*/ 469131 h 1799043"/>
                <a:gd name="connsiteX28" fmla="*/ 2037545 w 2848949"/>
                <a:gd name="connsiteY28" fmla="*/ 465600 h 1799043"/>
                <a:gd name="connsiteX29" fmla="*/ 2075458 w 2848949"/>
                <a:gd name="connsiteY29" fmla="*/ 467743 h 1799043"/>
                <a:gd name="connsiteX30" fmla="*/ 2102550 w 2848949"/>
                <a:gd name="connsiteY30" fmla="*/ 466600 h 1799043"/>
                <a:gd name="connsiteX31" fmla="*/ 2154187 w 2848949"/>
                <a:gd name="connsiteY31" fmla="*/ 469131 h 1799043"/>
                <a:gd name="connsiteX32" fmla="*/ 2165952 w 2848949"/>
                <a:gd name="connsiteY32" fmla="*/ 469874 h 1799043"/>
                <a:gd name="connsiteX33" fmla="*/ 2199326 w 2848949"/>
                <a:gd name="connsiteY33" fmla="*/ 469131 h 1799043"/>
                <a:gd name="connsiteX34" fmla="*/ 2227712 w 2848949"/>
                <a:gd name="connsiteY34" fmla="*/ 470353 h 1799043"/>
                <a:gd name="connsiteX35" fmla="*/ 2242098 w 2848949"/>
                <a:gd name="connsiteY35" fmla="*/ 469634 h 1799043"/>
                <a:gd name="connsiteX36" fmla="*/ 2294669 w 2848949"/>
                <a:gd name="connsiteY36" fmla="*/ 467153 h 1799043"/>
                <a:gd name="connsiteX37" fmla="*/ 2354036 w 2848949"/>
                <a:gd name="connsiteY37" fmla="*/ 468902 h 1799043"/>
                <a:gd name="connsiteX38" fmla="*/ 2386584 w 2848949"/>
                <a:gd name="connsiteY38" fmla="*/ 468638 h 1799043"/>
                <a:gd name="connsiteX39" fmla="*/ 2425023 w 2848949"/>
                <a:gd name="connsiteY39" fmla="*/ 469131 h 1799043"/>
                <a:gd name="connsiteX40" fmla="*/ 2490579 w 2848949"/>
                <a:gd name="connsiteY40" fmla="*/ 466100 h 1799043"/>
                <a:gd name="connsiteX41" fmla="*/ 2570687 w 2848949"/>
                <a:gd name="connsiteY41" fmla="*/ 468211 h 1799043"/>
                <a:gd name="connsiteX42" fmla="*/ 2640367 w 2848949"/>
                <a:gd name="connsiteY42" fmla="*/ 465947 h 1799043"/>
                <a:gd name="connsiteX43" fmla="*/ 2777111 w 2848949"/>
                <a:gd name="connsiteY43" fmla="*/ 469131 h 1799043"/>
                <a:gd name="connsiteX44" fmla="*/ 2843039 w 2848949"/>
                <a:gd name="connsiteY44" fmla="*/ 540788 h 1799043"/>
                <a:gd name="connsiteX45" fmla="*/ 2841837 w 2848949"/>
                <a:gd name="connsiteY45" fmla="*/ 685102 h 1799043"/>
                <a:gd name="connsiteX46" fmla="*/ 2842284 w 2848949"/>
                <a:gd name="connsiteY46" fmla="*/ 704543 h 1799043"/>
                <a:gd name="connsiteX47" fmla="*/ 2843039 w 2848949"/>
                <a:gd name="connsiteY47" fmla="*/ 713817 h 1799043"/>
                <a:gd name="connsiteX48" fmla="*/ 2843039 w 2848949"/>
                <a:gd name="connsiteY48" fmla="*/ 886847 h 1799043"/>
                <a:gd name="connsiteX49" fmla="*/ 2843127 w 2848949"/>
                <a:gd name="connsiteY49" fmla="*/ 900115 h 1799043"/>
                <a:gd name="connsiteX50" fmla="*/ 2845154 w 2848949"/>
                <a:gd name="connsiteY50" fmla="*/ 933826 h 1799043"/>
                <a:gd name="connsiteX51" fmla="*/ 2843039 w 2848949"/>
                <a:gd name="connsiteY51" fmla="*/ 1083471 h 1799043"/>
                <a:gd name="connsiteX52" fmla="*/ 2842645 w 2848949"/>
                <a:gd name="connsiteY52" fmla="*/ 1093990 h 1799043"/>
                <a:gd name="connsiteX53" fmla="*/ 2842065 w 2848949"/>
                <a:gd name="connsiteY53" fmla="*/ 1126874 h 1799043"/>
                <a:gd name="connsiteX54" fmla="*/ 2843039 w 2848949"/>
                <a:gd name="connsiteY54" fmla="*/ 1280096 h 1799043"/>
                <a:gd name="connsiteX55" fmla="*/ 2844334 w 2848949"/>
                <a:gd name="connsiteY55" fmla="*/ 1315155 h 1799043"/>
                <a:gd name="connsiteX56" fmla="*/ 2847959 w 2848949"/>
                <a:gd name="connsiteY56" fmla="*/ 1347248 h 1799043"/>
                <a:gd name="connsiteX57" fmla="*/ 2846847 w 2848949"/>
                <a:gd name="connsiteY57" fmla="*/ 1439043 h 1799043"/>
                <a:gd name="connsiteX58" fmla="*/ 2844027 w 2848949"/>
                <a:gd name="connsiteY58" fmla="*/ 1466950 h 1799043"/>
                <a:gd name="connsiteX59" fmla="*/ 2847185 w 2848949"/>
                <a:gd name="connsiteY59" fmla="*/ 1511160 h 1799043"/>
                <a:gd name="connsiteX60" fmla="*/ 2843039 w 2848949"/>
                <a:gd name="connsiteY60" fmla="*/ 1720534 h 1799043"/>
                <a:gd name="connsiteX61" fmla="*/ 2777111 w 2848949"/>
                <a:gd name="connsiteY61" fmla="*/ 1792191 h 1799043"/>
                <a:gd name="connsiteX62" fmla="*/ 2677804 w 2848949"/>
                <a:gd name="connsiteY62" fmla="*/ 1792191 h 1799043"/>
                <a:gd name="connsiteX63" fmla="*/ 2662744 w 2848949"/>
                <a:gd name="connsiteY63" fmla="*/ 1791568 h 1799043"/>
                <a:gd name="connsiteX64" fmla="*/ 2650721 w 2848949"/>
                <a:gd name="connsiteY64" fmla="*/ 1792191 h 1799043"/>
                <a:gd name="connsiteX65" fmla="*/ 2415995 w 2848949"/>
                <a:gd name="connsiteY65" fmla="*/ 1792191 h 1799043"/>
                <a:gd name="connsiteX66" fmla="*/ 2380291 w 2848949"/>
                <a:gd name="connsiteY66" fmla="*/ 1791548 h 1799043"/>
                <a:gd name="connsiteX67" fmla="*/ 2343773 w 2848949"/>
                <a:gd name="connsiteY67" fmla="*/ 1792191 h 1799043"/>
                <a:gd name="connsiteX68" fmla="*/ 2260955 w 2848949"/>
                <a:gd name="connsiteY68" fmla="*/ 1795413 h 1799043"/>
                <a:gd name="connsiteX69" fmla="*/ 2168999 w 2848949"/>
                <a:gd name="connsiteY69" fmla="*/ 1793040 h 1799043"/>
                <a:gd name="connsiteX70" fmla="*/ 2128898 w 2848949"/>
                <a:gd name="connsiteY70" fmla="*/ 1793904 h 1799043"/>
                <a:gd name="connsiteX71" fmla="*/ 2054880 w 2848949"/>
                <a:gd name="connsiteY71" fmla="*/ 1792191 h 1799043"/>
                <a:gd name="connsiteX72" fmla="*/ 2020871 w 2848949"/>
                <a:gd name="connsiteY72" fmla="*/ 1791335 h 1799043"/>
                <a:gd name="connsiteX73" fmla="*/ 1928489 w 2848949"/>
                <a:gd name="connsiteY73" fmla="*/ 1792191 h 1799043"/>
                <a:gd name="connsiteX74" fmla="*/ 1916687 w 2848949"/>
                <a:gd name="connsiteY74" fmla="*/ 1791856 h 1799043"/>
                <a:gd name="connsiteX75" fmla="*/ 1901406 w 2848949"/>
                <a:gd name="connsiteY75" fmla="*/ 1792191 h 1799043"/>
                <a:gd name="connsiteX76" fmla="*/ 1796138 w 2848949"/>
                <a:gd name="connsiteY76" fmla="*/ 1791871 h 1799043"/>
                <a:gd name="connsiteX77" fmla="*/ 1727260 w 2848949"/>
                <a:gd name="connsiteY77" fmla="*/ 1792041 h 1799043"/>
                <a:gd name="connsiteX78" fmla="*/ 1720848 w 2848949"/>
                <a:gd name="connsiteY78" fmla="*/ 1792191 h 1799043"/>
                <a:gd name="connsiteX79" fmla="*/ 1594458 w 2848949"/>
                <a:gd name="connsiteY79" fmla="*/ 1792191 h 1799043"/>
                <a:gd name="connsiteX80" fmla="*/ 1553667 w 2848949"/>
                <a:gd name="connsiteY80" fmla="*/ 1791753 h 1799043"/>
                <a:gd name="connsiteX81" fmla="*/ 1513207 w 2848949"/>
                <a:gd name="connsiteY81" fmla="*/ 1792191 h 1799043"/>
                <a:gd name="connsiteX82" fmla="*/ 1485019 w 2848949"/>
                <a:gd name="connsiteY82" fmla="*/ 1791454 h 1799043"/>
                <a:gd name="connsiteX83" fmla="*/ 1413900 w 2848949"/>
                <a:gd name="connsiteY83" fmla="*/ 1792191 h 1799043"/>
                <a:gd name="connsiteX84" fmla="*/ 1360150 w 2848949"/>
                <a:gd name="connsiteY84" fmla="*/ 1792176 h 1799043"/>
                <a:gd name="connsiteX85" fmla="*/ 1359733 w 2848949"/>
                <a:gd name="connsiteY85" fmla="*/ 1792191 h 1799043"/>
                <a:gd name="connsiteX86" fmla="*/ 1260426 w 2848949"/>
                <a:gd name="connsiteY86" fmla="*/ 1792191 h 1799043"/>
                <a:gd name="connsiteX87" fmla="*/ 1258972 w 2848949"/>
                <a:gd name="connsiteY87" fmla="*/ 1792175 h 1799043"/>
                <a:gd name="connsiteX88" fmla="*/ 1206259 w 2848949"/>
                <a:gd name="connsiteY88" fmla="*/ 1792191 h 1799043"/>
                <a:gd name="connsiteX89" fmla="*/ 1122457 w 2848949"/>
                <a:gd name="connsiteY89" fmla="*/ 1790934 h 1799043"/>
                <a:gd name="connsiteX90" fmla="*/ 1101837 w 2848949"/>
                <a:gd name="connsiteY90" fmla="*/ 1791306 h 1799043"/>
                <a:gd name="connsiteX91" fmla="*/ 1079868 w 2848949"/>
                <a:gd name="connsiteY91" fmla="*/ 1792191 h 1799043"/>
                <a:gd name="connsiteX92" fmla="*/ 1051466 w 2848949"/>
                <a:gd name="connsiteY92" fmla="*/ 1792327 h 1799043"/>
                <a:gd name="connsiteX93" fmla="*/ 1012303 w 2848949"/>
                <a:gd name="connsiteY93" fmla="*/ 1796375 h 1799043"/>
                <a:gd name="connsiteX94" fmla="*/ 818060 w 2848949"/>
                <a:gd name="connsiteY94" fmla="*/ 1792191 h 1799043"/>
                <a:gd name="connsiteX95" fmla="*/ 817375 w 2848949"/>
                <a:gd name="connsiteY95" fmla="*/ 1792127 h 1799043"/>
                <a:gd name="connsiteX96" fmla="*/ 805842 w 2848949"/>
                <a:gd name="connsiteY96" fmla="*/ 1792113 h 1799043"/>
                <a:gd name="connsiteX97" fmla="*/ 753241 w 2848949"/>
                <a:gd name="connsiteY97" fmla="*/ 1789682 h 1799043"/>
                <a:gd name="connsiteX98" fmla="*/ 737880 w 2848949"/>
                <a:gd name="connsiteY98" fmla="*/ 1789333 h 1799043"/>
                <a:gd name="connsiteX99" fmla="*/ 691669 w 2848949"/>
                <a:gd name="connsiteY99" fmla="*/ 1792191 h 1799043"/>
                <a:gd name="connsiteX100" fmla="*/ 603843 w 2848949"/>
                <a:gd name="connsiteY100" fmla="*/ 1794002 h 1799043"/>
                <a:gd name="connsiteX101" fmla="*/ 568608 w 2848949"/>
                <a:gd name="connsiteY101" fmla="*/ 1794713 h 1799043"/>
                <a:gd name="connsiteX102" fmla="*/ 568450 w 2848949"/>
                <a:gd name="connsiteY102" fmla="*/ 1794718 h 1799043"/>
                <a:gd name="connsiteX103" fmla="*/ 568414 w 2848949"/>
                <a:gd name="connsiteY103" fmla="*/ 1794717 h 1799043"/>
                <a:gd name="connsiteX104" fmla="*/ 536006 w 2848949"/>
                <a:gd name="connsiteY104" fmla="*/ 1795370 h 1799043"/>
                <a:gd name="connsiteX105" fmla="*/ 456944 w 2848949"/>
                <a:gd name="connsiteY105" fmla="*/ 1792191 h 1799043"/>
                <a:gd name="connsiteX106" fmla="*/ 427155 w 2848949"/>
                <a:gd name="connsiteY106" fmla="*/ 1790570 h 1799043"/>
                <a:gd name="connsiteX107" fmla="*/ 402777 w 2848949"/>
                <a:gd name="connsiteY107" fmla="*/ 1792191 h 1799043"/>
                <a:gd name="connsiteX108" fmla="*/ 222219 w 2848949"/>
                <a:gd name="connsiteY108" fmla="*/ 1792191 h 1799043"/>
                <a:gd name="connsiteX109" fmla="*/ 68745 w 2848949"/>
                <a:gd name="connsiteY109" fmla="*/ 1792191 h 1799043"/>
                <a:gd name="connsiteX110" fmla="*/ 2817 w 2848949"/>
                <a:gd name="connsiteY110" fmla="*/ 1720534 h 1799043"/>
                <a:gd name="connsiteX111" fmla="*/ 4164 w 2848949"/>
                <a:gd name="connsiteY111" fmla="*/ 1665261 h 1799043"/>
                <a:gd name="connsiteX112" fmla="*/ 3473 w 2848949"/>
                <a:gd name="connsiteY112" fmla="*/ 1616085 h 1799043"/>
                <a:gd name="connsiteX113" fmla="*/ 2817 w 2848949"/>
                <a:gd name="connsiteY113" fmla="*/ 1500315 h 1799043"/>
                <a:gd name="connsiteX114" fmla="*/ 1423 w 2848949"/>
                <a:gd name="connsiteY114" fmla="*/ 1378942 h 1799043"/>
                <a:gd name="connsiteX115" fmla="*/ 2718 w 2848949"/>
                <a:gd name="connsiteY115" fmla="*/ 1287144 h 1799043"/>
                <a:gd name="connsiteX116" fmla="*/ 2574 w 2848949"/>
                <a:gd name="connsiteY116" fmla="*/ 1263240 h 1799043"/>
                <a:gd name="connsiteX117" fmla="*/ 50 w 2848949"/>
                <a:gd name="connsiteY117" fmla="*/ 1191740 h 1799043"/>
                <a:gd name="connsiteX118" fmla="*/ 2695 w 2848949"/>
                <a:gd name="connsiteY118" fmla="*/ 1144625 h 1799043"/>
                <a:gd name="connsiteX119" fmla="*/ 2728 w 2848949"/>
                <a:gd name="connsiteY119" fmla="*/ 1141500 h 1799043"/>
                <a:gd name="connsiteX120" fmla="*/ 2817 w 2848949"/>
                <a:gd name="connsiteY120" fmla="*/ 1083471 h 1799043"/>
                <a:gd name="connsiteX121" fmla="*/ 448 w 2848949"/>
                <a:gd name="connsiteY121" fmla="*/ 953441 h 1799043"/>
                <a:gd name="connsiteX122" fmla="*/ 1844 w 2848949"/>
                <a:gd name="connsiteY122" fmla="*/ 928095 h 1799043"/>
                <a:gd name="connsiteX123" fmla="*/ 668 w 2848949"/>
                <a:gd name="connsiteY123" fmla="*/ 892372 h 1799043"/>
                <a:gd name="connsiteX124" fmla="*/ 2817 w 2848949"/>
                <a:gd name="connsiteY124" fmla="*/ 737413 h 1799043"/>
                <a:gd name="connsiteX125" fmla="*/ 3193 w 2848949"/>
                <a:gd name="connsiteY125" fmla="*/ 719271 h 1799043"/>
                <a:gd name="connsiteX126" fmla="*/ 2817 w 2848949"/>
                <a:gd name="connsiteY126" fmla="*/ 713817 h 1799043"/>
                <a:gd name="connsiteX127" fmla="*/ 2817 w 2848949"/>
                <a:gd name="connsiteY127" fmla="*/ 540788 h 1799043"/>
                <a:gd name="connsiteX128" fmla="*/ 68745 w 2848949"/>
                <a:gd name="connsiteY128" fmla="*/ 469131 h 1799043"/>
                <a:gd name="connsiteX129" fmla="*/ 168052 w 2848949"/>
                <a:gd name="connsiteY129" fmla="*/ 469131 h 1799043"/>
                <a:gd name="connsiteX130" fmla="*/ 218457 w 2848949"/>
                <a:gd name="connsiteY130" fmla="*/ 467123 h 1799043"/>
                <a:gd name="connsiteX131" fmla="*/ 262041 w 2848949"/>
                <a:gd name="connsiteY131" fmla="*/ 468275 h 1799043"/>
                <a:gd name="connsiteX132" fmla="*/ 310656 w 2848949"/>
                <a:gd name="connsiteY132" fmla="*/ 467230 h 1799043"/>
                <a:gd name="connsiteX133" fmla="*/ 402777 w 2848949"/>
                <a:gd name="connsiteY133" fmla="*/ 469131 h 1799043"/>
                <a:gd name="connsiteX134" fmla="*/ 429812 w 2848949"/>
                <a:gd name="connsiteY134" fmla="*/ 469856 h 1799043"/>
                <a:gd name="connsiteX135" fmla="*/ 447917 w 2848949"/>
                <a:gd name="connsiteY135" fmla="*/ 469131 h 1799043"/>
                <a:gd name="connsiteX136" fmla="*/ 529777 w 2848949"/>
                <a:gd name="connsiteY136" fmla="*/ 464774 h 1799043"/>
                <a:gd name="connsiteX137" fmla="*/ 578397 w 2848949"/>
                <a:gd name="connsiteY137" fmla="*/ 466920 h 1799043"/>
                <a:gd name="connsiteX138" fmla="*/ 718475 w 2848949"/>
                <a:gd name="connsiteY138" fmla="*/ 4994 h 1799043"/>
                <a:gd name="connsiteX0" fmla="*/ 718475 w 2848949"/>
                <a:gd name="connsiteY0" fmla="*/ 5294 h 1799343"/>
                <a:gd name="connsiteX1" fmla="*/ 796761 w 2848949"/>
                <a:gd name="connsiteY1" fmla="*/ 254155 h 1799343"/>
                <a:gd name="connsiteX2" fmla="*/ 859280 w 2848949"/>
                <a:gd name="connsiteY2" fmla="*/ 469618 h 1799343"/>
                <a:gd name="connsiteX3" fmla="*/ 875941 w 2848949"/>
                <a:gd name="connsiteY3" fmla="*/ 469518 h 1799343"/>
                <a:gd name="connsiteX4" fmla="*/ 881255 w 2848949"/>
                <a:gd name="connsiteY4" fmla="*/ 469431 h 1799343"/>
                <a:gd name="connsiteX5" fmla="*/ 882488 w 2848949"/>
                <a:gd name="connsiteY5" fmla="*/ 469478 h 1799343"/>
                <a:gd name="connsiteX6" fmla="*/ 890283 w 2848949"/>
                <a:gd name="connsiteY6" fmla="*/ 469431 h 1799343"/>
                <a:gd name="connsiteX7" fmla="*/ 1070841 w 2848949"/>
                <a:gd name="connsiteY7" fmla="*/ 469431 h 1799343"/>
                <a:gd name="connsiteX8" fmla="*/ 1163370 w 2848949"/>
                <a:gd name="connsiteY8" fmla="*/ 463237 h 1799343"/>
                <a:gd name="connsiteX9" fmla="*/ 1202681 w 2848949"/>
                <a:gd name="connsiteY9" fmla="*/ 464419 h 1799343"/>
                <a:gd name="connsiteX10" fmla="*/ 1216554 w 2848949"/>
                <a:gd name="connsiteY10" fmla="*/ 465846 h 1799343"/>
                <a:gd name="connsiteX11" fmla="*/ 1251963 w 2848949"/>
                <a:gd name="connsiteY11" fmla="*/ 466891 h 1799343"/>
                <a:gd name="connsiteX12" fmla="*/ 1296538 w 2848949"/>
                <a:gd name="connsiteY12" fmla="*/ 469431 h 1799343"/>
                <a:gd name="connsiteX13" fmla="*/ 1379676 w 2848949"/>
                <a:gd name="connsiteY13" fmla="*/ 472874 h 1799343"/>
                <a:gd name="connsiteX14" fmla="*/ 1398785 w 2848949"/>
                <a:gd name="connsiteY14" fmla="*/ 472346 h 1799343"/>
                <a:gd name="connsiteX15" fmla="*/ 1431956 w 2848949"/>
                <a:gd name="connsiteY15" fmla="*/ 469431 h 1799343"/>
                <a:gd name="connsiteX16" fmla="*/ 1486062 w 2848949"/>
                <a:gd name="connsiteY16" fmla="*/ 467144 h 1799343"/>
                <a:gd name="connsiteX17" fmla="*/ 1516470 w 2848949"/>
                <a:gd name="connsiteY17" fmla="*/ 469008 h 1799343"/>
                <a:gd name="connsiteX18" fmla="*/ 1568272 w 2848949"/>
                <a:gd name="connsiteY18" fmla="*/ 467225 h 1799343"/>
                <a:gd name="connsiteX19" fmla="*/ 1621108 w 2848949"/>
                <a:gd name="connsiteY19" fmla="*/ 467956 h 1799343"/>
                <a:gd name="connsiteX20" fmla="*/ 1633242 w 2848949"/>
                <a:gd name="connsiteY20" fmla="*/ 468291 h 1799343"/>
                <a:gd name="connsiteX21" fmla="*/ 1668001 w 2848949"/>
                <a:gd name="connsiteY21" fmla="*/ 466380 h 1799343"/>
                <a:gd name="connsiteX22" fmla="*/ 1716525 w 2848949"/>
                <a:gd name="connsiteY22" fmla="*/ 467662 h 1799343"/>
                <a:gd name="connsiteX23" fmla="*/ 1765456 w 2848949"/>
                <a:gd name="connsiteY23" fmla="*/ 468497 h 1799343"/>
                <a:gd name="connsiteX24" fmla="*/ 1798709 w 2848949"/>
                <a:gd name="connsiteY24" fmla="*/ 467327 h 1799343"/>
                <a:gd name="connsiteX25" fmla="*/ 1874407 w 2848949"/>
                <a:gd name="connsiteY25" fmla="*/ 465304 h 1799343"/>
                <a:gd name="connsiteX26" fmla="*/ 1915130 w 2848949"/>
                <a:gd name="connsiteY26" fmla="*/ 469034 h 1799343"/>
                <a:gd name="connsiteX27" fmla="*/ 1973629 w 2848949"/>
                <a:gd name="connsiteY27" fmla="*/ 469431 h 1799343"/>
                <a:gd name="connsiteX28" fmla="*/ 2037545 w 2848949"/>
                <a:gd name="connsiteY28" fmla="*/ 465900 h 1799343"/>
                <a:gd name="connsiteX29" fmla="*/ 2075458 w 2848949"/>
                <a:gd name="connsiteY29" fmla="*/ 468043 h 1799343"/>
                <a:gd name="connsiteX30" fmla="*/ 2102550 w 2848949"/>
                <a:gd name="connsiteY30" fmla="*/ 466900 h 1799343"/>
                <a:gd name="connsiteX31" fmla="*/ 2154187 w 2848949"/>
                <a:gd name="connsiteY31" fmla="*/ 469431 h 1799343"/>
                <a:gd name="connsiteX32" fmla="*/ 2165952 w 2848949"/>
                <a:gd name="connsiteY32" fmla="*/ 470174 h 1799343"/>
                <a:gd name="connsiteX33" fmla="*/ 2199326 w 2848949"/>
                <a:gd name="connsiteY33" fmla="*/ 469431 h 1799343"/>
                <a:gd name="connsiteX34" fmla="*/ 2227712 w 2848949"/>
                <a:gd name="connsiteY34" fmla="*/ 470653 h 1799343"/>
                <a:gd name="connsiteX35" fmla="*/ 2242098 w 2848949"/>
                <a:gd name="connsiteY35" fmla="*/ 469934 h 1799343"/>
                <a:gd name="connsiteX36" fmla="*/ 2294669 w 2848949"/>
                <a:gd name="connsiteY36" fmla="*/ 467453 h 1799343"/>
                <a:gd name="connsiteX37" fmla="*/ 2354036 w 2848949"/>
                <a:gd name="connsiteY37" fmla="*/ 469202 h 1799343"/>
                <a:gd name="connsiteX38" fmla="*/ 2386584 w 2848949"/>
                <a:gd name="connsiteY38" fmla="*/ 468938 h 1799343"/>
                <a:gd name="connsiteX39" fmla="*/ 2425023 w 2848949"/>
                <a:gd name="connsiteY39" fmla="*/ 469431 h 1799343"/>
                <a:gd name="connsiteX40" fmla="*/ 2490579 w 2848949"/>
                <a:gd name="connsiteY40" fmla="*/ 466400 h 1799343"/>
                <a:gd name="connsiteX41" fmla="*/ 2570687 w 2848949"/>
                <a:gd name="connsiteY41" fmla="*/ 468511 h 1799343"/>
                <a:gd name="connsiteX42" fmla="*/ 2640367 w 2848949"/>
                <a:gd name="connsiteY42" fmla="*/ 466247 h 1799343"/>
                <a:gd name="connsiteX43" fmla="*/ 2777111 w 2848949"/>
                <a:gd name="connsiteY43" fmla="*/ 469431 h 1799343"/>
                <a:gd name="connsiteX44" fmla="*/ 2843039 w 2848949"/>
                <a:gd name="connsiteY44" fmla="*/ 541088 h 1799343"/>
                <a:gd name="connsiteX45" fmla="*/ 2841837 w 2848949"/>
                <a:gd name="connsiteY45" fmla="*/ 685402 h 1799343"/>
                <a:gd name="connsiteX46" fmla="*/ 2842284 w 2848949"/>
                <a:gd name="connsiteY46" fmla="*/ 704843 h 1799343"/>
                <a:gd name="connsiteX47" fmla="*/ 2843039 w 2848949"/>
                <a:gd name="connsiteY47" fmla="*/ 714117 h 1799343"/>
                <a:gd name="connsiteX48" fmla="*/ 2843039 w 2848949"/>
                <a:gd name="connsiteY48" fmla="*/ 887147 h 1799343"/>
                <a:gd name="connsiteX49" fmla="*/ 2843127 w 2848949"/>
                <a:gd name="connsiteY49" fmla="*/ 900415 h 1799343"/>
                <a:gd name="connsiteX50" fmla="*/ 2845154 w 2848949"/>
                <a:gd name="connsiteY50" fmla="*/ 934126 h 1799343"/>
                <a:gd name="connsiteX51" fmla="*/ 2843039 w 2848949"/>
                <a:gd name="connsiteY51" fmla="*/ 1083771 h 1799343"/>
                <a:gd name="connsiteX52" fmla="*/ 2842645 w 2848949"/>
                <a:gd name="connsiteY52" fmla="*/ 1094290 h 1799343"/>
                <a:gd name="connsiteX53" fmla="*/ 2842065 w 2848949"/>
                <a:gd name="connsiteY53" fmla="*/ 1127174 h 1799343"/>
                <a:gd name="connsiteX54" fmla="*/ 2843039 w 2848949"/>
                <a:gd name="connsiteY54" fmla="*/ 1280396 h 1799343"/>
                <a:gd name="connsiteX55" fmla="*/ 2844334 w 2848949"/>
                <a:gd name="connsiteY55" fmla="*/ 1315455 h 1799343"/>
                <a:gd name="connsiteX56" fmla="*/ 2847959 w 2848949"/>
                <a:gd name="connsiteY56" fmla="*/ 1347548 h 1799343"/>
                <a:gd name="connsiteX57" fmla="*/ 2846847 w 2848949"/>
                <a:gd name="connsiteY57" fmla="*/ 1439343 h 1799343"/>
                <a:gd name="connsiteX58" fmla="*/ 2844027 w 2848949"/>
                <a:gd name="connsiteY58" fmla="*/ 1467250 h 1799343"/>
                <a:gd name="connsiteX59" fmla="*/ 2847185 w 2848949"/>
                <a:gd name="connsiteY59" fmla="*/ 1511460 h 1799343"/>
                <a:gd name="connsiteX60" fmla="*/ 2843039 w 2848949"/>
                <a:gd name="connsiteY60" fmla="*/ 1720834 h 1799343"/>
                <a:gd name="connsiteX61" fmla="*/ 2777111 w 2848949"/>
                <a:gd name="connsiteY61" fmla="*/ 1792491 h 1799343"/>
                <a:gd name="connsiteX62" fmla="*/ 2677804 w 2848949"/>
                <a:gd name="connsiteY62" fmla="*/ 1792491 h 1799343"/>
                <a:gd name="connsiteX63" fmla="*/ 2662744 w 2848949"/>
                <a:gd name="connsiteY63" fmla="*/ 1791868 h 1799343"/>
                <a:gd name="connsiteX64" fmla="*/ 2650721 w 2848949"/>
                <a:gd name="connsiteY64" fmla="*/ 1792491 h 1799343"/>
                <a:gd name="connsiteX65" fmla="*/ 2415995 w 2848949"/>
                <a:gd name="connsiteY65" fmla="*/ 1792491 h 1799343"/>
                <a:gd name="connsiteX66" fmla="*/ 2380291 w 2848949"/>
                <a:gd name="connsiteY66" fmla="*/ 1791848 h 1799343"/>
                <a:gd name="connsiteX67" fmla="*/ 2343773 w 2848949"/>
                <a:gd name="connsiteY67" fmla="*/ 1792491 h 1799343"/>
                <a:gd name="connsiteX68" fmla="*/ 2260955 w 2848949"/>
                <a:gd name="connsiteY68" fmla="*/ 1795713 h 1799343"/>
                <a:gd name="connsiteX69" fmla="*/ 2168999 w 2848949"/>
                <a:gd name="connsiteY69" fmla="*/ 1793340 h 1799343"/>
                <a:gd name="connsiteX70" fmla="*/ 2128898 w 2848949"/>
                <a:gd name="connsiteY70" fmla="*/ 1794204 h 1799343"/>
                <a:gd name="connsiteX71" fmla="*/ 2054880 w 2848949"/>
                <a:gd name="connsiteY71" fmla="*/ 1792491 h 1799343"/>
                <a:gd name="connsiteX72" fmla="*/ 2020871 w 2848949"/>
                <a:gd name="connsiteY72" fmla="*/ 1791635 h 1799343"/>
                <a:gd name="connsiteX73" fmla="*/ 1928489 w 2848949"/>
                <a:gd name="connsiteY73" fmla="*/ 1792491 h 1799343"/>
                <a:gd name="connsiteX74" fmla="*/ 1916687 w 2848949"/>
                <a:gd name="connsiteY74" fmla="*/ 1792156 h 1799343"/>
                <a:gd name="connsiteX75" fmla="*/ 1901406 w 2848949"/>
                <a:gd name="connsiteY75" fmla="*/ 1792491 h 1799343"/>
                <a:gd name="connsiteX76" fmla="*/ 1796138 w 2848949"/>
                <a:gd name="connsiteY76" fmla="*/ 1792171 h 1799343"/>
                <a:gd name="connsiteX77" fmla="*/ 1727260 w 2848949"/>
                <a:gd name="connsiteY77" fmla="*/ 1792341 h 1799343"/>
                <a:gd name="connsiteX78" fmla="*/ 1720848 w 2848949"/>
                <a:gd name="connsiteY78" fmla="*/ 1792491 h 1799343"/>
                <a:gd name="connsiteX79" fmla="*/ 1594458 w 2848949"/>
                <a:gd name="connsiteY79" fmla="*/ 1792491 h 1799343"/>
                <a:gd name="connsiteX80" fmla="*/ 1553667 w 2848949"/>
                <a:gd name="connsiteY80" fmla="*/ 1792053 h 1799343"/>
                <a:gd name="connsiteX81" fmla="*/ 1513207 w 2848949"/>
                <a:gd name="connsiteY81" fmla="*/ 1792491 h 1799343"/>
                <a:gd name="connsiteX82" fmla="*/ 1485019 w 2848949"/>
                <a:gd name="connsiteY82" fmla="*/ 1791754 h 1799343"/>
                <a:gd name="connsiteX83" fmla="*/ 1413900 w 2848949"/>
                <a:gd name="connsiteY83" fmla="*/ 1792491 h 1799343"/>
                <a:gd name="connsiteX84" fmla="*/ 1360150 w 2848949"/>
                <a:gd name="connsiteY84" fmla="*/ 1792476 h 1799343"/>
                <a:gd name="connsiteX85" fmla="*/ 1359733 w 2848949"/>
                <a:gd name="connsiteY85" fmla="*/ 1792491 h 1799343"/>
                <a:gd name="connsiteX86" fmla="*/ 1260426 w 2848949"/>
                <a:gd name="connsiteY86" fmla="*/ 1792491 h 1799343"/>
                <a:gd name="connsiteX87" fmla="*/ 1258972 w 2848949"/>
                <a:gd name="connsiteY87" fmla="*/ 1792475 h 1799343"/>
                <a:gd name="connsiteX88" fmla="*/ 1206259 w 2848949"/>
                <a:gd name="connsiteY88" fmla="*/ 1792491 h 1799343"/>
                <a:gd name="connsiteX89" fmla="*/ 1122457 w 2848949"/>
                <a:gd name="connsiteY89" fmla="*/ 1791234 h 1799343"/>
                <a:gd name="connsiteX90" fmla="*/ 1101837 w 2848949"/>
                <a:gd name="connsiteY90" fmla="*/ 1791606 h 1799343"/>
                <a:gd name="connsiteX91" fmla="*/ 1079868 w 2848949"/>
                <a:gd name="connsiteY91" fmla="*/ 1792491 h 1799343"/>
                <a:gd name="connsiteX92" fmla="*/ 1051466 w 2848949"/>
                <a:gd name="connsiteY92" fmla="*/ 1792627 h 1799343"/>
                <a:gd name="connsiteX93" fmla="*/ 1012303 w 2848949"/>
                <a:gd name="connsiteY93" fmla="*/ 1796675 h 1799343"/>
                <a:gd name="connsiteX94" fmla="*/ 818060 w 2848949"/>
                <a:gd name="connsiteY94" fmla="*/ 1792491 h 1799343"/>
                <a:gd name="connsiteX95" fmla="*/ 817375 w 2848949"/>
                <a:gd name="connsiteY95" fmla="*/ 1792427 h 1799343"/>
                <a:gd name="connsiteX96" fmla="*/ 805842 w 2848949"/>
                <a:gd name="connsiteY96" fmla="*/ 1792413 h 1799343"/>
                <a:gd name="connsiteX97" fmla="*/ 753241 w 2848949"/>
                <a:gd name="connsiteY97" fmla="*/ 1789982 h 1799343"/>
                <a:gd name="connsiteX98" fmla="*/ 737880 w 2848949"/>
                <a:gd name="connsiteY98" fmla="*/ 1789633 h 1799343"/>
                <a:gd name="connsiteX99" fmla="*/ 691669 w 2848949"/>
                <a:gd name="connsiteY99" fmla="*/ 1792491 h 1799343"/>
                <a:gd name="connsiteX100" fmla="*/ 603843 w 2848949"/>
                <a:gd name="connsiteY100" fmla="*/ 1794302 h 1799343"/>
                <a:gd name="connsiteX101" fmla="*/ 568608 w 2848949"/>
                <a:gd name="connsiteY101" fmla="*/ 1795013 h 1799343"/>
                <a:gd name="connsiteX102" fmla="*/ 568450 w 2848949"/>
                <a:gd name="connsiteY102" fmla="*/ 1795018 h 1799343"/>
                <a:gd name="connsiteX103" fmla="*/ 568414 w 2848949"/>
                <a:gd name="connsiteY103" fmla="*/ 1795017 h 1799343"/>
                <a:gd name="connsiteX104" fmla="*/ 536006 w 2848949"/>
                <a:gd name="connsiteY104" fmla="*/ 1795670 h 1799343"/>
                <a:gd name="connsiteX105" fmla="*/ 456944 w 2848949"/>
                <a:gd name="connsiteY105" fmla="*/ 1792491 h 1799343"/>
                <a:gd name="connsiteX106" fmla="*/ 427155 w 2848949"/>
                <a:gd name="connsiteY106" fmla="*/ 1790870 h 1799343"/>
                <a:gd name="connsiteX107" fmla="*/ 402777 w 2848949"/>
                <a:gd name="connsiteY107" fmla="*/ 1792491 h 1799343"/>
                <a:gd name="connsiteX108" fmla="*/ 222219 w 2848949"/>
                <a:gd name="connsiteY108" fmla="*/ 1792491 h 1799343"/>
                <a:gd name="connsiteX109" fmla="*/ 68745 w 2848949"/>
                <a:gd name="connsiteY109" fmla="*/ 1792491 h 1799343"/>
                <a:gd name="connsiteX110" fmla="*/ 2817 w 2848949"/>
                <a:gd name="connsiteY110" fmla="*/ 1720834 h 1799343"/>
                <a:gd name="connsiteX111" fmla="*/ 4164 w 2848949"/>
                <a:gd name="connsiteY111" fmla="*/ 1665561 h 1799343"/>
                <a:gd name="connsiteX112" fmla="*/ 3473 w 2848949"/>
                <a:gd name="connsiteY112" fmla="*/ 1616385 h 1799343"/>
                <a:gd name="connsiteX113" fmla="*/ 2817 w 2848949"/>
                <a:gd name="connsiteY113" fmla="*/ 1500615 h 1799343"/>
                <a:gd name="connsiteX114" fmla="*/ 1423 w 2848949"/>
                <a:gd name="connsiteY114" fmla="*/ 1379242 h 1799343"/>
                <a:gd name="connsiteX115" fmla="*/ 2718 w 2848949"/>
                <a:gd name="connsiteY115" fmla="*/ 1287444 h 1799343"/>
                <a:gd name="connsiteX116" fmla="*/ 2574 w 2848949"/>
                <a:gd name="connsiteY116" fmla="*/ 1263540 h 1799343"/>
                <a:gd name="connsiteX117" fmla="*/ 50 w 2848949"/>
                <a:gd name="connsiteY117" fmla="*/ 1192040 h 1799343"/>
                <a:gd name="connsiteX118" fmla="*/ 2695 w 2848949"/>
                <a:gd name="connsiteY118" fmla="*/ 1144925 h 1799343"/>
                <a:gd name="connsiteX119" fmla="*/ 2728 w 2848949"/>
                <a:gd name="connsiteY119" fmla="*/ 1141800 h 1799343"/>
                <a:gd name="connsiteX120" fmla="*/ 2817 w 2848949"/>
                <a:gd name="connsiteY120" fmla="*/ 1083771 h 1799343"/>
                <a:gd name="connsiteX121" fmla="*/ 448 w 2848949"/>
                <a:gd name="connsiteY121" fmla="*/ 953741 h 1799343"/>
                <a:gd name="connsiteX122" fmla="*/ 1844 w 2848949"/>
                <a:gd name="connsiteY122" fmla="*/ 928395 h 1799343"/>
                <a:gd name="connsiteX123" fmla="*/ 668 w 2848949"/>
                <a:gd name="connsiteY123" fmla="*/ 892672 h 1799343"/>
                <a:gd name="connsiteX124" fmla="*/ 2817 w 2848949"/>
                <a:gd name="connsiteY124" fmla="*/ 737713 h 1799343"/>
                <a:gd name="connsiteX125" fmla="*/ 3193 w 2848949"/>
                <a:gd name="connsiteY125" fmla="*/ 719571 h 1799343"/>
                <a:gd name="connsiteX126" fmla="*/ 2817 w 2848949"/>
                <a:gd name="connsiteY126" fmla="*/ 714117 h 1799343"/>
                <a:gd name="connsiteX127" fmla="*/ 2817 w 2848949"/>
                <a:gd name="connsiteY127" fmla="*/ 541088 h 1799343"/>
                <a:gd name="connsiteX128" fmla="*/ 68745 w 2848949"/>
                <a:gd name="connsiteY128" fmla="*/ 469431 h 1799343"/>
                <a:gd name="connsiteX129" fmla="*/ 168052 w 2848949"/>
                <a:gd name="connsiteY129" fmla="*/ 469431 h 1799343"/>
                <a:gd name="connsiteX130" fmla="*/ 218457 w 2848949"/>
                <a:gd name="connsiteY130" fmla="*/ 467423 h 1799343"/>
                <a:gd name="connsiteX131" fmla="*/ 262041 w 2848949"/>
                <a:gd name="connsiteY131" fmla="*/ 468575 h 1799343"/>
                <a:gd name="connsiteX132" fmla="*/ 310656 w 2848949"/>
                <a:gd name="connsiteY132" fmla="*/ 467530 h 1799343"/>
                <a:gd name="connsiteX133" fmla="*/ 402777 w 2848949"/>
                <a:gd name="connsiteY133" fmla="*/ 469431 h 1799343"/>
                <a:gd name="connsiteX134" fmla="*/ 429812 w 2848949"/>
                <a:gd name="connsiteY134" fmla="*/ 470156 h 1799343"/>
                <a:gd name="connsiteX135" fmla="*/ 447917 w 2848949"/>
                <a:gd name="connsiteY135" fmla="*/ 469431 h 1799343"/>
                <a:gd name="connsiteX136" fmla="*/ 529777 w 2848949"/>
                <a:gd name="connsiteY136" fmla="*/ 465074 h 1799343"/>
                <a:gd name="connsiteX137" fmla="*/ 578397 w 2848949"/>
                <a:gd name="connsiteY137" fmla="*/ 467220 h 1799343"/>
                <a:gd name="connsiteX138" fmla="*/ 718475 w 2848949"/>
                <a:gd name="connsiteY138" fmla="*/ 5294 h 1799343"/>
                <a:gd name="connsiteX0" fmla="*/ 718475 w 2848949"/>
                <a:gd name="connsiteY0" fmla="*/ 5294 h 1799343"/>
                <a:gd name="connsiteX1" fmla="*/ 796761 w 2848949"/>
                <a:gd name="connsiteY1" fmla="*/ 254155 h 1799343"/>
                <a:gd name="connsiteX2" fmla="*/ 859280 w 2848949"/>
                <a:gd name="connsiteY2" fmla="*/ 469618 h 1799343"/>
                <a:gd name="connsiteX3" fmla="*/ 875941 w 2848949"/>
                <a:gd name="connsiteY3" fmla="*/ 469518 h 1799343"/>
                <a:gd name="connsiteX4" fmla="*/ 881255 w 2848949"/>
                <a:gd name="connsiteY4" fmla="*/ 469431 h 1799343"/>
                <a:gd name="connsiteX5" fmla="*/ 882488 w 2848949"/>
                <a:gd name="connsiteY5" fmla="*/ 469478 h 1799343"/>
                <a:gd name="connsiteX6" fmla="*/ 890283 w 2848949"/>
                <a:gd name="connsiteY6" fmla="*/ 469431 h 1799343"/>
                <a:gd name="connsiteX7" fmla="*/ 1070841 w 2848949"/>
                <a:gd name="connsiteY7" fmla="*/ 469431 h 1799343"/>
                <a:gd name="connsiteX8" fmla="*/ 1163370 w 2848949"/>
                <a:gd name="connsiteY8" fmla="*/ 463237 h 1799343"/>
                <a:gd name="connsiteX9" fmla="*/ 1202681 w 2848949"/>
                <a:gd name="connsiteY9" fmla="*/ 464419 h 1799343"/>
                <a:gd name="connsiteX10" fmla="*/ 1216554 w 2848949"/>
                <a:gd name="connsiteY10" fmla="*/ 465846 h 1799343"/>
                <a:gd name="connsiteX11" fmla="*/ 1251963 w 2848949"/>
                <a:gd name="connsiteY11" fmla="*/ 466891 h 1799343"/>
                <a:gd name="connsiteX12" fmla="*/ 1296538 w 2848949"/>
                <a:gd name="connsiteY12" fmla="*/ 469431 h 1799343"/>
                <a:gd name="connsiteX13" fmla="*/ 1379676 w 2848949"/>
                <a:gd name="connsiteY13" fmla="*/ 472874 h 1799343"/>
                <a:gd name="connsiteX14" fmla="*/ 1398785 w 2848949"/>
                <a:gd name="connsiteY14" fmla="*/ 472346 h 1799343"/>
                <a:gd name="connsiteX15" fmla="*/ 1431956 w 2848949"/>
                <a:gd name="connsiteY15" fmla="*/ 469431 h 1799343"/>
                <a:gd name="connsiteX16" fmla="*/ 1486062 w 2848949"/>
                <a:gd name="connsiteY16" fmla="*/ 467144 h 1799343"/>
                <a:gd name="connsiteX17" fmla="*/ 1516470 w 2848949"/>
                <a:gd name="connsiteY17" fmla="*/ 469008 h 1799343"/>
                <a:gd name="connsiteX18" fmla="*/ 1568272 w 2848949"/>
                <a:gd name="connsiteY18" fmla="*/ 467225 h 1799343"/>
                <a:gd name="connsiteX19" fmla="*/ 1621108 w 2848949"/>
                <a:gd name="connsiteY19" fmla="*/ 467956 h 1799343"/>
                <a:gd name="connsiteX20" fmla="*/ 1633242 w 2848949"/>
                <a:gd name="connsiteY20" fmla="*/ 468291 h 1799343"/>
                <a:gd name="connsiteX21" fmla="*/ 1668001 w 2848949"/>
                <a:gd name="connsiteY21" fmla="*/ 466380 h 1799343"/>
                <a:gd name="connsiteX22" fmla="*/ 1716525 w 2848949"/>
                <a:gd name="connsiteY22" fmla="*/ 467662 h 1799343"/>
                <a:gd name="connsiteX23" fmla="*/ 1765456 w 2848949"/>
                <a:gd name="connsiteY23" fmla="*/ 468497 h 1799343"/>
                <a:gd name="connsiteX24" fmla="*/ 1798709 w 2848949"/>
                <a:gd name="connsiteY24" fmla="*/ 467327 h 1799343"/>
                <a:gd name="connsiteX25" fmla="*/ 1874407 w 2848949"/>
                <a:gd name="connsiteY25" fmla="*/ 465304 h 1799343"/>
                <a:gd name="connsiteX26" fmla="*/ 1915130 w 2848949"/>
                <a:gd name="connsiteY26" fmla="*/ 469034 h 1799343"/>
                <a:gd name="connsiteX27" fmla="*/ 1973629 w 2848949"/>
                <a:gd name="connsiteY27" fmla="*/ 469431 h 1799343"/>
                <a:gd name="connsiteX28" fmla="*/ 2037545 w 2848949"/>
                <a:gd name="connsiteY28" fmla="*/ 465900 h 1799343"/>
                <a:gd name="connsiteX29" fmla="*/ 2075458 w 2848949"/>
                <a:gd name="connsiteY29" fmla="*/ 468043 h 1799343"/>
                <a:gd name="connsiteX30" fmla="*/ 2102550 w 2848949"/>
                <a:gd name="connsiteY30" fmla="*/ 466900 h 1799343"/>
                <a:gd name="connsiteX31" fmla="*/ 2154187 w 2848949"/>
                <a:gd name="connsiteY31" fmla="*/ 469431 h 1799343"/>
                <a:gd name="connsiteX32" fmla="*/ 2165952 w 2848949"/>
                <a:gd name="connsiteY32" fmla="*/ 470174 h 1799343"/>
                <a:gd name="connsiteX33" fmla="*/ 2199326 w 2848949"/>
                <a:gd name="connsiteY33" fmla="*/ 469431 h 1799343"/>
                <a:gd name="connsiteX34" fmla="*/ 2227712 w 2848949"/>
                <a:gd name="connsiteY34" fmla="*/ 470653 h 1799343"/>
                <a:gd name="connsiteX35" fmla="*/ 2242098 w 2848949"/>
                <a:gd name="connsiteY35" fmla="*/ 469934 h 1799343"/>
                <a:gd name="connsiteX36" fmla="*/ 2294669 w 2848949"/>
                <a:gd name="connsiteY36" fmla="*/ 467453 h 1799343"/>
                <a:gd name="connsiteX37" fmla="*/ 2354036 w 2848949"/>
                <a:gd name="connsiteY37" fmla="*/ 469202 h 1799343"/>
                <a:gd name="connsiteX38" fmla="*/ 2386584 w 2848949"/>
                <a:gd name="connsiteY38" fmla="*/ 468938 h 1799343"/>
                <a:gd name="connsiteX39" fmla="*/ 2425023 w 2848949"/>
                <a:gd name="connsiteY39" fmla="*/ 469431 h 1799343"/>
                <a:gd name="connsiteX40" fmla="*/ 2490579 w 2848949"/>
                <a:gd name="connsiteY40" fmla="*/ 466400 h 1799343"/>
                <a:gd name="connsiteX41" fmla="*/ 2570687 w 2848949"/>
                <a:gd name="connsiteY41" fmla="*/ 468511 h 1799343"/>
                <a:gd name="connsiteX42" fmla="*/ 2640367 w 2848949"/>
                <a:gd name="connsiteY42" fmla="*/ 466247 h 1799343"/>
                <a:gd name="connsiteX43" fmla="*/ 2777111 w 2848949"/>
                <a:gd name="connsiteY43" fmla="*/ 469431 h 1799343"/>
                <a:gd name="connsiteX44" fmla="*/ 2843039 w 2848949"/>
                <a:gd name="connsiteY44" fmla="*/ 541088 h 1799343"/>
                <a:gd name="connsiteX45" fmla="*/ 2841837 w 2848949"/>
                <a:gd name="connsiteY45" fmla="*/ 685402 h 1799343"/>
                <a:gd name="connsiteX46" fmla="*/ 2842284 w 2848949"/>
                <a:gd name="connsiteY46" fmla="*/ 704843 h 1799343"/>
                <a:gd name="connsiteX47" fmla="*/ 2843039 w 2848949"/>
                <a:gd name="connsiteY47" fmla="*/ 714117 h 1799343"/>
                <a:gd name="connsiteX48" fmla="*/ 2843039 w 2848949"/>
                <a:gd name="connsiteY48" fmla="*/ 887147 h 1799343"/>
                <a:gd name="connsiteX49" fmla="*/ 2843127 w 2848949"/>
                <a:gd name="connsiteY49" fmla="*/ 900415 h 1799343"/>
                <a:gd name="connsiteX50" fmla="*/ 2845154 w 2848949"/>
                <a:gd name="connsiteY50" fmla="*/ 934126 h 1799343"/>
                <a:gd name="connsiteX51" fmla="*/ 2843039 w 2848949"/>
                <a:gd name="connsiteY51" fmla="*/ 1083771 h 1799343"/>
                <a:gd name="connsiteX52" fmla="*/ 2842645 w 2848949"/>
                <a:gd name="connsiteY52" fmla="*/ 1094290 h 1799343"/>
                <a:gd name="connsiteX53" fmla="*/ 2842065 w 2848949"/>
                <a:gd name="connsiteY53" fmla="*/ 1127174 h 1799343"/>
                <a:gd name="connsiteX54" fmla="*/ 2843039 w 2848949"/>
                <a:gd name="connsiteY54" fmla="*/ 1280396 h 1799343"/>
                <a:gd name="connsiteX55" fmla="*/ 2844334 w 2848949"/>
                <a:gd name="connsiteY55" fmla="*/ 1315455 h 1799343"/>
                <a:gd name="connsiteX56" fmla="*/ 2847959 w 2848949"/>
                <a:gd name="connsiteY56" fmla="*/ 1347548 h 1799343"/>
                <a:gd name="connsiteX57" fmla="*/ 2846847 w 2848949"/>
                <a:gd name="connsiteY57" fmla="*/ 1439343 h 1799343"/>
                <a:gd name="connsiteX58" fmla="*/ 2844027 w 2848949"/>
                <a:gd name="connsiteY58" fmla="*/ 1467250 h 1799343"/>
                <a:gd name="connsiteX59" fmla="*/ 2847185 w 2848949"/>
                <a:gd name="connsiteY59" fmla="*/ 1511460 h 1799343"/>
                <a:gd name="connsiteX60" fmla="*/ 2843039 w 2848949"/>
                <a:gd name="connsiteY60" fmla="*/ 1720834 h 1799343"/>
                <a:gd name="connsiteX61" fmla="*/ 2777111 w 2848949"/>
                <a:gd name="connsiteY61" fmla="*/ 1792491 h 1799343"/>
                <a:gd name="connsiteX62" fmla="*/ 2677804 w 2848949"/>
                <a:gd name="connsiteY62" fmla="*/ 1792491 h 1799343"/>
                <a:gd name="connsiteX63" fmla="*/ 2662744 w 2848949"/>
                <a:gd name="connsiteY63" fmla="*/ 1791868 h 1799343"/>
                <a:gd name="connsiteX64" fmla="*/ 2650721 w 2848949"/>
                <a:gd name="connsiteY64" fmla="*/ 1792491 h 1799343"/>
                <a:gd name="connsiteX65" fmla="*/ 2415995 w 2848949"/>
                <a:gd name="connsiteY65" fmla="*/ 1792491 h 1799343"/>
                <a:gd name="connsiteX66" fmla="*/ 2380291 w 2848949"/>
                <a:gd name="connsiteY66" fmla="*/ 1791848 h 1799343"/>
                <a:gd name="connsiteX67" fmla="*/ 2343773 w 2848949"/>
                <a:gd name="connsiteY67" fmla="*/ 1792491 h 1799343"/>
                <a:gd name="connsiteX68" fmla="*/ 2260955 w 2848949"/>
                <a:gd name="connsiteY68" fmla="*/ 1795713 h 1799343"/>
                <a:gd name="connsiteX69" fmla="*/ 2168999 w 2848949"/>
                <a:gd name="connsiteY69" fmla="*/ 1793340 h 1799343"/>
                <a:gd name="connsiteX70" fmla="*/ 2128898 w 2848949"/>
                <a:gd name="connsiteY70" fmla="*/ 1794204 h 1799343"/>
                <a:gd name="connsiteX71" fmla="*/ 2054880 w 2848949"/>
                <a:gd name="connsiteY71" fmla="*/ 1792491 h 1799343"/>
                <a:gd name="connsiteX72" fmla="*/ 2020871 w 2848949"/>
                <a:gd name="connsiteY72" fmla="*/ 1791635 h 1799343"/>
                <a:gd name="connsiteX73" fmla="*/ 1928489 w 2848949"/>
                <a:gd name="connsiteY73" fmla="*/ 1792491 h 1799343"/>
                <a:gd name="connsiteX74" fmla="*/ 1916687 w 2848949"/>
                <a:gd name="connsiteY74" fmla="*/ 1792156 h 1799343"/>
                <a:gd name="connsiteX75" fmla="*/ 1901406 w 2848949"/>
                <a:gd name="connsiteY75" fmla="*/ 1792491 h 1799343"/>
                <a:gd name="connsiteX76" fmla="*/ 1796138 w 2848949"/>
                <a:gd name="connsiteY76" fmla="*/ 1792171 h 1799343"/>
                <a:gd name="connsiteX77" fmla="*/ 1727260 w 2848949"/>
                <a:gd name="connsiteY77" fmla="*/ 1792341 h 1799343"/>
                <a:gd name="connsiteX78" fmla="*/ 1720848 w 2848949"/>
                <a:gd name="connsiteY78" fmla="*/ 1792491 h 1799343"/>
                <a:gd name="connsiteX79" fmla="*/ 1594458 w 2848949"/>
                <a:gd name="connsiteY79" fmla="*/ 1792491 h 1799343"/>
                <a:gd name="connsiteX80" fmla="*/ 1553667 w 2848949"/>
                <a:gd name="connsiteY80" fmla="*/ 1792053 h 1799343"/>
                <a:gd name="connsiteX81" fmla="*/ 1513207 w 2848949"/>
                <a:gd name="connsiteY81" fmla="*/ 1792491 h 1799343"/>
                <a:gd name="connsiteX82" fmla="*/ 1485019 w 2848949"/>
                <a:gd name="connsiteY82" fmla="*/ 1791754 h 1799343"/>
                <a:gd name="connsiteX83" fmla="*/ 1413900 w 2848949"/>
                <a:gd name="connsiteY83" fmla="*/ 1792491 h 1799343"/>
                <a:gd name="connsiteX84" fmla="*/ 1360150 w 2848949"/>
                <a:gd name="connsiteY84" fmla="*/ 1792476 h 1799343"/>
                <a:gd name="connsiteX85" fmla="*/ 1359733 w 2848949"/>
                <a:gd name="connsiteY85" fmla="*/ 1792491 h 1799343"/>
                <a:gd name="connsiteX86" fmla="*/ 1260426 w 2848949"/>
                <a:gd name="connsiteY86" fmla="*/ 1792491 h 1799343"/>
                <a:gd name="connsiteX87" fmla="*/ 1258972 w 2848949"/>
                <a:gd name="connsiteY87" fmla="*/ 1792475 h 1799343"/>
                <a:gd name="connsiteX88" fmla="*/ 1206259 w 2848949"/>
                <a:gd name="connsiteY88" fmla="*/ 1792491 h 1799343"/>
                <a:gd name="connsiteX89" fmla="*/ 1122457 w 2848949"/>
                <a:gd name="connsiteY89" fmla="*/ 1791234 h 1799343"/>
                <a:gd name="connsiteX90" fmla="*/ 1101837 w 2848949"/>
                <a:gd name="connsiteY90" fmla="*/ 1791606 h 1799343"/>
                <a:gd name="connsiteX91" fmla="*/ 1079868 w 2848949"/>
                <a:gd name="connsiteY91" fmla="*/ 1792491 h 1799343"/>
                <a:gd name="connsiteX92" fmla="*/ 1051466 w 2848949"/>
                <a:gd name="connsiteY92" fmla="*/ 1792627 h 1799343"/>
                <a:gd name="connsiteX93" fmla="*/ 1012303 w 2848949"/>
                <a:gd name="connsiteY93" fmla="*/ 1796675 h 1799343"/>
                <a:gd name="connsiteX94" fmla="*/ 818060 w 2848949"/>
                <a:gd name="connsiteY94" fmla="*/ 1792491 h 1799343"/>
                <a:gd name="connsiteX95" fmla="*/ 817375 w 2848949"/>
                <a:gd name="connsiteY95" fmla="*/ 1792427 h 1799343"/>
                <a:gd name="connsiteX96" fmla="*/ 805842 w 2848949"/>
                <a:gd name="connsiteY96" fmla="*/ 1792413 h 1799343"/>
                <a:gd name="connsiteX97" fmla="*/ 753241 w 2848949"/>
                <a:gd name="connsiteY97" fmla="*/ 1789982 h 1799343"/>
                <a:gd name="connsiteX98" fmla="*/ 737880 w 2848949"/>
                <a:gd name="connsiteY98" fmla="*/ 1789633 h 1799343"/>
                <a:gd name="connsiteX99" fmla="*/ 691669 w 2848949"/>
                <a:gd name="connsiteY99" fmla="*/ 1792491 h 1799343"/>
                <a:gd name="connsiteX100" fmla="*/ 603843 w 2848949"/>
                <a:gd name="connsiteY100" fmla="*/ 1794302 h 1799343"/>
                <a:gd name="connsiteX101" fmla="*/ 568608 w 2848949"/>
                <a:gd name="connsiteY101" fmla="*/ 1795013 h 1799343"/>
                <a:gd name="connsiteX102" fmla="*/ 568450 w 2848949"/>
                <a:gd name="connsiteY102" fmla="*/ 1795018 h 1799343"/>
                <a:gd name="connsiteX103" fmla="*/ 568414 w 2848949"/>
                <a:gd name="connsiteY103" fmla="*/ 1795017 h 1799343"/>
                <a:gd name="connsiteX104" fmla="*/ 536006 w 2848949"/>
                <a:gd name="connsiteY104" fmla="*/ 1795670 h 1799343"/>
                <a:gd name="connsiteX105" fmla="*/ 456944 w 2848949"/>
                <a:gd name="connsiteY105" fmla="*/ 1792491 h 1799343"/>
                <a:gd name="connsiteX106" fmla="*/ 427155 w 2848949"/>
                <a:gd name="connsiteY106" fmla="*/ 1790870 h 1799343"/>
                <a:gd name="connsiteX107" fmla="*/ 402777 w 2848949"/>
                <a:gd name="connsiteY107" fmla="*/ 1792491 h 1799343"/>
                <a:gd name="connsiteX108" fmla="*/ 222219 w 2848949"/>
                <a:gd name="connsiteY108" fmla="*/ 1792491 h 1799343"/>
                <a:gd name="connsiteX109" fmla="*/ 68745 w 2848949"/>
                <a:gd name="connsiteY109" fmla="*/ 1792491 h 1799343"/>
                <a:gd name="connsiteX110" fmla="*/ 2817 w 2848949"/>
                <a:gd name="connsiteY110" fmla="*/ 1720834 h 1799343"/>
                <a:gd name="connsiteX111" fmla="*/ 4164 w 2848949"/>
                <a:gd name="connsiteY111" fmla="*/ 1665561 h 1799343"/>
                <a:gd name="connsiteX112" fmla="*/ 3473 w 2848949"/>
                <a:gd name="connsiteY112" fmla="*/ 1616385 h 1799343"/>
                <a:gd name="connsiteX113" fmla="*/ 2817 w 2848949"/>
                <a:gd name="connsiteY113" fmla="*/ 1500615 h 1799343"/>
                <a:gd name="connsiteX114" fmla="*/ 1423 w 2848949"/>
                <a:gd name="connsiteY114" fmla="*/ 1379242 h 1799343"/>
                <a:gd name="connsiteX115" fmla="*/ 2718 w 2848949"/>
                <a:gd name="connsiteY115" fmla="*/ 1287444 h 1799343"/>
                <a:gd name="connsiteX116" fmla="*/ 2574 w 2848949"/>
                <a:gd name="connsiteY116" fmla="*/ 1263540 h 1799343"/>
                <a:gd name="connsiteX117" fmla="*/ 50 w 2848949"/>
                <a:gd name="connsiteY117" fmla="*/ 1192040 h 1799343"/>
                <a:gd name="connsiteX118" fmla="*/ 2695 w 2848949"/>
                <a:gd name="connsiteY118" fmla="*/ 1144925 h 1799343"/>
                <a:gd name="connsiteX119" fmla="*/ 2728 w 2848949"/>
                <a:gd name="connsiteY119" fmla="*/ 1141800 h 1799343"/>
                <a:gd name="connsiteX120" fmla="*/ 2817 w 2848949"/>
                <a:gd name="connsiteY120" fmla="*/ 1083771 h 1799343"/>
                <a:gd name="connsiteX121" fmla="*/ 448 w 2848949"/>
                <a:gd name="connsiteY121" fmla="*/ 953741 h 1799343"/>
                <a:gd name="connsiteX122" fmla="*/ 1844 w 2848949"/>
                <a:gd name="connsiteY122" fmla="*/ 928395 h 1799343"/>
                <a:gd name="connsiteX123" fmla="*/ 668 w 2848949"/>
                <a:gd name="connsiteY123" fmla="*/ 892672 h 1799343"/>
                <a:gd name="connsiteX124" fmla="*/ 2817 w 2848949"/>
                <a:gd name="connsiteY124" fmla="*/ 737713 h 1799343"/>
                <a:gd name="connsiteX125" fmla="*/ 3193 w 2848949"/>
                <a:gd name="connsiteY125" fmla="*/ 719571 h 1799343"/>
                <a:gd name="connsiteX126" fmla="*/ 2817 w 2848949"/>
                <a:gd name="connsiteY126" fmla="*/ 714117 h 1799343"/>
                <a:gd name="connsiteX127" fmla="*/ 2817 w 2848949"/>
                <a:gd name="connsiteY127" fmla="*/ 541088 h 1799343"/>
                <a:gd name="connsiteX128" fmla="*/ 68745 w 2848949"/>
                <a:gd name="connsiteY128" fmla="*/ 469431 h 1799343"/>
                <a:gd name="connsiteX129" fmla="*/ 168052 w 2848949"/>
                <a:gd name="connsiteY129" fmla="*/ 469431 h 1799343"/>
                <a:gd name="connsiteX130" fmla="*/ 218457 w 2848949"/>
                <a:gd name="connsiteY130" fmla="*/ 467423 h 1799343"/>
                <a:gd name="connsiteX131" fmla="*/ 262041 w 2848949"/>
                <a:gd name="connsiteY131" fmla="*/ 468575 h 1799343"/>
                <a:gd name="connsiteX132" fmla="*/ 310656 w 2848949"/>
                <a:gd name="connsiteY132" fmla="*/ 467530 h 1799343"/>
                <a:gd name="connsiteX133" fmla="*/ 402777 w 2848949"/>
                <a:gd name="connsiteY133" fmla="*/ 469431 h 1799343"/>
                <a:gd name="connsiteX134" fmla="*/ 429812 w 2848949"/>
                <a:gd name="connsiteY134" fmla="*/ 470156 h 1799343"/>
                <a:gd name="connsiteX135" fmla="*/ 447917 w 2848949"/>
                <a:gd name="connsiteY135" fmla="*/ 469431 h 1799343"/>
                <a:gd name="connsiteX136" fmla="*/ 529777 w 2848949"/>
                <a:gd name="connsiteY136" fmla="*/ 465074 h 1799343"/>
                <a:gd name="connsiteX137" fmla="*/ 578397 w 2848949"/>
                <a:gd name="connsiteY137" fmla="*/ 467220 h 1799343"/>
                <a:gd name="connsiteX138" fmla="*/ 718475 w 2848949"/>
                <a:gd name="connsiteY138" fmla="*/ 5294 h 17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848949" h="1799343">
                  <a:moveTo>
                    <a:pt x="718475" y="5294"/>
                  </a:moveTo>
                  <a:cubicBezTo>
                    <a:pt x="754869" y="-30217"/>
                    <a:pt x="761864" y="119618"/>
                    <a:pt x="796761" y="254155"/>
                  </a:cubicBezTo>
                  <a:cubicBezTo>
                    <a:pt x="824038" y="358212"/>
                    <a:pt x="846083" y="433724"/>
                    <a:pt x="859280" y="469618"/>
                  </a:cubicBezTo>
                  <a:lnTo>
                    <a:pt x="875941" y="469518"/>
                  </a:lnTo>
                  <a:lnTo>
                    <a:pt x="881255" y="469431"/>
                  </a:lnTo>
                  <a:lnTo>
                    <a:pt x="882488" y="469478"/>
                  </a:lnTo>
                  <a:lnTo>
                    <a:pt x="890283" y="469431"/>
                  </a:lnTo>
                  <a:cubicBezTo>
                    <a:pt x="949086" y="462744"/>
                    <a:pt x="988933" y="476386"/>
                    <a:pt x="1070841" y="469431"/>
                  </a:cubicBezTo>
                  <a:cubicBezTo>
                    <a:pt x="1111794" y="465954"/>
                    <a:pt x="1137957" y="463563"/>
                    <a:pt x="1163370" y="463237"/>
                  </a:cubicBezTo>
                  <a:cubicBezTo>
                    <a:pt x="1176076" y="463074"/>
                    <a:pt x="1188595" y="463427"/>
                    <a:pt x="1202681" y="464419"/>
                  </a:cubicBezTo>
                  <a:lnTo>
                    <a:pt x="1216554" y="465846"/>
                  </a:lnTo>
                  <a:lnTo>
                    <a:pt x="1251963" y="466891"/>
                  </a:lnTo>
                  <a:cubicBezTo>
                    <a:pt x="1270123" y="467683"/>
                    <a:pt x="1285810" y="468605"/>
                    <a:pt x="1296538" y="469431"/>
                  </a:cubicBezTo>
                  <a:cubicBezTo>
                    <a:pt x="1317993" y="471084"/>
                    <a:pt x="1345387" y="472553"/>
                    <a:pt x="1379676" y="472874"/>
                  </a:cubicBezTo>
                  <a:lnTo>
                    <a:pt x="1398785" y="472346"/>
                  </a:lnTo>
                  <a:lnTo>
                    <a:pt x="1431956" y="469431"/>
                  </a:lnTo>
                  <a:cubicBezTo>
                    <a:pt x="1454107" y="467369"/>
                    <a:pt x="1471363" y="466868"/>
                    <a:pt x="1486062" y="467144"/>
                  </a:cubicBezTo>
                  <a:lnTo>
                    <a:pt x="1516470" y="469008"/>
                  </a:lnTo>
                  <a:lnTo>
                    <a:pt x="1568272" y="467225"/>
                  </a:lnTo>
                  <a:lnTo>
                    <a:pt x="1621108" y="467956"/>
                  </a:lnTo>
                  <a:lnTo>
                    <a:pt x="1633242" y="468291"/>
                  </a:lnTo>
                  <a:lnTo>
                    <a:pt x="1668001" y="466380"/>
                  </a:lnTo>
                  <a:cubicBezTo>
                    <a:pt x="1684955" y="466277"/>
                    <a:pt x="1700748" y="466895"/>
                    <a:pt x="1716525" y="467662"/>
                  </a:cubicBezTo>
                  <a:lnTo>
                    <a:pt x="1765456" y="468497"/>
                  </a:lnTo>
                  <a:lnTo>
                    <a:pt x="1798709" y="467327"/>
                  </a:lnTo>
                  <a:cubicBezTo>
                    <a:pt x="1830460" y="465718"/>
                    <a:pt x="1849212" y="464144"/>
                    <a:pt x="1874407" y="465304"/>
                  </a:cubicBezTo>
                  <a:lnTo>
                    <a:pt x="1915130" y="469034"/>
                  </a:lnTo>
                  <a:lnTo>
                    <a:pt x="1973629" y="469431"/>
                  </a:lnTo>
                  <a:cubicBezTo>
                    <a:pt x="2000462" y="468147"/>
                    <a:pt x="2019123" y="466435"/>
                    <a:pt x="2037545" y="465900"/>
                  </a:cubicBezTo>
                  <a:lnTo>
                    <a:pt x="2075458" y="468043"/>
                  </a:lnTo>
                  <a:lnTo>
                    <a:pt x="2102550" y="466900"/>
                  </a:lnTo>
                  <a:cubicBezTo>
                    <a:pt x="2121655" y="466610"/>
                    <a:pt x="2139238" y="467170"/>
                    <a:pt x="2154187" y="469431"/>
                  </a:cubicBezTo>
                  <a:lnTo>
                    <a:pt x="2165952" y="470174"/>
                  </a:lnTo>
                  <a:lnTo>
                    <a:pt x="2199326" y="469431"/>
                  </a:lnTo>
                  <a:lnTo>
                    <a:pt x="2227712" y="470653"/>
                  </a:lnTo>
                  <a:lnTo>
                    <a:pt x="2242098" y="469934"/>
                  </a:lnTo>
                  <a:cubicBezTo>
                    <a:pt x="2257927" y="468887"/>
                    <a:pt x="2275082" y="467798"/>
                    <a:pt x="2294669" y="467453"/>
                  </a:cubicBezTo>
                  <a:lnTo>
                    <a:pt x="2354036" y="469202"/>
                  </a:lnTo>
                  <a:lnTo>
                    <a:pt x="2386584" y="468938"/>
                  </a:lnTo>
                  <a:lnTo>
                    <a:pt x="2425023" y="469431"/>
                  </a:lnTo>
                  <a:cubicBezTo>
                    <a:pt x="2436384" y="469446"/>
                    <a:pt x="2459361" y="467418"/>
                    <a:pt x="2490579" y="466400"/>
                  </a:cubicBezTo>
                  <a:lnTo>
                    <a:pt x="2570687" y="468511"/>
                  </a:lnTo>
                  <a:lnTo>
                    <a:pt x="2640367" y="466247"/>
                  </a:lnTo>
                  <a:cubicBezTo>
                    <a:pt x="2677879" y="466600"/>
                    <a:pt x="2721852" y="468014"/>
                    <a:pt x="2777111" y="469431"/>
                  </a:cubicBezTo>
                  <a:cubicBezTo>
                    <a:pt x="2818167" y="468016"/>
                    <a:pt x="2843751" y="500479"/>
                    <a:pt x="2843039" y="541088"/>
                  </a:cubicBezTo>
                  <a:cubicBezTo>
                    <a:pt x="2843567" y="600468"/>
                    <a:pt x="2841569" y="637751"/>
                    <a:pt x="2841837" y="685402"/>
                  </a:cubicBezTo>
                  <a:lnTo>
                    <a:pt x="2842284" y="704843"/>
                  </a:lnTo>
                  <a:cubicBezTo>
                    <a:pt x="2842536" y="707934"/>
                    <a:pt x="2842787" y="711026"/>
                    <a:pt x="2843039" y="714117"/>
                  </a:cubicBezTo>
                  <a:cubicBezTo>
                    <a:pt x="2850689" y="783810"/>
                    <a:pt x="2842231" y="813131"/>
                    <a:pt x="2843039" y="887147"/>
                  </a:cubicBezTo>
                  <a:cubicBezTo>
                    <a:pt x="2843068" y="891570"/>
                    <a:pt x="2843098" y="895992"/>
                    <a:pt x="2843127" y="900415"/>
                  </a:cubicBezTo>
                  <a:lnTo>
                    <a:pt x="2845154" y="934126"/>
                  </a:lnTo>
                  <a:cubicBezTo>
                    <a:pt x="2846317" y="972217"/>
                    <a:pt x="2844871" y="1019799"/>
                    <a:pt x="2843039" y="1083771"/>
                  </a:cubicBezTo>
                  <a:cubicBezTo>
                    <a:pt x="2842908" y="1087277"/>
                    <a:pt x="2842776" y="1090784"/>
                    <a:pt x="2842645" y="1094290"/>
                  </a:cubicBezTo>
                  <a:cubicBezTo>
                    <a:pt x="2842452" y="1105251"/>
                    <a:pt x="2842258" y="1116213"/>
                    <a:pt x="2842065" y="1127174"/>
                  </a:cubicBezTo>
                  <a:cubicBezTo>
                    <a:pt x="2840366" y="1176331"/>
                    <a:pt x="2837539" y="1212369"/>
                    <a:pt x="2843039" y="1280396"/>
                  </a:cubicBezTo>
                  <a:cubicBezTo>
                    <a:pt x="2843471" y="1292082"/>
                    <a:pt x="2843902" y="1303769"/>
                    <a:pt x="2844334" y="1315455"/>
                  </a:cubicBezTo>
                  <a:lnTo>
                    <a:pt x="2847959" y="1347548"/>
                  </a:lnTo>
                  <a:cubicBezTo>
                    <a:pt x="2849775" y="1378280"/>
                    <a:pt x="2848910" y="1411225"/>
                    <a:pt x="2846847" y="1439343"/>
                  </a:cubicBezTo>
                  <a:lnTo>
                    <a:pt x="2844027" y="1467250"/>
                  </a:lnTo>
                  <a:lnTo>
                    <a:pt x="2847185" y="1511460"/>
                  </a:lnTo>
                  <a:cubicBezTo>
                    <a:pt x="2849991" y="1576450"/>
                    <a:pt x="2848736" y="1658287"/>
                    <a:pt x="2843039" y="1720834"/>
                  </a:cubicBezTo>
                  <a:cubicBezTo>
                    <a:pt x="2837579" y="1762877"/>
                    <a:pt x="2817317" y="1792796"/>
                    <a:pt x="2777111" y="1792491"/>
                  </a:cubicBezTo>
                  <a:cubicBezTo>
                    <a:pt x="2746812" y="1792525"/>
                    <a:pt x="2700746" y="1795364"/>
                    <a:pt x="2677804" y="1792491"/>
                  </a:cubicBezTo>
                  <a:lnTo>
                    <a:pt x="2662744" y="1791868"/>
                  </a:lnTo>
                  <a:lnTo>
                    <a:pt x="2650721" y="1792491"/>
                  </a:lnTo>
                  <a:cubicBezTo>
                    <a:pt x="2593760" y="1795823"/>
                    <a:pt x="2510862" y="1799724"/>
                    <a:pt x="2415995" y="1792491"/>
                  </a:cubicBezTo>
                  <a:lnTo>
                    <a:pt x="2380291" y="1791848"/>
                  </a:lnTo>
                  <a:lnTo>
                    <a:pt x="2343773" y="1792491"/>
                  </a:lnTo>
                  <a:cubicBezTo>
                    <a:pt x="2332092" y="1794806"/>
                    <a:pt x="2300025" y="1795796"/>
                    <a:pt x="2260955" y="1795713"/>
                  </a:cubicBezTo>
                  <a:lnTo>
                    <a:pt x="2168999" y="1793340"/>
                  </a:lnTo>
                  <a:lnTo>
                    <a:pt x="2128898" y="1794204"/>
                  </a:lnTo>
                  <a:cubicBezTo>
                    <a:pt x="2103237" y="1795155"/>
                    <a:pt x="2078482" y="1795535"/>
                    <a:pt x="2054880" y="1792491"/>
                  </a:cubicBezTo>
                  <a:lnTo>
                    <a:pt x="2020871" y="1791635"/>
                  </a:lnTo>
                  <a:lnTo>
                    <a:pt x="1928489" y="1792491"/>
                  </a:lnTo>
                  <a:lnTo>
                    <a:pt x="1916687" y="1792156"/>
                  </a:lnTo>
                  <a:lnTo>
                    <a:pt x="1901406" y="1792491"/>
                  </a:lnTo>
                  <a:cubicBezTo>
                    <a:pt x="1870807" y="1791847"/>
                    <a:pt x="1835488" y="1791956"/>
                    <a:pt x="1796138" y="1792171"/>
                  </a:cubicBezTo>
                  <a:lnTo>
                    <a:pt x="1727260" y="1792341"/>
                  </a:lnTo>
                  <a:lnTo>
                    <a:pt x="1720848" y="1792491"/>
                  </a:lnTo>
                  <a:cubicBezTo>
                    <a:pt x="1629528" y="1798053"/>
                    <a:pt x="1657235" y="1792495"/>
                    <a:pt x="1594458" y="1792491"/>
                  </a:cubicBezTo>
                  <a:lnTo>
                    <a:pt x="1553667" y="1792053"/>
                  </a:lnTo>
                  <a:lnTo>
                    <a:pt x="1513207" y="1792491"/>
                  </a:lnTo>
                  <a:lnTo>
                    <a:pt x="1485019" y="1791754"/>
                  </a:lnTo>
                  <a:lnTo>
                    <a:pt x="1413900" y="1792491"/>
                  </a:lnTo>
                  <a:lnTo>
                    <a:pt x="1360150" y="1792476"/>
                  </a:lnTo>
                  <a:lnTo>
                    <a:pt x="1359733" y="1792491"/>
                  </a:lnTo>
                  <a:cubicBezTo>
                    <a:pt x="1322422" y="1799612"/>
                    <a:pt x="1283228" y="1792002"/>
                    <a:pt x="1260426" y="1792491"/>
                  </a:cubicBezTo>
                  <a:lnTo>
                    <a:pt x="1258972" y="1792475"/>
                  </a:lnTo>
                  <a:lnTo>
                    <a:pt x="1206259" y="1792491"/>
                  </a:lnTo>
                  <a:cubicBezTo>
                    <a:pt x="1179779" y="1793800"/>
                    <a:pt x="1149941" y="1792307"/>
                    <a:pt x="1122457" y="1791234"/>
                  </a:cubicBezTo>
                  <a:lnTo>
                    <a:pt x="1101837" y="1791606"/>
                  </a:lnTo>
                  <a:lnTo>
                    <a:pt x="1079868" y="1792491"/>
                  </a:lnTo>
                  <a:lnTo>
                    <a:pt x="1051466" y="1792627"/>
                  </a:lnTo>
                  <a:lnTo>
                    <a:pt x="1012303" y="1796675"/>
                  </a:lnTo>
                  <a:cubicBezTo>
                    <a:pt x="959135" y="1800290"/>
                    <a:pt x="874528" y="1801372"/>
                    <a:pt x="818060" y="1792491"/>
                  </a:cubicBezTo>
                  <a:lnTo>
                    <a:pt x="817375" y="1792427"/>
                  </a:lnTo>
                  <a:lnTo>
                    <a:pt x="805842" y="1792413"/>
                  </a:lnTo>
                  <a:cubicBezTo>
                    <a:pt x="786731" y="1791794"/>
                    <a:pt x="769919" y="1790784"/>
                    <a:pt x="753241" y="1789982"/>
                  </a:cubicBezTo>
                  <a:lnTo>
                    <a:pt x="737880" y="1789633"/>
                  </a:lnTo>
                  <a:lnTo>
                    <a:pt x="691669" y="1792491"/>
                  </a:lnTo>
                  <a:cubicBezTo>
                    <a:pt x="675389" y="1790461"/>
                    <a:pt x="644539" y="1792683"/>
                    <a:pt x="603843" y="1794302"/>
                  </a:cubicBezTo>
                  <a:lnTo>
                    <a:pt x="568608" y="1795013"/>
                  </a:lnTo>
                  <a:lnTo>
                    <a:pt x="568450" y="1795018"/>
                  </a:lnTo>
                  <a:cubicBezTo>
                    <a:pt x="568438" y="1795018"/>
                    <a:pt x="568426" y="1795017"/>
                    <a:pt x="568414" y="1795017"/>
                  </a:cubicBezTo>
                  <a:lnTo>
                    <a:pt x="536006" y="1795670"/>
                  </a:lnTo>
                  <a:cubicBezTo>
                    <a:pt x="511326" y="1795571"/>
                    <a:pt x="484775" y="1794713"/>
                    <a:pt x="456944" y="1792491"/>
                  </a:cubicBezTo>
                  <a:lnTo>
                    <a:pt x="427155" y="1790870"/>
                  </a:lnTo>
                  <a:lnTo>
                    <a:pt x="402777" y="1792491"/>
                  </a:lnTo>
                  <a:cubicBezTo>
                    <a:pt x="335590" y="1803798"/>
                    <a:pt x="272671" y="1787833"/>
                    <a:pt x="222219" y="1792491"/>
                  </a:cubicBezTo>
                  <a:cubicBezTo>
                    <a:pt x="171768" y="1797150"/>
                    <a:pt x="133682" y="1800601"/>
                    <a:pt x="68745" y="1792491"/>
                  </a:cubicBezTo>
                  <a:cubicBezTo>
                    <a:pt x="29331" y="1793378"/>
                    <a:pt x="3681" y="1760415"/>
                    <a:pt x="2817" y="1720834"/>
                  </a:cubicBezTo>
                  <a:lnTo>
                    <a:pt x="4164" y="1665561"/>
                  </a:lnTo>
                  <a:cubicBezTo>
                    <a:pt x="3934" y="1649169"/>
                    <a:pt x="3703" y="1632777"/>
                    <a:pt x="3473" y="1616385"/>
                  </a:cubicBezTo>
                  <a:cubicBezTo>
                    <a:pt x="2632" y="1577899"/>
                    <a:pt x="1573" y="1537526"/>
                    <a:pt x="2817" y="1500615"/>
                  </a:cubicBezTo>
                  <a:cubicBezTo>
                    <a:pt x="-76" y="1453656"/>
                    <a:pt x="441" y="1414572"/>
                    <a:pt x="1423" y="1379242"/>
                  </a:cubicBezTo>
                  <a:cubicBezTo>
                    <a:pt x="1855" y="1348643"/>
                    <a:pt x="2286" y="1318043"/>
                    <a:pt x="2718" y="1287444"/>
                  </a:cubicBezTo>
                  <a:lnTo>
                    <a:pt x="2574" y="1263540"/>
                  </a:lnTo>
                  <a:cubicBezTo>
                    <a:pt x="1625" y="1239643"/>
                    <a:pt x="-338" y="1219862"/>
                    <a:pt x="50" y="1192040"/>
                  </a:cubicBezTo>
                  <a:lnTo>
                    <a:pt x="2695" y="1144925"/>
                  </a:lnTo>
                  <a:cubicBezTo>
                    <a:pt x="2706" y="1143883"/>
                    <a:pt x="2717" y="1142842"/>
                    <a:pt x="2728" y="1141800"/>
                  </a:cubicBezTo>
                  <a:cubicBezTo>
                    <a:pt x="2867" y="1124326"/>
                    <a:pt x="2937" y="1105277"/>
                    <a:pt x="2817" y="1083771"/>
                  </a:cubicBezTo>
                  <a:cubicBezTo>
                    <a:pt x="2458" y="1019256"/>
                    <a:pt x="-432" y="991598"/>
                    <a:pt x="448" y="953741"/>
                  </a:cubicBezTo>
                  <a:cubicBezTo>
                    <a:pt x="913" y="945292"/>
                    <a:pt x="1379" y="936844"/>
                    <a:pt x="1844" y="928395"/>
                  </a:cubicBezTo>
                  <a:lnTo>
                    <a:pt x="668" y="892672"/>
                  </a:lnTo>
                  <a:cubicBezTo>
                    <a:pt x="69" y="829549"/>
                    <a:pt x="3289" y="774103"/>
                    <a:pt x="2817" y="737713"/>
                  </a:cubicBezTo>
                  <a:cubicBezTo>
                    <a:pt x="2942" y="731666"/>
                    <a:pt x="3068" y="725618"/>
                    <a:pt x="3193" y="719571"/>
                  </a:cubicBezTo>
                  <a:cubicBezTo>
                    <a:pt x="3068" y="717753"/>
                    <a:pt x="2942" y="715935"/>
                    <a:pt x="2817" y="714117"/>
                  </a:cubicBezTo>
                  <a:cubicBezTo>
                    <a:pt x="-1748" y="672136"/>
                    <a:pt x="868" y="599556"/>
                    <a:pt x="2817" y="541088"/>
                  </a:cubicBezTo>
                  <a:cubicBezTo>
                    <a:pt x="4464" y="502105"/>
                    <a:pt x="35116" y="460203"/>
                    <a:pt x="68745" y="469431"/>
                  </a:cubicBezTo>
                  <a:lnTo>
                    <a:pt x="168052" y="469431"/>
                  </a:lnTo>
                  <a:cubicBezTo>
                    <a:pt x="180546" y="467924"/>
                    <a:pt x="197370" y="467339"/>
                    <a:pt x="218457" y="467423"/>
                  </a:cubicBezTo>
                  <a:lnTo>
                    <a:pt x="262041" y="468575"/>
                  </a:lnTo>
                  <a:lnTo>
                    <a:pt x="310656" y="467530"/>
                  </a:lnTo>
                  <a:cubicBezTo>
                    <a:pt x="343532" y="467484"/>
                    <a:pt x="377023" y="468072"/>
                    <a:pt x="402777" y="469431"/>
                  </a:cubicBezTo>
                  <a:lnTo>
                    <a:pt x="429812" y="470156"/>
                  </a:lnTo>
                  <a:lnTo>
                    <a:pt x="447917" y="469431"/>
                  </a:lnTo>
                  <a:cubicBezTo>
                    <a:pt x="472552" y="466700"/>
                    <a:pt x="499761" y="465161"/>
                    <a:pt x="529777" y="465074"/>
                  </a:cubicBezTo>
                  <a:lnTo>
                    <a:pt x="578397" y="467220"/>
                  </a:lnTo>
                  <a:cubicBezTo>
                    <a:pt x="625090" y="313245"/>
                    <a:pt x="664162" y="269759"/>
                    <a:pt x="718475" y="529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B6C057-CCAC-4C4B-80CF-2B70A2DA32D9}"/>
                </a:ext>
              </a:extLst>
            </p:cNvPr>
            <p:cNvSpPr txBox="1"/>
            <p:nvPr/>
          </p:nvSpPr>
          <p:spPr>
            <a:xfrm>
              <a:off x="8421507" y="2804630"/>
              <a:ext cx="18719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 smtClean="0"/>
                <a:t>대륙</a:t>
              </a:r>
              <a:endParaRPr lang="en-US" altLang="ko-KR" sz="4400" b="1" dirty="0"/>
            </a:p>
          </p:txBody>
        </p:sp>
      </p:grpSp>
      <p:grpSp>
        <p:nvGrpSpPr>
          <p:cNvPr id="17" name="그룹 16"/>
          <p:cNvGrpSpPr/>
          <p:nvPr/>
        </p:nvGrpSpPr>
        <p:grpSpPr>
          <a:xfrm rot="10800000">
            <a:off x="1485625" y="3322047"/>
            <a:ext cx="1996214" cy="1339863"/>
            <a:chOff x="8359367" y="2353297"/>
            <a:chExt cx="1996214" cy="1339863"/>
          </a:xfrm>
        </p:grpSpPr>
        <p:sp>
          <p:nvSpPr>
            <p:cNvPr id="18" name="자유형 17"/>
            <p:cNvSpPr/>
            <p:nvPr/>
          </p:nvSpPr>
          <p:spPr>
            <a:xfrm>
              <a:off x="8359367" y="2353297"/>
              <a:ext cx="1996214" cy="1339863"/>
            </a:xfrm>
            <a:custGeom>
              <a:avLst/>
              <a:gdLst>
                <a:gd name="connsiteX0" fmla="*/ 718475 w 2848949"/>
                <a:gd name="connsiteY0" fmla="*/ 0 h 1794049"/>
                <a:gd name="connsiteX1" fmla="*/ 859280 w 2848949"/>
                <a:gd name="connsiteY1" fmla="*/ 464324 h 1794049"/>
                <a:gd name="connsiteX2" fmla="*/ 875941 w 2848949"/>
                <a:gd name="connsiteY2" fmla="*/ 464224 h 1794049"/>
                <a:gd name="connsiteX3" fmla="*/ 881255 w 2848949"/>
                <a:gd name="connsiteY3" fmla="*/ 464137 h 1794049"/>
                <a:gd name="connsiteX4" fmla="*/ 882488 w 2848949"/>
                <a:gd name="connsiteY4" fmla="*/ 464184 h 1794049"/>
                <a:gd name="connsiteX5" fmla="*/ 890283 w 2848949"/>
                <a:gd name="connsiteY5" fmla="*/ 464137 h 1794049"/>
                <a:gd name="connsiteX6" fmla="*/ 1070841 w 2848949"/>
                <a:gd name="connsiteY6" fmla="*/ 464137 h 1794049"/>
                <a:gd name="connsiteX7" fmla="*/ 1163370 w 2848949"/>
                <a:gd name="connsiteY7" fmla="*/ 457943 h 1794049"/>
                <a:gd name="connsiteX8" fmla="*/ 1202681 w 2848949"/>
                <a:gd name="connsiteY8" fmla="*/ 459125 h 1794049"/>
                <a:gd name="connsiteX9" fmla="*/ 1216554 w 2848949"/>
                <a:gd name="connsiteY9" fmla="*/ 460552 h 1794049"/>
                <a:gd name="connsiteX10" fmla="*/ 1251963 w 2848949"/>
                <a:gd name="connsiteY10" fmla="*/ 461597 h 1794049"/>
                <a:gd name="connsiteX11" fmla="*/ 1296538 w 2848949"/>
                <a:gd name="connsiteY11" fmla="*/ 464137 h 1794049"/>
                <a:gd name="connsiteX12" fmla="*/ 1379676 w 2848949"/>
                <a:gd name="connsiteY12" fmla="*/ 467580 h 1794049"/>
                <a:gd name="connsiteX13" fmla="*/ 1398785 w 2848949"/>
                <a:gd name="connsiteY13" fmla="*/ 467052 h 1794049"/>
                <a:gd name="connsiteX14" fmla="*/ 1431956 w 2848949"/>
                <a:gd name="connsiteY14" fmla="*/ 464137 h 1794049"/>
                <a:gd name="connsiteX15" fmla="*/ 1486062 w 2848949"/>
                <a:gd name="connsiteY15" fmla="*/ 461850 h 1794049"/>
                <a:gd name="connsiteX16" fmla="*/ 1516470 w 2848949"/>
                <a:gd name="connsiteY16" fmla="*/ 463714 h 1794049"/>
                <a:gd name="connsiteX17" fmla="*/ 1568272 w 2848949"/>
                <a:gd name="connsiteY17" fmla="*/ 461931 h 1794049"/>
                <a:gd name="connsiteX18" fmla="*/ 1621108 w 2848949"/>
                <a:gd name="connsiteY18" fmla="*/ 462662 h 1794049"/>
                <a:gd name="connsiteX19" fmla="*/ 1633242 w 2848949"/>
                <a:gd name="connsiteY19" fmla="*/ 462997 h 1794049"/>
                <a:gd name="connsiteX20" fmla="*/ 1668001 w 2848949"/>
                <a:gd name="connsiteY20" fmla="*/ 461086 h 1794049"/>
                <a:gd name="connsiteX21" fmla="*/ 1716525 w 2848949"/>
                <a:gd name="connsiteY21" fmla="*/ 462368 h 1794049"/>
                <a:gd name="connsiteX22" fmla="*/ 1765456 w 2848949"/>
                <a:gd name="connsiteY22" fmla="*/ 463203 h 1794049"/>
                <a:gd name="connsiteX23" fmla="*/ 1798709 w 2848949"/>
                <a:gd name="connsiteY23" fmla="*/ 462033 h 1794049"/>
                <a:gd name="connsiteX24" fmla="*/ 1874407 w 2848949"/>
                <a:gd name="connsiteY24" fmla="*/ 460010 h 1794049"/>
                <a:gd name="connsiteX25" fmla="*/ 1915130 w 2848949"/>
                <a:gd name="connsiteY25" fmla="*/ 463740 h 1794049"/>
                <a:gd name="connsiteX26" fmla="*/ 1973629 w 2848949"/>
                <a:gd name="connsiteY26" fmla="*/ 464137 h 1794049"/>
                <a:gd name="connsiteX27" fmla="*/ 2037545 w 2848949"/>
                <a:gd name="connsiteY27" fmla="*/ 460606 h 1794049"/>
                <a:gd name="connsiteX28" fmla="*/ 2075458 w 2848949"/>
                <a:gd name="connsiteY28" fmla="*/ 462749 h 1794049"/>
                <a:gd name="connsiteX29" fmla="*/ 2102550 w 2848949"/>
                <a:gd name="connsiteY29" fmla="*/ 461606 h 1794049"/>
                <a:gd name="connsiteX30" fmla="*/ 2154187 w 2848949"/>
                <a:gd name="connsiteY30" fmla="*/ 464137 h 1794049"/>
                <a:gd name="connsiteX31" fmla="*/ 2165952 w 2848949"/>
                <a:gd name="connsiteY31" fmla="*/ 464880 h 1794049"/>
                <a:gd name="connsiteX32" fmla="*/ 2199326 w 2848949"/>
                <a:gd name="connsiteY32" fmla="*/ 464137 h 1794049"/>
                <a:gd name="connsiteX33" fmla="*/ 2227712 w 2848949"/>
                <a:gd name="connsiteY33" fmla="*/ 465359 h 1794049"/>
                <a:gd name="connsiteX34" fmla="*/ 2242098 w 2848949"/>
                <a:gd name="connsiteY34" fmla="*/ 464640 h 1794049"/>
                <a:gd name="connsiteX35" fmla="*/ 2294669 w 2848949"/>
                <a:gd name="connsiteY35" fmla="*/ 462159 h 1794049"/>
                <a:gd name="connsiteX36" fmla="*/ 2354036 w 2848949"/>
                <a:gd name="connsiteY36" fmla="*/ 463908 h 1794049"/>
                <a:gd name="connsiteX37" fmla="*/ 2386584 w 2848949"/>
                <a:gd name="connsiteY37" fmla="*/ 463644 h 1794049"/>
                <a:gd name="connsiteX38" fmla="*/ 2425023 w 2848949"/>
                <a:gd name="connsiteY38" fmla="*/ 464137 h 1794049"/>
                <a:gd name="connsiteX39" fmla="*/ 2490579 w 2848949"/>
                <a:gd name="connsiteY39" fmla="*/ 461106 h 1794049"/>
                <a:gd name="connsiteX40" fmla="*/ 2570687 w 2848949"/>
                <a:gd name="connsiteY40" fmla="*/ 463217 h 1794049"/>
                <a:gd name="connsiteX41" fmla="*/ 2640367 w 2848949"/>
                <a:gd name="connsiteY41" fmla="*/ 460953 h 1794049"/>
                <a:gd name="connsiteX42" fmla="*/ 2777111 w 2848949"/>
                <a:gd name="connsiteY42" fmla="*/ 464137 h 1794049"/>
                <a:gd name="connsiteX43" fmla="*/ 2843039 w 2848949"/>
                <a:gd name="connsiteY43" fmla="*/ 535794 h 1794049"/>
                <a:gd name="connsiteX44" fmla="*/ 2841837 w 2848949"/>
                <a:gd name="connsiteY44" fmla="*/ 680108 h 1794049"/>
                <a:gd name="connsiteX45" fmla="*/ 2842284 w 2848949"/>
                <a:gd name="connsiteY45" fmla="*/ 699549 h 1794049"/>
                <a:gd name="connsiteX46" fmla="*/ 2843039 w 2848949"/>
                <a:gd name="connsiteY46" fmla="*/ 708823 h 1794049"/>
                <a:gd name="connsiteX47" fmla="*/ 2843039 w 2848949"/>
                <a:gd name="connsiteY47" fmla="*/ 881853 h 1794049"/>
                <a:gd name="connsiteX48" fmla="*/ 2843127 w 2848949"/>
                <a:gd name="connsiteY48" fmla="*/ 895121 h 1794049"/>
                <a:gd name="connsiteX49" fmla="*/ 2845154 w 2848949"/>
                <a:gd name="connsiteY49" fmla="*/ 928832 h 1794049"/>
                <a:gd name="connsiteX50" fmla="*/ 2843039 w 2848949"/>
                <a:gd name="connsiteY50" fmla="*/ 1078477 h 1794049"/>
                <a:gd name="connsiteX51" fmla="*/ 2842645 w 2848949"/>
                <a:gd name="connsiteY51" fmla="*/ 1088996 h 1794049"/>
                <a:gd name="connsiteX52" fmla="*/ 2842065 w 2848949"/>
                <a:gd name="connsiteY52" fmla="*/ 1121880 h 1794049"/>
                <a:gd name="connsiteX53" fmla="*/ 2843039 w 2848949"/>
                <a:gd name="connsiteY53" fmla="*/ 1275102 h 1794049"/>
                <a:gd name="connsiteX54" fmla="*/ 2844334 w 2848949"/>
                <a:gd name="connsiteY54" fmla="*/ 1310161 h 1794049"/>
                <a:gd name="connsiteX55" fmla="*/ 2847959 w 2848949"/>
                <a:gd name="connsiteY55" fmla="*/ 1342254 h 1794049"/>
                <a:gd name="connsiteX56" fmla="*/ 2846847 w 2848949"/>
                <a:gd name="connsiteY56" fmla="*/ 1434049 h 1794049"/>
                <a:gd name="connsiteX57" fmla="*/ 2844027 w 2848949"/>
                <a:gd name="connsiteY57" fmla="*/ 1461956 h 1794049"/>
                <a:gd name="connsiteX58" fmla="*/ 2847185 w 2848949"/>
                <a:gd name="connsiteY58" fmla="*/ 1506166 h 1794049"/>
                <a:gd name="connsiteX59" fmla="*/ 2843039 w 2848949"/>
                <a:gd name="connsiteY59" fmla="*/ 1715540 h 1794049"/>
                <a:gd name="connsiteX60" fmla="*/ 2777111 w 2848949"/>
                <a:gd name="connsiteY60" fmla="*/ 1787197 h 1794049"/>
                <a:gd name="connsiteX61" fmla="*/ 2677804 w 2848949"/>
                <a:gd name="connsiteY61" fmla="*/ 1787197 h 1794049"/>
                <a:gd name="connsiteX62" fmla="*/ 2662744 w 2848949"/>
                <a:gd name="connsiteY62" fmla="*/ 1786574 h 1794049"/>
                <a:gd name="connsiteX63" fmla="*/ 2650721 w 2848949"/>
                <a:gd name="connsiteY63" fmla="*/ 1787197 h 1794049"/>
                <a:gd name="connsiteX64" fmla="*/ 2415995 w 2848949"/>
                <a:gd name="connsiteY64" fmla="*/ 1787197 h 1794049"/>
                <a:gd name="connsiteX65" fmla="*/ 2380291 w 2848949"/>
                <a:gd name="connsiteY65" fmla="*/ 1786554 h 1794049"/>
                <a:gd name="connsiteX66" fmla="*/ 2343773 w 2848949"/>
                <a:gd name="connsiteY66" fmla="*/ 1787197 h 1794049"/>
                <a:gd name="connsiteX67" fmla="*/ 2260955 w 2848949"/>
                <a:gd name="connsiteY67" fmla="*/ 1790419 h 1794049"/>
                <a:gd name="connsiteX68" fmla="*/ 2168999 w 2848949"/>
                <a:gd name="connsiteY68" fmla="*/ 1788046 h 1794049"/>
                <a:gd name="connsiteX69" fmla="*/ 2128898 w 2848949"/>
                <a:gd name="connsiteY69" fmla="*/ 1788910 h 1794049"/>
                <a:gd name="connsiteX70" fmla="*/ 2054880 w 2848949"/>
                <a:gd name="connsiteY70" fmla="*/ 1787197 h 1794049"/>
                <a:gd name="connsiteX71" fmla="*/ 2020871 w 2848949"/>
                <a:gd name="connsiteY71" fmla="*/ 1786341 h 1794049"/>
                <a:gd name="connsiteX72" fmla="*/ 1928489 w 2848949"/>
                <a:gd name="connsiteY72" fmla="*/ 1787197 h 1794049"/>
                <a:gd name="connsiteX73" fmla="*/ 1916687 w 2848949"/>
                <a:gd name="connsiteY73" fmla="*/ 1786862 h 1794049"/>
                <a:gd name="connsiteX74" fmla="*/ 1901406 w 2848949"/>
                <a:gd name="connsiteY74" fmla="*/ 1787197 h 1794049"/>
                <a:gd name="connsiteX75" fmla="*/ 1796138 w 2848949"/>
                <a:gd name="connsiteY75" fmla="*/ 1786877 h 1794049"/>
                <a:gd name="connsiteX76" fmla="*/ 1727260 w 2848949"/>
                <a:gd name="connsiteY76" fmla="*/ 1787047 h 1794049"/>
                <a:gd name="connsiteX77" fmla="*/ 1720848 w 2848949"/>
                <a:gd name="connsiteY77" fmla="*/ 1787197 h 1794049"/>
                <a:gd name="connsiteX78" fmla="*/ 1594458 w 2848949"/>
                <a:gd name="connsiteY78" fmla="*/ 1787197 h 1794049"/>
                <a:gd name="connsiteX79" fmla="*/ 1553667 w 2848949"/>
                <a:gd name="connsiteY79" fmla="*/ 1786759 h 1794049"/>
                <a:gd name="connsiteX80" fmla="*/ 1513207 w 2848949"/>
                <a:gd name="connsiteY80" fmla="*/ 1787197 h 1794049"/>
                <a:gd name="connsiteX81" fmla="*/ 1485019 w 2848949"/>
                <a:gd name="connsiteY81" fmla="*/ 1786460 h 1794049"/>
                <a:gd name="connsiteX82" fmla="*/ 1413900 w 2848949"/>
                <a:gd name="connsiteY82" fmla="*/ 1787197 h 1794049"/>
                <a:gd name="connsiteX83" fmla="*/ 1360150 w 2848949"/>
                <a:gd name="connsiteY83" fmla="*/ 1787182 h 1794049"/>
                <a:gd name="connsiteX84" fmla="*/ 1359733 w 2848949"/>
                <a:gd name="connsiteY84" fmla="*/ 1787197 h 1794049"/>
                <a:gd name="connsiteX85" fmla="*/ 1260426 w 2848949"/>
                <a:gd name="connsiteY85" fmla="*/ 1787197 h 1794049"/>
                <a:gd name="connsiteX86" fmla="*/ 1258972 w 2848949"/>
                <a:gd name="connsiteY86" fmla="*/ 1787181 h 1794049"/>
                <a:gd name="connsiteX87" fmla="*/ 1206259 w 2848949"/>
                <a:gd name="connsiteY87" fmla="*/ 1787197 h 1794049"/>
                <a:gd name="connsiteX88" fmla="*/ 1122457 w 2848949"/>
                <a:gd name="connsiteY88" fmla="*/ 1785940 h 1794049"/>
                <a:gd name="connsiteX89" fmla="*/ 1101837 w 2848949"/>
                <a:gd name="connsiteY89" fmla="*/ 1786312 h 1794049"/>
                <a:gd name="connsiteX90" fmla="*/ 1079868 w 2848949"/>
                <a:gd name="connsiteY90" fmla="*/ 1787197 h 1794049"/>
                <a:gd name="connsiteX91" fmla="*/ 1051466 w 2848949"/>
                <a:gd name="connsiteY91" fmla="*/ 1787333 h 1794049"/>
                <a:gd name="connsiteX92" fmla="*/ 1012303 w 2848949"/>
                <a:gd name="connsiteY92" fmla="*/ 1791381 h 1794049"/>
                <a:gd name="connsiteX93" fmla="*/ 818060 w 2848949"/>
                <a:gd name="connsiteY93" fmla="*/ 1787197 h 1794049"/>
                <a:gd name="connsiteX94" fmla="*/ 817375 w 2848949"/>
                <a:gd name="connsiteY94" fmla="*/ 1787133 h 1794049"/>
                <a:gd name="connsiteX95" fmla="*/ 805842 w 2848949"/>
                <a:gd name="connsiteY95" fmla="*/ 1787119 h 1794049"/>
                <a:gd name="connsiteX96" fmla="*/ 753241 w 2848949"/>
                <a:gd name="connsiteY96" fmla="*/ 1784688 h 1794049"/>
                <a:gd name="connsiteX97" fmla="*/ 737880 w 2848949"/>
                <a:gd name="connsiteY97" fmla="*/ 1784339 h 1794049"/>
                <a:gd name="connsiteX98" fmla="*/ 691669 w 2848949"/>
                <a:gd name="connsiteY98" fmla="*/ 1787197 h 1794049"/>
                <a:gd name="connsiteX99" fmla="*/ 603843 w 2848949"/>
                <a:gd name="connsiteY99" fmla="*/ 1789008 h 1794049"/>
                <a:gd name="connsiteX100" fmla="*/ 568608 w 2848949"/>
                <a:gd name="connsiteY100" fmla="*/ 1789719 h 1794049"/>
                <a:gd name="connsiteX101" fmla="*/ 568450 w 2848949"/>
                <a:gd name="connsiteY101" fmla="*/ 1789724 h 1794049"/>
                <a:gd name="connsiteX102" fmla="*/ 568414 w 2848949"/>
                <a:gd name="connsiteY102" fmla="*/ 1789723 h 1794049"/>
                <a:gd name="connsiteX103" fmla="*/ 536006 w 2848949"/>
                <a:gd name="connsiteY103" fmla="*/ 1790376 h 1794049"/>
                <a:gd name="connsiteX104" fmla="*/ 456944 w 2848949"/>
                <a:gd name="connsiteY104" fmla="*/ 1787197 h 1794049"/>
                <a:gd name="connsiteX105" fmla="*/ 427155 w 2848949"/>
                <a:gd name="connsiteY105" fmla="*/ 1785576 h 1794049"/>
                <a:gd name="connsiteX106" fmla="*/ 402777 w 2848949"/>
                <a:gd name="connsiteY106" fmla="*/ 1787197 h 1794049"/>
                <a:gd name="connsiteX107" fmla="*/ 222219 w 2848949"/>
                <a:gd name="connsiteY107" fmla="*/ 1787197 h 1794049"/>
                <a:gd name="connsiteX108" fmla="*/ 68745 w 2848949"/>
                <a:gd name="connsiteY108" fmla="*/ 1787197 h 1794049"/>
                <a:gd name="connsiteX109" fmla="*/ 2817 w 2848949"/>
                <a:gd name="connsiteY109" fmla="*/ 1715540 h 1794049"/>
                <a:gd name="connsiteX110" fmla="*/ 4164 w 2848949"/>
                <a:gd name="connsiteY110" fmla="*/ 1660267 h 1794049"/>
                <a:gd name="connsiteX111" fmla="*/ 3473 w 2848949"/>
                <a:gd name="connsiteY111" fmla="*/ 1611091 h 1794049"/>
                <a:gd name="connsiteX112" fmla="*/ 2817 w 2848949"/>
                <a:gd name="connsiteY112" fmla="*/ 1495321 h 1794049"/>
                <a:gd name="connsiteX113" fmla="*/ 1423 w 2848949"/>
                <a:gd name="connsiteY113" fmla="*/ 1373948 h 1794049"/>
                <a:gd name="connsiteX114" fmla="*/ 2718 w 2848949"/>
                <a:gd name="connsiteY114" fmla="*/ 1282150 h 1794049"/>
                <a:gd name="connsiteX115" fmla="*/ 2574 w 2848949"/>
                <a:gd name="connsiteY115" fmla="*/ 1258246 h 1794049"/>
                <a:gd name="connsiteX116" fmla="*/ 50 w 2848949"/>
                <a:gd name="connsiteY116" fmla="*/ 1186746 h 1794049"/>
                <a:gd name="connsiteX117" fmla="*/ 2695 w 2848949"/>
                <a:gd name="connsiteY117" fmla="*/ 1139631 h 1794049"/>
                <a:gd name="connsiteX118" fmla="*/ 2728 w 2848949"/>
                <a:gd name="connsiteY118" fmla="*/ 1136506 h 1794049"/>
                <a:gd name="connsiteX119" fmla="*/ 2817 w 2848949"/>
                <a:gd name="connsiteY119" fmla="*/ 1078477 h 1794049"/>
                <a:gd name="connsiteX120" fmla="*/ 448 w 2848949"/>
                <a:gd name="connsiteY120" fmla="*/ 948447 h 1794049"/>
                <a:gd name="connsiteX121" fmla="*/ 1844 w 2848949"/>
                <a:gd name="connsiteY121" fmla="*/ 923101 h 1794049"/>
                <a:gd name="connsiteX122" fmla="*/ 668 w 2848949"/>
                <a:gd name="connsiteY122" fmla="*/ 887378 h 1794049"/>
                <a:gd name="connsiteX123" fmla="*/ 2817 w 2848949"/>
                <a:gd name="connsiteY123" fmla="*/ 732419 h 1794049"/>
                <a:gd name="connsiteX124" fmla="*/ 3193 w 2848949"/>
                <a:gd name="connsiteY124" fmla="*/ 714277 h 1794049"/>
                <a:gd name="connsiteX125" fmla="*/ 2817 w 2848949"/>
                <a:gd name="connsiteY125" fmla="*/ 708823 h 1794049"/>
                <a:gd name="connsiteX126" fmla="*/ 2817 w 2848949"/>
                <a:gd name="connsiteY126" fmla="*/ 535794 h 1794049"/>
                <a:gd name="connsiteX127" fmla="*/ 68745 w 2848949"/>
                <a:gd name="connsiteY127" fmla="*/ 464137 h 1794049"/>
                <a:gd name="connsiteX128" fmla="*/ 168052 w 2848949"/>
                <a:gd name="connsiteY128" fmla="*/ 464137 h 1794049"/>
                <a:gd name="connsiteX129" fmla="*/ 218457 w 2848949"/>
                <a:gd name="connsiteY129" fmla="*/ 462129 h 1794049"/>
                <a:gd name="connsiteX130" fmla="*/ 262041 w 2848949"/>
                <a:gd name="connsiteY130" fmla="*/ 463281 h 1794049"/>
                <a:gd name="connsiteX131" fmla="*/ 310656 w 2848949"/>
                <a:gd name="connsiteY131" fmla="*/ 462236 h 1794049"/>
                <a:gd name="connsiteX132" fmla="*/ 402777 w 2848949"/>
                <a:gd name="connsiteY132" fmla="*/ 464137 h 1794049"/>
                <a:gd name="connsiteX133" fmla="*/ 429812 w 2848949"/>
                <a:gd name="connsiteY133" fmla="*/ 464862 h 1794049"/>
                <a:gd name="connsiteX134" fmla="*/ 447917 w 2848949"/>
                <a:gd name="connsiteY134" fmla="*/ 464137 h 1794049"/>
                <a:gd name="connsiteX135" fmla="*/ 529777 w 2848949"/>
                <a:gd name="connsiteY135" fmla="*/ 459780 h 1794049"/>
                <a:gd name="connsiteX136" fmla="*/ 578397 w 2848949"/>
                <a:gd name="connsiteY136" fmla="*/ 461926 h 1794049"/>
                <a:gd name="connsiteX0" fmla="*/ 718475 w 2848949"/>
                <a:gd name="connsiteY0" fmla="*/ 0 h 1794049"/>
                <a:gd name="connsiteX1" fmla="*/ 859280 w 2848949"/>
                <a:gd name="connsiteY1" fmla="*/ 464324 h 1794049"/>
                <a:gd name="connsiteX2" fmla="*/ 875941 w 2848949"/>
                <a:gd name="connsiteY2" fmla="*/ 464224 h 1794049"/>
                <a:gd name="connsiteX3" fmla="*/ 881255 w 2848949"/>
                <a:gd name="connsiteY3" fmla="*/ 464137 h 1794049"/>
                <a:gd name="connsiteX4" fmla="*/ 882488 w 2848949"/>
                <a:gd name="connsiteY4" fmla="*/ 464184 h 1794049"/>
                <a:gd name="connsiteX5" fmla="*/ 890283 w 2848949"/>
                <a:gd name="connsiteY5" fmla="*/ 464137 h 1794049"/>
                <a:gd name="connsiteX6" fmla="*/ 1070841 w 2848949"/>
                <a:gd name="connsiteY6" fmla="*/ 464137 h 1794049"/>
                <a:gd name="connsiteX7" fmla="*/ 1163370 w 2848949"/>
                <a:gd name="connsiteY7" fmla="*/ 457943 h 1794049"/>
                <a:gd name="connsiteX8" fmla="*/ 1202681 w 2848949"/>
                <a:gd name="connsiteY8" fmla="*/ 459125 h 1794049"/>
                <a:gd name="connsiteX9" fmla="*/ 1216554 w 2848949"/>
                <a:gd name="connsiteY9" fmla="*/ 460552 h 1794049"/>
                <a:gd name="connsiteX10" fmla="*/ 1251963 w 2848949"/>
                <a:gd name="connsiteY10" fmla="*/ 461597 h 1794049"/>
                <a:gd name="connsiteX11" fmla="*/ 1296538 w 2848949"/>
                <a:gd name="connsiteY11" fmla="*/ 464137 h 1794049"/>
                <a:gd name="connsiteX12" fmla="*/ 1379676 w 2848949"/>
                <a:gd name="connsiteY12" fmla="*/ 467580 h 1794049"/>
                <a:gd name="connsiteX13" fmla="*/ 1398785 w 2848949"/>
                <a:gd name="connsiteY13" fmla="*/ 467052 h 1794049"/>
                <a:gd name="connsiteX14" fmla="*/ 1431956 w 2848949"/>
                <a:gd name="connsiteY14" fmla="*/ 464137 h 1794049"/>
                <a:gd name="connsiteX15" fmla="*/ 1486062 w 2848949"/>
                <a:gd name="connsiteY15" fmla="*/ 461850 h 1794049"/>
                <a:gd name="connsiteX16" fmla="*/ 1516470 w 2848949"/>
                <a:gd name="connsiteY16" fmla="*/ 463714 h 1794049"/>
                <a:gd name="connsiteX17" fmla="*/ 1568272 w 2848949"/>
                <a:gd name="connsiteY17" fmla="*/ 461931 h 1794049"/>
                <a:gd name="connsiteX18" fmla="*/ 1621108 w 2848949"/>
                <a:gd name="connsiteY18" fmla="*/ 462662 h 1794049"/>
                <a:gd name="connsiteX19" fmla="*/ 1633242 w 2848949"/>
                <a:gd name="connsiteY19" fmla="*/ 462997 h 1794049"/>
                <a:gd name="connsiteX20" fmla="*/ 1668001 w 2848949"/>
                <a:gd name="connsiteY20" fmla="*/ 461086 h 1794049"/>
                <a:gd name="connsiteX21" fmla="*/ 1716525 w 2848949"/>
                <a:gd name="connsiteY21" fmla="*/ 462368 h 1794049"/>
                <a:gd name="connsiteX22" fmla="*/ 1765456 w 2848949"/>
                <a:gd name="connsiteY22" fmla="*/ 463203 h 1794049"/>
                <a:gd name="connsiteX23" fmla="*/ 1798709 w 2848949"/>
                <a:gd name="connsiteY23" fmla="*/ 462033 h 1794049"/>
                <a:gd name="connsiteX24" fmla="*/ 1874407 w 2848949"/>
                <a:gd name="connsiteY24" fmla="*/ 460010 h 1794049"/>
                <a:gd name="connsiteX25" fmla="*/ 1915130 w 2848949"/>
                <a:gd name="connsiteY25" fmla="*/ 463740 h 1794049"/>
                <a:gd name="connsiteX26" fmla="*/ 1973629 w 2848949"/>
                <a:gd name="connsiteY26" fmla="*/ 464137 h 1794049"/>
                <a:gd name="connsiteX27" fmla="*/ 2037545 w 2848949"/>
                <a:gd name="connsiteY27" fmla="*/ 460606 h 1794049"/>
                <a:gd name="connsiteX28" fmla="*/ 2075458 w 2848949"/>
                <a:gd name="connsiteY28" fmla="*/ 462749 h 1794049"/>
                <a:gd name="connsiteX29" fmla="*/ 2102550 w 2848949"/>
                <a:gd name="connsiteY29" fmla="*/ 461606 h 1794049"/>
                <a:gd name="connsiteX30" fmla="*/ 2154187 w 2848949"/>
                <a:gd name="connsiteY30" fmla="*/ 464137 h 1794049"/>
                <a:gd name="connsiteX31" fmla="*/ 2165952 w 2848949"/>
                <a:gd name="connsiteY31" fmla="*/ 464880 h 1794049"/>
                <a:gd name="connsiteX32" fmla="*/ 2199326 w 2848949"/>
                <a:gd name="connsiteY32" fmla="*/ 464137 h 1794049"/>
                <a:gd name="connsiteX33" fmla="*/ 2227712 w 2848949"/>
                <a:gd name="connsiteY33" fmla="*/ 465359 h 1794049"/>
                <a:gd name="connsiteX34" fmla="*/ 2242098 w 2848949"/>
                <a:gd name="connsiteY34" fmla="*/ 464640 h 1794049"/>
                <a:gd name="connsiteX35" fmla="*/ 2294669 w 2848949"/>
                <a:gd name="connsiteY35" fmla="*/ 462159 h 1794049"/>
                <a:gd name="connsiteX36" fmla="*/ 2354036 w 2848949"/>
                <a:gd name="connsiteY36" fmla="*/ 463908 h 1794049"/>
                <a:gd name="connsiteX37" fmla="*/ 2386584 w 2848949"/>
                <a:gd name="connsiteY37" fmla="*/ 463644 h 1794049"/>
                <a:gd name="connsiteX38" fmla="*/ 2425023 w 2848949"/>
                <a:gd name="connsiteY38" fmla="*/ 464137 h 1794049"/>
                <a:gd name="connsiteX39" fmla="*/ 2490579 w 2848949"/>
                <a:gd name="connsiteY39" fmla="*/ 461106 h 1794049"/>
                <a:gd name="connsiteX40" fmla="*/ 2570687 w 2848949"/>
                <a:gd name="connsiteY40" fmla="*/ 463217 h 1794049"/>
                <a:gd name="connsiteX41" fmla="*/ 2640367 w 2848949"/>
                <a:gd name="connsiteY41" fmla="*/ 460953 h 1794049"/>
                <a:gd name="connsiteX42" fmla="*/ 2777111 w 2848949"/>
                <a:gd name="connsiteY42" fmla="*/ 464137 h 1794049"/>
                <a:gd name="connsiteX43" fmla="*/ 2843039 w 2848949"/>
                <a:gd name="connsiteY43" fmla="*/ 535794 h 1794049"/>
                <a:gd name="connsiteX44" fmla="*/ 2841837 w 2848949"/>
                <a:gd name="connsiteY44" fmla="*/ 680108 h 1794049"/>
                <a:gd name="connsiteX45" fmla="*/ 2842284 w 2848949"/>
                <a:gd name="connsiteY45" fmla="*/ 699549 h 1794049"/>
                <a:gd name="connsiteX46" fmla="*/ 2843039 w 2848949"/>
                <a:gd name="connsiteY46" fmla="*/ 708823 h 1794049"/>
                <a:gd name="connsiteX47" fmla="*/ 2843039 w 2848949"/>
                <a:gd name="connsiteY47" fmla="*/ 881853 h 1794049"/>
                <a:gd name="connsiteX48" fmla="*/ 2843127 w 2848949"/>
                <a:gd name="connsiteY48" fmla="*/ 895121 h 1794049"/>
                <a:gd name="connsiteX49" fmla="*/ 2845154 w 2848949"/>
                <a:gd name="connsiteY49" fmla="*/ 928832 h 1794049"/>
                <a:gd name="connsiteX50" fmla="*/ 2843039 w 2848949"/>
                <a:gd name="connsiteY50" fmla="*/ 1078477 h 1794049"/>
                <a:gd name="connsiteX51" fmla="*/ 2842645 w 2848949"/>
                <a:gd name="connsiteY51" fmla="*/ 1088996 h 1794049"/>
                <a:gd name="connsiteX52" fmla="*/ 2842065 w 2848949"/>
                <a:gd name="connsiteY52" fmla="*/ 1121880 h 1794049"/>
                <a:gd name="connsiteX53" fmla="*/ 2843039 w 2848949"/>
                <a:gd name="connsiteY53" fmla="*/ 1275102 h 1794049"/>
                <a:gd name="connsiteX54" fmla="*/ 2844334 w 2848949"/>
                <a:gd name="connsiteY54" fmla="*/ 1310161 h 1794049"/>
                <a:gd name="connsiteX55" fmla="*/ 2847959 w 2848949"/>
                <a:gd name="connsiteY55" fmla="*/ 1342254 h 1794049"/>
                <a:gd name="connsiteX56" fmla="*/ 2846847 w 2848949"/>
                <a:gd name="connsiteY56" fmla="*/ 1434049 h 1794049"/>
                <a:gd name="connsiteX57" fmla="*/ 2844027 w 2848949"/>
                <a:gd name="connsiteY57" fmla="*/ 1461956 h 1794049"/>
                <a:gd name="connsiteX58" fmla="*/ 2847185 w 2848949"/>
                <a:gd name="connsiteY58" fmla="*/ 1506166 h 1794049"/>
                <a:gd name="connsiteX59" fmla="*/ 2843039 w 2848949"/>
                <a:gd name="connsiteY59" fmla="*/ 1715540 h 1794049"/>
                <a:gd name="connsiteX60" fmla="*/ 2777111 w 2848949"/>
                <a:gd name="connsiteY60" fmla="*/ 1787197 h 1794049"/>
                <a:gd name="connsiteX61" fmla="*/ 2677804 w 2848949"/>
                <a:gd name="connsiteY61" fmla="*/ 1787197 h 1794049"/>
                <a:gd name="connsiteX62" fmla="*/ 2662744 w 2848949"/>
                <a:gd name="connsiteY62" fmla="*/ 1786574 h 1794049"/>
                <a:gd name="connsiteX63" fmla="*/ 2650721 w 2848949"/>
                <a:gd name="connsiteY63" fmla="*/ 1787197 h 1794049"/>
                <a:gd name="connsiteX64" fmla="*/ 2415995 w 2848949"/>
                <a:gd name="connsiteY64" fmla="*/ 1787197 h 1794049"/>
                <a:gd name="connsiteX65" fmla="*/ 2380291 w 2848949"/>
                <a:gd name="connsiteY65" fmla="*/ 1786554 h 1794049"/>
                <a:gd name="connsiteX66" fmla="*/ 2343773 w 2848949"/>
                <a:gd name="connsiteY66" fmla="*/ 1787197 h 1794049"/>
                <a:gd name="connsiteX67" fmla="*/ 2260955 w 2848949"/>
                <a:gd name="connsiteY67" fmla="*/ 1790419 h 1794049"/>
                <a:gd name="connsiteX68" fmla="*/ 2168999 w 2848949"/>
                <a:gd name="connsiteY68" fmla="*/ 1788046 h 1794049"/>
                <a:gd name="connsiteX69" fmla="*/ 2128898 w 2848949"/>
                <a:gd name="connsiteY69" fmla="*/ 1788910 h 1794049"/>
                <a:gd name="connsiteX70" fmla="*/ 2054880 w 2848949"/>
                <a:gd name="connsiteY70" fmla="*/ 1787197 h 1794049"/>
                <a:gd name="connsiteX71" fmla="*/ 2020871 w 2848949"/>
                <a:gd name="connsiteY71" fmla="*/ 1786341 h 1794049"/>
                <a:gd name="connsiteX72" fmla="*/ 1928489 w 2848949"/>
                <a:gd name="connsiteY72" fmla="*/ 1787197 h 1794049"/>
                <a:gd name="connsiteX73" fmla="*/ 1916687 w 2848949"/>
                <a:gd name="connsiteY73" fmla="*/ 1786862 h 1794049"/>
                <a:gd name="connsiteX74" fmla="*/ 1901406 w 2848949"/>
                <a:gd name="connsiteY74" fmla="*/ 1787197 h 1794049"/>
                <a:gd name="connsiteX75" fmla="*/ 1796138 w 2848949"/>
                <a:gd name="connsiteY75" fmla="*/ 1786877 h 1794049"/>
                <a:gd name="connsiteX76" fmla="*/ 1727260 w 2848949"/>
                <a:gd name="connsiteY76" fmla="*/ 1787047 h 1794049"/>
                <a:gd name="connsiteX77" fmla="*/ 1720848 w 2848949"/>
                <a:gd name="connsiteY77" fmla="*/ 1787197 h 1794049"/>
                <a:gd name="connsiteX78" fmla="*/ 1594458 w 2848949"/>
                <a:gd name="connsiteY78" fmla="*/ 1787197 h 1794049"/>
                <a:gd name="connsiteX79" fmla="*/ 1553667 w 2848949"/>
                <a:gd name="connsiteY79" fmla="*/ 1786759 h 1794049"/>
                <a:gd name="connsiteX80" fmla="*/ 1513207 w 2848949"/>
                <a:gd name="connsiteY80" fmla="*/ 1787197 h 1794049"/>
                <a:gd name="connsiteX81" fmla="*/ 1485019 w 2848949"/>
                <a:gd name="connsiteY81" fmla="*/ 1786460 h 1794049"/>
                <a:gd name="connsiteX82" fmla="*/ 1413900 w 2848949"/>
                <a:gd name="connsiteY82" fmla="*/ 1787197 h 1794049"/>
                <a:gd name="connsiteX83" fmla="*/ 1360150 w 2848949"/>
                <a:gd name="connsiteY83" fmla="*/ 1787182 h 1794049"/>
                <a:gd name="connsiteX84" fmla="*/ 1359733 w 2848949"/>
                <a:gd name="connsiteY84" fmla="*/ 1787197 h 1794049"/>
                <a:gd name="connsiteX85" fmla="*/ 1260426 w 2848949"/>
                <a:gd name="connsiteY85" fmla="*/ 1787197 h 1794049"/>
                <a:gd name="connsiteX86" fmla="*/ 1258972 w 2848949"/>
                <a:gd name="connsiteY86" fmla="*/ 1787181 h 1794049"/>
                <a:gd name="connsiteX87" fmla="*/ 1206259 w 2848949"/>
                <a:gd name="connsiteY87" fmla="*/ 1787197 h 1794049"/>
                <a:gd name="connsiteX88" fmla="*/ 1122457 w 2848949"/>
                <a:gd name="connsiteY88" fmla="*/ 1785940 h 1794049"/>
                <a:gd name="connsiteX89" fmla="*/ 1101837 w 2848949"/>
                <a:gd name="connsiteY89" fmla="*/ 1786312 h 1794049"/>
                <a:gd name="connsiteX90" fmla="*/ 1079868 w 2848949"/>
                <a:gd name="connsiteY90" fmla="*/ 1787197 h 1794049"/>
                <a:gd name="connsiteX91" fmla="*/ 1051466 w 2848949"/>
                <a:gd name="connsiteY91" fmla="*/ 1787333 h 1794049"/>
                <a:gd name="connsiteX92" fmla="*/ 1012303 w 2848949"/>
                <a:gd name="connsiteY92" fmla="*/ 1791381 h 1794049"/>
                <a:gd name="connsiteX93" fmla="*/ 818060 w 2848949"/>
                <a:gd name="connsiteY93" fmla="*/ 1787197 h 1794049"/>
                <a:gd name="connsiteX94" fmla="*/ 817375 w 2848949"/>
                <a:gd name="connsiteY94" fmla="*/ 1787133 h 1794049"/>
                <a:gd name="connsiteX95" fmla="*/ 805842 w 2848949"/>
                <a:gd name="connsiteY95" fmla="*/ 1787119 h 1794049"/>
                <a:gd name="connsiteX96" fmla="*/ 753241 w 2848949"/>
                <a:gd name="connsiteY96" fmla="*/ 1784688 h 1794049"/>
                <a:gd name="connsiteX97" fmla="*/ 737880 w 2848949"/>
                <a:gd name="connsiteY97" fmla="*/ 1784339 h 1794049"/>
                <a:gd name="connsiteX98" fmla="*/ 691669 w 2848949"/>
                <a:gd name="connsiteY98" fmla="*/ 1787197 h 1794049"/>
                <a:gd name="connsiteX99" fmla="*/ 603843 w 2848949"/>
                <a:gd name="connsiteY99" fmla="*/ 1789008 h 1794049"/>
                <a:gd name="connsiteX100" fmla="*/ 568608 w 2848949"/>
                <a:gd name="connsiteY100" fmla="*/ 1789719 h 1794049"/>
                <a:gd name="connsiteX101" fmla="*/ 568450 w 2848949"/>
                <a:gd name="connsiteY101" fmla="*/ 1789724 h 1794049"/>
                <a:gd name="connsiteX102" fmla="*/ 568414 w 2848949"/>
                <a:gd name="connsiteY102" fmla="*/ 1789723 h 1794049"/>
                <a:gd name="connsiteX103" fmla="*/ 536006 w 2848949"/>
                <a:gd name="connsiteY103" fmla="*/ 1790376 h 1794049"/>
                <a:gd name="connsiteX104" fmla="*/ 456944 w 2848949"/>
                <a:gd name="connsiteY104" fmla="*/ 1787197 h 1794049"/>
                <a:gd name="connsiteX105" fmla="*/ 427155 w 2848949"/>
                <a:gd name="connsiteY105" fmla="*/ 1785576 h 1794049"/>
                <a:gd name="connsiteX106" fmla="*/ 402777 w 2848949"/>
                <a:gd name="connsiteY106" fmla="*/ 1787197 h 1794049"/>
                <a:gd name="connsiteX107" fmla="*/ 222219 w 2848949"/>
                <a:gd name="connsiteY107" fmla="*/ 1787197 h 1794049"/>
                <a:gd name="connsiteX108" fmla="*/ 68745 w 2848949"/>
                <a:gd name="connsiteY108" fmla="*/ 1787197 h 1794049"/>
                <a:gd name="connsiteX109" fmla="*/ 2817 w 2848949"/>
                <a:gd name="connsiteY109" fmla="*/ 1715540 h 1794049"/>
                <a:gd name="connsiteX110" fmla="*/ 4164 w 2848949"/>
                <a:gd name="connsiteY110" fmla="*/ 1660267 h 1794049"/>
                <a:gd name="connsiteX111" fmla="*/ 3473 w 2848949"/>
                <a:gd name="connsiteY111" fmla="*/ 1611091 h 1794049"/>
                <a:gd name="connsiteX112" fmla="*/ 2817 w 2848949"/>
                <a:gd name="connsiteY112" fmla="*/ 1495321 h 1794049"/>
                <a:gd name="connsiteX113" fmla="*/ 1423 w 2848949"/>
                <a:gd name="connsiteY113" fmla="*/ 1373948 h 1794049"/>
                <a:gd name="connsiteX114" fmla="*/ 2718 w 2848949"/>
                <a:gd name="connsiteY114" fmla="*/ 1282150 h 1794049"/>
                <a:gd name="connsiteX115" fmla="*/ 2574 w 2848949"/>
                <a:gd name="connsiteY115" fmla="*/ 1258246 h 1794049"/>
                <a:gd name="connsiteX116" fmla="*/ 50 w 2848949"/>
                <a:gd name="connsiteY116" fmla="*/ 1186746 h 1794049"/>
                <a:gd name="connsiteX117" fmla="*/ 2695 w 2848949"/>
                <a:gd name="connsiteY117" fmla="*/ 1139631 h 1794049"/>
                <a:gd name="connsiteX118" fmla="*/ 2728 w 2848949"/>
                <a:gd name="connsiteY118" fmla="*/ 1136506 h 1794049"/>
                <a:gd name="connsiteX119" fmla="*/ 2817 w 2848949"/>
                <a:gd name="connsiteY119" fmla="*/ 1078477 h 1794049"/>
                <a:gd name="connsiteX120" fmla="*/ 448 w 2848949"/>
                <a:gd name="connsiteY120" fmla="*/ 948447 h 1794049"/>
                <a:gd name="connsiteX121" fmla="*/ 1844 w 2848949"/>
                <a:gd name="connsiteY121" fmla="*/ 923101 h 1794049"/>
                <a:gd name="connsiteX122" fmla="*/ 668 w 2848949"/>
                <a:gd name="connsiteY122" fmla="*/ 887378 h 1794049"/>
                <a:gd name="connsiteX123" fmla="*/ 2817 w 2848949"/>
                <a:gd name="connsiteY123" fmla="*/ 732419 h 1794049"/>
                <a:gd name="connsiteX124" fmla="*/ 3193 w 2848949"/>
                <a:gd name="connsiteY124" fmla="*/ 714277 h 1794049"/>
                <a:gd name="connsiteX125" fmla="*/ 2817 w 2848949"/>
                <a:gd name="connsiteY125" fmla="*/ 708823 h 1794049"/>
                <a:gd name="connsiteX126" fmla="*/ 2817 w 2848949"/>
                <a:gd name="connsiteY126" fmla="*/ 535794 h 1794049"/>
                <a:gd name="connsiteX127" fmla="*/ 68745 w 2848949"/>
                <a:gd name="connsiteY127" fmla="*/ 464137 h 1794049"/>
                <a:gd name="connsiteX128" fmla="*/ 168052 w 2848949"/>
                <a:gd name="connsiteY128" fmla="*/ 464137 h 1794049"/>
                <a:gd name="connsiteX129" fmla="*/ 218457 w 2848949"/>
                <a:gd name="connsiteY129" fmla="*/ 462129 h 1794049"/>
                <a:gd name="connsiteX130" fmla="*/ 262041 w 2848949"/>
                <a:gd name="connsiteY130" fmla="*/ 463281 h 1794049"/>
                <a:gd name="connsiteX131" fmla="*/ 310656 w 2848949"/>
                <a:gd name="connsiteY131" fmla="*/ 462236 h 1794049"/>
                <a:gd name="connsiteX132" fmla="*/ 402777 w 2848949"/>
                <a:gd name="connsiteY132" fmla="*/ 464137 h 1794049"/>
                <a:gd name="connsiteX133" fmla="*/ 429812 w 2848949"/>
                <a:gd name="connsiteY133" fmla="*/ 464862 h 1794049"/>
                <a:gd name="connsiteX134" fmla="*/ 447917 w 2848949"/>
                <a:gd name="connsiteY134" fmla="*/ 464137 h 1794049"/>
                <a:gd name="connsiteX135" fmla="*/ 529777 w 2848949"/>
                <a:gd name="connsiteY135" fmla="*/ 459780 h 1794049"/>
                <a:gd name="connsiteX136" fmla="*/ 578397 w 2848949"/>
                <a:gd name="connsiteY136" fmla="*/ 461926 h 1794049"/>
                <a:gd name="connsiteX137" fmla="*/ 718475 w 2848949"/>
                <a:gd name="connsiteY137" fmla="*/ 0 h 1794049"/>
                <a:gd name="connsiteX0" fmla="*/ 718475 w 2848949"/>
                <a:gd name="connsiteY0" fmla="*/ 0 h 1794049"/>
                <a:gd name="connsiteX1" fmla="*/ 859280 w 2848949"/>
                <a:gd name="connsiteY1" fmla="*/ 464324 h 1794049"/>
                <a:gd name="connsiteX2" fmla="*/ 875941 w 2848949"/>
                <a:gd name="connsiteY2" fmla="*/ 464224 h 1794049"/>
                <a:gd name="connsiteX3" fmla="*/ 881255 w 2848949"/>
                <a:gd name="connsiteY3" fmla="*/ 464137 h 1794049"/>
                <a:gd name="connsiteX4" fmla="*/ 882488 w 2848949"/>
                <a:gd name="connsiteY4" fmla="*/ 464184 h 1794049"/>
                <a:gd name="connsiteX5" fmla="*/ 890283 w 2848949"/>
                <a:gd name="connsiteY5" fmla="*/ 464137 h 1794049"/>
                <a:gd name="connsiteX6" fmla="*/ 1070841 w 2848949"/>
                <a:gd name="connsiteY6" fmla="*/ 464137 h 1794049"/>
                <a:gd name="connsiteX7" fmla="*/ 1163370 w 2848949"/>
                <a:gd name="connsiteY7" fmla="*/ 457943 h 1794049"/>
                <a:gd name="connsiteX8" fmla="*/ 1202681 w 2848949"/>
                <a:gd name="connsiteY8" fmla="*/ 459125 h 1794049"/>
                <a:gd name="connsiteX9" fmla="*/ 1216554 w 2848949"/>
                <a:gd name="connsiteY9" fmla="*/ 460552 h 1794049"/>
                <a:gd name="connsiteX10" fmla="*/ 1251963 w 2848949"/>
                <a:gd name="connsiteY10" fmla="*/ 461597 h 1794049"/>
                <a:gd name="connsiteX11" fmla="*/ 1296538 w 2848949"/>
                <a:gd name="connsiteY11" fmla="*/ 464137 h 1794049"/>
                <a:gd name="connsiteX12" fmla="*/ 1379676 w 2848949"/>
                <a:gd name="connsiteY12" fmla="*/ 467580 h 1794049"/>
                <a:gd name="connsiteX13" fmla="*/ 1398785 w 2848949"/>
                <a:gd name="connsiteY13" fmla="*/ 467052 h 1794049"/>
                <a:gd name="connsiteX14" fmla="*/ 1431956 w 2848949"/>
                <a:gd name="connsiteY14" fmla="*/ 464137 h 1794049"/>
                <a:gd name="connsiteX15" fmla="*/ 1486062 w 2848949"/>
                <a:gd name="connsiteY15" fmla="*/ 461850 h 1794049"/>
                <a:gd name="connsiteX16" fmla="*/ 1516470 w 2848949"/>
                <a:gd name="connsiteY16" fmla="*/ 463714 h 1794049"/>
                <a:gd name="connsiteX17" fmla="*/ 1568272 w 2848949"/>
                <a:gd name="connsiteY17" fmla="*/ 461931 h 1794049"/>
                <a:gd name="connsiteX18" fmla="*/ 1621108 w 2848949"/>
                <a:gd name="connsiteY18" fmla="*/ 462662 h 1794049"/>
                <a:gd name="connsiteX19" fmla="*/ 1633242 w 2848949"/>
                <a:gd name="connsiteY19" fmla="*/ 462997 h 1794049"/>
                <a:gd name="connsiteX20" fmla="*/ 1668001 w 2848949"/>
                <a:gd name="connsiteY20" fmla="*/ 461086 h 1794049"/>
                <a:gd name="connsiteX21" fmla="*/ 1716525 w 2848949"/>
                <a:gd name="connsiteY21" fmla="*/ 462368 h 1794049"/>
                <a:gd name="connsiteX22" fmla="*/ 1765456 w 2848949"/>
                <a:gd name="connsiteY22" fmla="*/ 463203 h 1794049"/>
                <a:gd name="connsiteX23" fmla="*/ 1798709 w 2848949"/>
                <a:gd name="connsiteY23" fmla="*/ 462033 h 1794049"/>
                <a:gd name="connsiteX24" fmla="*/ 1874407 w 2848949"/>
                <a:gd name="connsiteY24" fmla="*/ 460010 h 1794049"/>
                <a:gd name="connsiteX25" fmla="*/ 1915130 w 2848949"/>
                <a:gd name="connsiteY25" fmla="*/ 463740 h 1794049"/>
                <a:gd name="connsiteX26" fmla="*/ 1973629 w 2848949"/>
                <a:gd name="connsiteY26" fmla="*/ 464137 h 1794049"/>
                <a:gd name="connsiteX27" fmla="*/ 2037545 w 2848949"/>
                <a:gd name="connsiteY27" fmla="*/ 460606 h 1794049"/>
                <a:gd name="connsiteX28" fmla="*/ 2075458 w 2848949"/>
                <a:gd name="connsiteY28" fmla="*/ 462749 h 1794049"/>
                <a:gd name="connsiteX29" fmla="*/ 2102550 w 2848949"/>
                <a:gd name="connsiteY29" fmla="*/ 461606 h 1794049"/>
                <a:gd name="connsiteX30" fmla="*/ 2154187 w 2848949"/>
                <a:gd name="connsiteY30" fmla="*/ 464137 h 1794049"/>
                <a:gd name="connsiteX31" fmla="*/ 2165952 w 2848949"/>
                <a:gd name="connsiteY31" fmla="*/ 464880 h 1794049"/>
                <a:gd name="connsiteX32" fmla="*/ 2199326 w 2848949"/>
                <a:gd name="connsiteY32" fmla="*/ 464137 h 1794049"/>
                <a:gd name="connsiteX33" fmla="*/ 2227712 w 2848949"/>
                <a:gd name="connsiteY33" fmla="*/ 465359 h 1794049"/>
                <a:gd name="connsiteX34" fmla="*/ 2242098 w 2848949"/>
                <a:gd name="connsiteY34" fmla="*/ 464640 h 1794049"/>
                <a:gd name="connsiteX35" fmla="*/ 2294669 w 2848949"/>
                <a:gd name="connsiteY35" fmla="*/ 462159 h 1794049"/>
                <a:gd name="connsiteX36" fmla="*/ 2354036 w 2848949"/>
                <a:gd name="connsiteY36" fmla="*/ 463908 h 1794049"/>
                <a:gd name="connsiteX37" fmla="*/ 2386584 w 2848949"/>
                <a:gd name="connsiteY37" fmla="*/ 463644 h 1794049"/>
                <a:gd name="connsiteX38" fmla="*/ 2425023 w 2848949"/>
                <a:gd name="connsiteY38" fmla="*/ 464137 h 1794049"/>
                <a:gd name="connsiteX39" fmla="*/ 2490579 w 2848949"/>
                <a:gd name="connsiteY39" fmla="*/ 461106 h 1794049"/>
                <a:gd name="connsiteX40" fmla="*/ 2570687 w 2848949"/>
                <a:gd name="connsiteY40" fmla="*/ 463217 h 1794049"/>
                <a:gd name="connsiteX41" fmla="*/ 2640367 w 2848949"/>
                <a:gd name="connsiteY41" fmla="*/ 460953 h 1794049"/>
                <a:gd name="connsiteX42" fmla="*/ 2777111 w 2848949"/>
                <a:gd name="connsiteY42" fmla="*/ 464137 h 1794049"/>
                <a:gd name="connsiteX43" fmla="*/ 2843039 w 2848949"/>
                <a:gd name="connsiteY43" fmla="*/ 535794 h 1794049"/>
                <a:gd name="connsiteX44" fmla="*/ 2841837 w 2848949"/>
                <a:gd name="connsiteY44" fmla="*/ 680108 h 1794049"/>
                <a:gd name="connsiteX45" fmla="*/ 2842284 w 2848949"/>
                <a:gd name="connsiteY45" fmla="*/ 699549 h 1794049"/>
                <a:gd name="connsiteX46" fmla="*/ 2843039 w 2848949"/>
                <a:gd name="connsiteY46" fmla="*/ 708823 h 1794049"/>
                <a:gd name="connsiteX47" fmla="*/ 2843039 w 2848949"/>
                <a:gd name="connsiteY47" fmla="*/ 881853 h 1794049"/>
                <a:gd name="connsiteX48" fmla="*/ 2843127 w 2848949"/>
                <a:gd name="connsiteY48" fmla="*/ 895121 h 1794049"/>
                <a:gd name="connsiteX49" fmla="*/ 2845154 w 2848949"/>
                <a:gd name="connsiteY49" fmla="*/ 928832 h 1794049"/>
                <a:gd name="connsiteX50" fmla="*/ 2843039 w 2848949"/>
                <a:gd name="connsiteY50" fmla="*/ 1078477 h 1794049"/>
                <a:gd name="connsiteX51" fmla="*/ 2842645 w 2848949"/>
                <a:gd name="connsiteY51" fmla="*/ 1088996 h 1794049"/>
                <a:gd name="connsiteX52" fmla="*/ 2842065 w 2848949"/>
                <a:gd name="connsiteY52" fmla="*/ 1121880 h 1794049"/>
                <a:gd name="connsiteX53" fmla="*/ 2843039 w 2848949"/>
                <a:gd name="connsiteY53" fmla="*/ 1275102 h 1794049"/>
                <a:gd name="connsiteX54" fmla="*/ 2844334 w 2848949"/>
                <a:gd name="connsiteY54" fmla="*/ 1310161 h 1794049"/>
                <a:gd name="connsiteX55" fmla="*/ 2847959 w 2848949"/>
                <a:gd name="connsiteY55" fmla="*/ 1342254 h 1794049"/>
                <a:gd name="connsiteX56" fmla="*/ 2846847 w 2848949"/>
                <a:gd name="connsiteY56" fmla="*/ 1434049 h 1794049"/>
                <a:gd name="connsiteX57" fmla="*/ 2844027 w 2848949"/>
                <a:gd name="connsiteY57" fmla="*/ 1461956 h 1794049"/>
                <a:gd name="connsiteX58" fmla="*/ 2847185 w 2848949"/>
                <a:gd name="connsiteY58" fmla="*/ 1506166 h 1794049"/>
                <a:gd name="connsiteX59" fmla="*/ 2843039 w 2848949"/>
                <a:gd name="connsiteY59" fmla="*/ 1715540 h 1794049"/>
                <a:gd name="connsiteX60" fmla="*/ 2777111 w 2848949"/>
                <a:gd name="connsiteY60" fmla="*/ 1787197 h 1794049"/>
                <a:gd name="connsiteX61" fmla="*/ 2677804 w 2848949"/>
                <a:gd name="connsiteY61" fmla="*/ 1787197 h 1794049"/>
                <a:gd name="connsiteX62" fmla="*/ 2662744 w 2848949"/>
                <a:gd name="connsiteY62" fmla="*/ 1786574 h 1794049"/>
                <a:gd name="connsiteX63" fmla="*/ 2650721 w 2848949"/>
                <a:gd name="connsiteY63" fmla="*/ 1787197 h 1794049"/>
                <a:gd name="connsiteX64" fmla="*/ 2415995 w 2848949"/>
                <a:gd name="connsiteY64" fmla="*/ 1787197 h 1794049"/>
                <a:gd name="connsiteX65" fmla="*/ 2380291 w 2848949"/>
                <a:gd name="connsiteY65" fmla="*/ 1786554 h 1794049"/>
                <a:gd name="connsiteX66" fmla="*/ 2343773 w 2848949"/>
                <a:gd name="connsiteY66" fmla="*/ 1787197 h 1794049"/>
                <a:gd name="connsiteX67" fmla="*/ 2260955 w 2848949"/>
                <a:gd name="connsiteY67" fmla="*/ 1790419 h 1794049"/>
                <a:gd name="connsiteX68" fmla="*/ 2168999 w 2848949"/>
                <a:gd name="connsiteY68" fmla="*/ 1788046 h 1794049"/>
                <a:gd name="connsiteX69" fmla="*/ 2128898 w 2848949"/>
                <a:gd name="connsiteY69" fmla="*/ 1788910 h 1794049"/>
                <a:gd name="connsiteX70" fmla="*/ 2054880 w 2848949"/>
                <a:gd name="connsiteY70" fmla="*/ 1787197 h 1794049"/>
                <a:gd name="connsiteX71" fmla="*/ 2020871 w 2848949"/>
                <a:gd name="connsiteY71" fmla="*/ 1786341 h 1794049"/>
                <a:gd name="connsiteX72" fmla="*/ 1928489 w 2848949"/>
                <a:gd name="connsiteY72" fmla="*/ 1787197 h 1794049"/>
                <a:gd name="connsiteX73" fmla="*/ 1916687 w 2848949"/>
                <a:gd name="connsiteY73" fmla="*/ 1786862 h 1794049"/>
                <a:gd name="connsiteX74" fmla="*/ 1901406 w 2848949"/>
                <a:gd name="connsiteY74" fmla="*/ 1787197 h 1794049"/>
                <a:gd name="connsiteX75" fmla="*/ 1796138 w 2848949"/>
                <a:gd name="connsiteY75" fmla="*/ 1786877 h 1794049"/>
                <a:gd name="connsiteX76" fmla="*/ 1727260 w 2848949"/>
                <a:gd name="connsiteY76" fmla="*/ 1787047 h 1794049"/>
                <a:gd name="connsiteX77" fmla="*/ 1720848 w 2848949"/>
                <a:gd name="connsiteY77" fmla="*/ 1787197 h 1794049"/>
                <a:gd name="connsiteX78" fmla="*/ 1594458 w 2848949"/>
                <a:gd name="connsiteY78" fmla="*/ 1787197 h 1794049"/>
                <a:gd name="connsiteX79" fmla="*/ 1553667 w 2848949"/>
                <a:gd name="connsiteY79" fmla="*/ 1786759 h 1794049"/>
                <a:gd name="connsiteX80" fmla="*/ 1513207 w 2848949"/>
                <a:gd name="connsiteY80" fmla="*/ 1787197 h 1794049"/>
                <a:gd name="connsiteX81" fmla="*/ 1485019 w 2848949"/>
                <a:gd name="connsiteY81" fmla="*/ 1786460 h 1794049"/>
                <a:gd name="connsiteX82" fmla="*/ 1413900 w 2848949"/>
                <a:gd name="connsiteY82" fmla="*/ 1787197 h 1794049"/>
                <a:gd name="connsiteX83" fmla="*/ 1360150 w 2848949"/>
                <a:gd name="connsiteY83" fmla="*/ 1787182 h 1794049"/>
                <a:gd name="connsiteX84" fmla="*/ 1359733 w 2848949"/>
                <a:gd name="connsiteY84" fmla="*/ 1787197 h 1794049"/>
                <a:gd name="connsiteX85" fmla="*/ 1260426 w 2848949"/>
                <a:gd name="connsiteY85" fmla="*/ 1787197 h 1794049"/>
                <a:gd name="connsiteX86" fmla="*/ 1258972 w 2848949"/>
                <a:gd name="connsiteY86" fmla="*/ 1787181 h 1794049"/>
                <a:gd name="connsiteX87" fmla="*/ 1206259 w 2848949"/>
                <a:gd name="connsiteY87" fmla="*/ 1787197 h 1794049"/>
                <a:gd name="connsiteX88" fmla="*/ 1122457 w 2848949"/>
                <a:gd name="connsiteY88" fmla="*/ 1785940 h 1794049"/>
                <a:gd name="connsiteX89" fmla="*/ 1101837 w 2848949"/>
                <a:gd name="connsiteY89" fmla="*/ 1786312 h 1794049"/>
                <a:gd name="connsiteX90" fmla="*/ 1079868 w 2848949"/>
                <a:gd name="connsiteY90" fmla="*/ 1787197 h 1794049"/>
                <a:gd name="connsiteX91" fmla="*/ 1051466 w 2848949"/>
                <a:gd name="connsiteY91" fmla="*/ 1787333 h 1794049"/>
                <a:gd name="connsiteX92" fmla="*/ 1012303 w 2848949"/>
                <a:gd name="connsiteY92" fmla="*/ 1791381 h 1794049"/>
                <a:gd name="connsiteX93" fmla="*/ 818060 w 2848949"/>
                <a:gd name="connsiteY93" fmla="*/ 1787197 h 1794049"/>
                <a:gd name="connsiteX94" fmla="*/ 817375 w 2848949"/>
                <a:gd name="connsiteY94" fmla="*/ 1787133 h 1794049"/>
                <a:gd name="connsiteX95" fmla="*/ 805842 w 2848949"/>
                <a:gd name="connsiteY95" fmla="*/ 1787119 h 1794049"/>
                <a:gd name="connsiteX96" fmla="*/ 753241 w 2848949"/>
                <a:gd name="connsiteY96" fmla="*/ 1784688 h 1794049"/>
                <a:gd name="connsiteX97" fmla="*/ 737880 w 2848949"/>
                <a:gd name="connsiteY97" fmla="*/ 1784339 h 1794049"/>
                <a:gd name="connsiteX98" fmla="*/ 691669 w 2848949"/>
                <a:gd name="connsiteY98" fmla="*/ 1787197 h 1794049"/>
                <a:gd name="connsiteX99" fmla="*/ 603843 w 2848949"/>
                <a:gd name="connsiteY99" fmla="*/ 1789008 h 1794049"/>
                <a:gd name="connsiteX100" fmla="*/ 568608 w 2848949"/>
                <a:gd name="connsiteY100" fmla="*/ 1789719 h 1794049"/>
                <a:gd name="connsiteX101" fmla="*/ 568450 w 2848949"/>
                <a:gd name="connsiteY101" fmla="*/ 1789724 h 1794049"/>
                <a:gd name="connsiteX102" fmla="*/ 568414 w 2848949"/>
                <a:gd name="connsiteY102" fmla="*/ 1789723 h 1794049"/>
                <a:gd name="connsiteX103" fmla="*/ 536006 w 2848949"/>
                <a:gd name="connsiteY103" fmla="*/ 1790376 h 1794049"/>
                <a:gd name="connsiteX104" fmla="*/ 456944 w 2848949"/>
                <a:gd name="connsiteY104" fmla="*/ 1787197 h 1794049"/>
                <a:gd name="connsiteX105" fmla="*/ 427155 w 2848949"/>
                <a:gd name="connsiteY105" fmla="*/ 1785576 h 1794049"/>
                <a:gd name="connsiteX106" fmla="*/ 402777 w 2848949"/>
                <a:gd name="connsiteY106" fmla="*/ 1787197 h 1794049"/>
                <a:gd name="connsiteX107" fmla="*/ 222219 w 2848949"/>
                <a:gd name="connsiteY107" fmla="*/ 1787197 h 1794049"/>
                <a:gd name="connsiteX108" fmla="*/ 68745 w 2848949"/>
                <a:gd name="connsiteY108" fmla="*/ 1787197 h 1794049"/>
                <a:gd name="connsiteX109" fmla="*/ 2817 w 2848949"/>
                <a:gd name="connsiteY109" fmla="*/ 1715540 h 1794049"/>
                <a:gd name="connsiteX110" fmla="*/ 4164 w 2848949"/>
                <a:gd name="connsiteY110" fmla="*/ 1660267 h 1794049"/>
                <a:gd name="connsiteX111" fmla="*/ 3473 w 2848949"/>
                <a:gd name="connsiteY111" fmla="*/ 1611091 h 1794049"/>
                <a:gd name="connsiteX112" fmla="*/ 2817 w 2848949"/>
                <a:gd name="connsiteY112" fmla="*/ 1495321 h 1794049"/>
                <a:gd name="connsiteX113" fmla="*/ 1423 w 2848949"/>
                <a:gd name="connsiteY113" fmla="*/ 1373948 h 1794049"/>
                <a:gd name="connsiteX114" fmla="*/ 2718 w 2848949"/>
                <a:gd name="connsiteY114" fmla="*/ 1282150 h 1794049"/>
                <a:gd name="connsiteX115" fmla="*/ 2574 w 2848949"/>
                <a:gd name="connsiteY115" fmla="*/ 1258246 h 1794049"/>
                <a:gd name="connsiteX116" fmla="*/ 50 w 2848949"/>
                <a:gd name="connsiteY116" fmla="*/ 1186746 h 1794049"/>
                <a:gd name="connsiteX117" fmla="*/ 2695 w 2848949"/>
                <a:gd name="connsiteY117" fmla="*/ 1139631 h 1794049"/>
                <a:gd name="connsiteX118" fmla="*/ 2728 w 2848949"/>
                <a:gd name="connsiteY118" fmla="*/ 1136506 h 1794049"/>
                <a:gd name="connsiteX119" fmla="*/ 2817 w 2848949"/>
                <a:gd name="connsiteY119" fmla="*/ 1078477 h 1794049"/>
                <a:gd name="connsiteX120" fmla="*/ 448 w 2848949"/>
                <a:gd name="connsiteY120" fmla="*/ 948447 h 1794049"/>
                <a:gd name="connsiteX121" fmla="*/ 1844 w 2848949"/>
                <a:gd name="connsiteY121" fmla="*/ 923101 h 1794049"/>
                <a:gd name="connsiteX122" fmla="*/ 668 w 2848949"/>
                <a:gd name="connsiteY122" fmla="*/ 887378 h 1794049"/>
                <a:gd name="connsiteX123" fmla="*/ 2817 w 2848949"/>
                <a:gd name="connsiteY123" fmla="*/ 732419 h 1794049"/>
                <a:gd name="connsiteX124" fmla="*/ 3193 w 2848949"/>
                <a:gd name="connsiteY124" fmla="*/ 714277 h 1794049"/>
                <a:gd name="connsiteX125" fmla="*/ 2817 w 2848949"/>
                <a:gd name="connsiteY125" fmla="*/ 708823 h 1794049"/>
                <a:gd name="connsiteX126" fmla="*/ 2817 w 2848949"/>
                <a:gd name="connsiteY126" fmla="*/ 535794 h 1794049"/>
                <a:gd name="connsiteX127" fmla="*/ 68745 w 2848949"/>
                <a:gd name="connsiteY127" fmla="*/ 464137 h 1794049"/>
                <a:gd name="connsiteX128" fmla="*/ 168052 w 2848949"/>
                <a:gd name="connsiteY128" fmla="*/ 464137 h 1794049"/>
                <a:gd name="connsiteX129" fmla="*/ 218457 w 2848949"/>
                <a:gd name="connsiteY129" fmla="*/ 462129 h 1794049"/>
                <a:gd name="connsiteX130" fmla="*/ 262041 w 2848949"/>
                <a:gd name="connsiteY130" fmla="*/ 463281 h 1794049"/>
                <a:gd name="connsiteX131" fmla="*/ 310656 w 2848949"/>
                <a:gd name="connsiteY131" fmla="*/ 462236 h 1794049"/>
                <a:gd name="connsiteX132" fmla="*/ 402777 w 2848949"/>
                <a:gd name="connsiteY132" fmla="*/ 464137 h 1794049"/>
                <a:gd name="connsiteX133" fmla="*/ 429812 w 2848949"/>
                <a:gd name="connsiteY133" fmla="*/ 464862 h 1794049"/>
                <a:gd name="connsiteX134" fmla="*/ 447917 w 2848949"/>
                <a:gd name="connsiteY134" fmla="*/ 464137 h 1794049"/>
                <a:gd name="connsiteX135" fmla="*/ 529777 w 2848949"/>
                <a:gd name="connsiteY135" fmla="*/ 459780 h 1794049"/>
                <a:gd name="connsiteX136" fmla="*/ 578397 w 2848949"/>
                <a:gd name="connsiteY136" fmla="*/ 461926 h 1794049"/>
                <a:gd name="connsiteX137" fmla="*/ 718475 w 2848949"/>
                <a:gd name="connsiteY137" fmla="*/ 0 h 1794049"/>
                <a:gd name="connsiteX0" fmla="*/ 718475 w 2848949"/>
                <a:gd name="connsiteY0" fmla="*/ 4060 h 1798109"/>
                <a:gd name="connsiteX1" fmla="*/ 796761 w 2848949"/>
                <a:gd name="connsiteY1" fmla="*/ 252921 h 1798109"/>
                <a:gd name="connsiteX2" fmla="*/ 859280 w 2848949"/>
                <a:gd name="connsiteY2" fmla="*/ 468384 h 1798109"/>
                <a:gd name="connsiteX3" fmla="*/ 875941 w 2848949"/>
                <a:gd name="connsiteY3" fmla="*/ 468284 h 1798109"/>
                <a:gd name="connsiteX4" fmla="*/ 881255 w 2848949"/>
                <a:gd name="connsiteY4" fmla="*/ 468197 h 1798109"/>
                <a:gd name="connsiteX5" fmla="*/ 882488 w 2848949"/>
                <a:gd name="connsiteY5" fmla="*/ 468244 h 1798109"/>
                <a:gd name="connsiteX6" fmla="*/ 890283 w 2848949"/>
                <a:gd name="connsiteY6" fmla="*/ 468197 h 1798109"/>
                <a:gd name="connsiteX7" fmla="*/ 1070841 w 2848949"/>
                <a:gd name="connsiteY7" fmla="*/ 468197 h 1798109"/>
                <a:gd name="connsiteX8" fmla="*/ 1163370 w 2848949"/>
                <a:gd name="connsiteY8" fmla="*/ 462003 h 1798109"/>
                <a:gd name="connsiteX9" fmla="*/ 1202681 w 2848949"/>
                <a:gd name="connsiteY9" fmla="*/ 463185 h 1798109"/>
                <a:gd name="connsiteX10" fmla="*/ 1216554 w 2848949"/>
                <a:gd name="connsiteY10" fmla="*/ 464612 h 1798109"/>
                <a:gd name="connsiteX11" fmla="*/ 1251963 w 2848949"/>
                <a:gd name="connsiteY11" fmla="*/ 465657 h 1798109"/>
                <a:gd name="connsiteX12" fmla="*/ 1296538 w 2848949"/>
                <a:gd name="connsiteY12" fmla="*/ 468197 h 1798109"/>
                <a:gd name="connsiteX13" fmla="*/ 1379676 w 2848949"/>
                <a:gd name="connsiteY13" fmla="*/ 471640 h 1798109"/>
                <a:gd name="connsiteX14" fmla="*/ 1398785 w 2848949"/>
                <a:gd name="connsiteY14" fmla="*/ 471112 h 1798109"/>
                <a:gd name="connsiteX15" fmla="*/ 1431956 w 2848949"/>
                <a:gd name="connsiteY15" fmla="*/ 468197 h 1798109"/>
                <a:gd name="connsiteX16" fmla="*/ 1486062 w 2848949"/>
                <a:gd name="connsiteY16" fmla="*/ 465910 h 1798109"/>
                <a:gd name="connsiteX17" fmla="*/ 1516470 w 2848949"/>
                <a:gd name="connsiteY17" fmla="*/ 467774 h 1798109"/>
                <a:gd name="connsiteX18" fmla="*/ 1568272 w 2848949"/>
                <a:gd name="connsiteY18" fmla="*/ 465991 h 1798109"/>
                <a:gd name="connsiteX19" fmla="*/ 1621108 w 2848949"/>
                <a:gd name="connsiteY19" fmla="*/ 466722 h 1798109"/>
                <a:gd name="connsiteX20" fmla="*/ 1633242 w 2848949"/>
                <a:gd name="connsiteY20" fmla="*/ 467057 h 1798109"/>
                <a:gd name="connsiteX21" fmla="*/ 1668001 w 2848949"/>
                <a:gd name="connsiteY21" fmla="*/ 465146 h 1798109"/>
                <a:gd name="connsiteX22" fmla="*/ 1716525 w 2848949"/>
                <a:gd name="connsiteY22" fmla="*/ 466428 h 1798109"/>
                <a:gd name="connsiteX23" fmla="*/ 1765456 w 2848949"/>
                <a:gd name="connsiteY23" fmla="*/ 467263 h 1798109"/>
                <a:gd name="connsiteX24" fmla="*/ 1798709 w 2848949"/>
                <a:gd name="connsiteY24" fmla="*/ 466093 h 1798109"/>
                <a:gd name="connsiteX25" fmla="*/ 1874407 w 2848949"/>
                <a:gd name="connsiteY25" fmla="*/ 464070 h 1798109"/>
                <a:gd name="connsiteX26" fmla="*/ 1915130 w 2848949"/>
                <a:gd name="connsiteY26" fmla="*/ 467800 h 1798109"/>
                <a:gd name="connsiteX27" fmla="*/ 1973629 w 2848949"/>
                <a:gd name="connsiteY27" fmla="*/ 468197 h 1798109"/>
                <a:gd name="connsiteX28" fmla="*/ 2037545 w 2848949"/>
                <a:gd name="connsiteY28" fmla="*/ 464666 h 1798109"/>
                <a:gd name="connsiteX29" fmla="*/ 2075458 w 2848949"/>
                <a:gd name="connsiteY29" fmla="*/ 466809 h 1798109"/>
                <a:gd name="connsiteX30" fmla="*/ 2102550 w 2848949"/>
                <a:gd name="connsiteY30" fmla="*/ 465666 h 1798109"/>
                <a:gd name="connsiteX31" fmla="*/ 2154187 w 2848949"/>
                <a:gd name="connsiteY31" fmla="*/ 468197 h 1798109"/>
                <a:gd name="connsiteX32" fmla="*/ 2165952 w 2848949"/>
                <a:gd name="connsiteY32" fmla="*/ 468940 h 1798109"/>
                <a:gd name="connsiteX33" fmla="*/ 2199326 w 2848949"/>
                <a:gd name="connsiteY33" fmla="*/ 468197 h 1798109"/>
                <a:gd name="connsiteX34" fmla="*/ 2227712 w 2848949"/>
                <a:gd name="connsiteY34" fmla="*/ 469419 h 1798109"/>
                <a:gd name="connsiteX35" fmla="*/ 2242098 w 2848949"/>
                <a:gd name="connsiteY35" fmla="*/ 468700 h 1798109"/>
                <a:gd name="connsiteX36" fmla="*/ 2294669 w 2848949"/>
                <a:gd name="connsiteY36" fmla="*/ 466219 h 1798109"/>
                <a:gd name="connsiteX37" fmla="*/ 2354036 w 2848949"/>
                <a:gd name="connsiteY37" fmla="*/ 467968 h 1798109"/>
                <a:gd name="connsiteX38" fmla="*/ 2386584 w 2848949"/>
                <a:gd name="connsiteY38" fmla="*/ 467704 h 1798109"/>
                <a:gd name="connsiteX39" fmla="*/ 2425023 w 2848949"/>
                <a:gd name="connsiteY39" fmla="*/ 468197 h 1798109"/>
                <a:gd name="connsiteX40" fmla="*/ 2490579 w 2848949"/>
                <a:gd name="connsiteY40" fmla="*/ 465166 h 1798109"/>
                <a:gd name="connsiteX41" fmla="*/ 2570687 w 2848949"/>
                <a:gd name="connsiteY41" fmla="*/ 467277 h 1798109"/>
                <a:gd name="connsiteX42" fmla="*/ 2640367 w 2848949"/>
                <a:gd name="connsiteY42" fmla="*/ 465013 h 1798109"/>
                <a:gd name="connsiteX43" fmla="*/ 2777111 w 2848949"/>
                <a:gd name="connsiteY43" fmla="*/ 468197 h 1798109"/>
                <a:gd name="connsiteX44" fmla="*/ 2843039 w 2848949"/>
                <a:gd name="connsiteY44" fmla="*/ 539854 h 1798109"/>
                <a:gd name="connsiteX45" fmla="*/ 2841837 w 2848949"/>
                <a:gd name="connsiteY45" fmla="*/ 684168 h 1798109"/>
                <a:gd name="connsiteX46" fmla="*/ 2842284 w 2848949"/>
                <a:gd name="connsiteY46" fmla="*/ 703609 h 1798109"/>
                <a:gd name="connsiteX47" fmla="*/ 2843039 w 2848949"/>
                <a:gd name="connsiteY47" fmla="*/ 712883 h 1798109"/>
                <a:gd name="connsiteX48" fmla="*/ 2843039 w 2848949"/>
                <a:gd name="connsiteY48" fmla="*/ 885913 h 1798109"/>
                <a:gd name="connsiteX49" fmla="*/ 2843127 w 2848949"/>
                <a:gd name="connsiteY49" fmla="*/ 899181 h 1798109"/>
                <a:gd name="connsiteX50" fmla="*/ 2845154 w 2848949"/>
                <a:gd name="connsiteY50" fmla="*/ 932892 h 1798109"/>
                <a:gd name="connsiteX51" fmla="*/ 2843039 w 2848949"/>
                <a:gd name="connsiteY51" fmla="*/ 1082537 h 1798109"/>
                <a:gd name="connsiteX52" fmla="*/ 2842645 w 2848949"/>
                <a:gd name="connsiteY52" fmla="*/ 1093056 h 1798109"/>
                <a:gd name="connsiteX53" fmla="*/ 2842065 w 2848949"/>
                <a:gd name="connsiteY53" fmla="*/ 1125940 h 1798109"/>
                <a:gd name="connsiteX54" fmla="*/ 2843039 w 2848949"/>
                <a:gd name="connsiteY54" fmla="*/ 1279162 h 1798109"/>
                <a:gd name="connsiteX55" fmla="*/ 2844334 w 2848949"/>
                <a:gd name="connsiteY55" fmla="*/ 1314221 h 1798109"/>
                <a:gd name="connsiteX56" fmla="*/ 2847959 w 2848949"/>
                <a:gd name="connsiteY56" fmla="*/ 1346314 h 1798109"/>
                <a:gd name="connsiteX57" fmla="*/ 2846847 w 2848949"/>
                <a:gd name="connsiteY57" fmla="*/ 1438109 h 1798109"/>
                <a:gd name="connsiteX58" fmla="*/ 2844027 w 2848949"/>
                <a:gd name="connsiteY58" fmla="*/ 1466016 h 1798109"/>
                <a:gd name="connsiteX59" fmla="*/ 2847185 w 2848949"/>
                <a:gd name="connsiteY59" fmla="*/ 1510226 h 1798109"/>
                <a:gd name="connsiteX60" fmla="*/ 2843039 w 2848949"/>
                <a:gd name="connsiteY60" fmla="*/ 1719600 h 1798109"/>
                <a:gd name="connsiteX61" fmla="*/ 2777111 w 2848949"/>
                <a:gd name="connsiteY61" fmla="*/ 1791257 h 1798109"/>
                <a:gd name="connsiteX62" fmla="*/ 2677804 w 2848949"/>
                <a:gd name="connsiteY62" fmla="*/ 1791257 h 1798109"/>
                <a:gd name="connsiteX63" fmla="*/ 2662744 w 2848949"/>
                <a:gd name="connsiteY63" fmla="*/ 1790634 h 1798109"/>
                <a:gd name="connsiteX64" fmla="*/ 2650721 w 2848949"/>
                <a:gd name="connsiteY64" fmla="*/ 1791257 h 1798109"/>
                <a:gd name="connsiteX65" fmla="*/ 2415995 w 2848949"/>
                <a:gd name="connsiteY65" fmla="*/ 1791257 h 1798109"/>
                <a:gd name="connsiteX66" fmla="*/ 2380291 w 2848949"/>
                <a:gd name="connsiteY66" fmla="*/ 1790614 h 1798109"/>
                <a:gd name="connsiteX67" fmla="*/ 2343773 w 2848949"/>
                <a:gd name="connsiteY67" fmla="*/ 1791257 h 1798109"/>
                <a:gd name="connsiteX68" fmla="*/ 2260955 w 2848949"/>
                <a:gd name="connsiteY68" fmla="*/ 1794479 h 1798109"/>
                <a:gd name="connsiteX69" fmla="*/ 2168999 w 2848949"/>
                <a:gd name="connsiteY69" fmla="*/ 1792106 h 1798109"/>
                <a:gd name="connsiteX70" fmla="*/ 2128898 w 2848949"/>
                <a:gd name="connsiteY70" fmla="*/ 1792970 h 1798109"/>
                <a:gd name="connsiteX71" fmla="*/ 2054880 w 2848949"/>
                <a:gd name="connsiteY71" fmla="*/ 1791257 h 1798109"/>
                <a:gd name="connsiteX72" fmla="*/ 2020871 w 2848949"/>
                <a:gd name="connsiteY72" fmla="*/ 1790401 h 1798109"/>
                <a:gd name="connsiteX73" fmla="*/ 1928489 w 2848949"/>
                <a:gd name="connsiteY73" fmla="*/ 1791257 h 1798109"/>
                <a:gd name="connsiteX74" fmla="*/ 1916687 w 2848949"/>
                <a:gd name="connsiteY74" fmla="*/ 1790922 h 1798109"/>
                <a:gd name="connsiteX75" fmla="*/ 1901406 w 2848949"/>
                <a:gd name="connsiteY75" fmla="*/ 1791257 h 1798109"/>
                <a:gd name="connsiteX76" fmla="*/ 1796138 w 2848949"/>
                <a:gd name="connsiteY76" fmla="*/ 1790937 h 1798109"/>
                <a:gd name="connsiteX77" fmla="*/ 1727260 w 2848949"/>
                <a:gd name="connsiteY77" fmla="*/ 1791107 h 1798109"/>
                <a:gd name="connsiteX78" fmla="*/ 1720848 w 2848949"/>
                <a:gd name="connsiteY78" fmla="*/ 1791257 h 1798109"/>
                <a:gd name="connsiteX79" fmla="*/ 1594458 w 2848949"/>
                <a:gd name="connsiteY79" fmla="*/ 1791257 h 1798109"/>
                <a:gd name="connsiteX80" fmla="*/ 1553667 w 2848949"/>
                <a:gd name="connsiteY80" fmla="*/ 1790819 h 1798109"/>
                <a:gd name="connsiteX81" fmla="*/ 1513207 w 2848949"/>
                <a:gd name="connsiteY81" fmla="*/ 1791257 h 1798109"/>
                <a:gd name="connsiteX82" fmla="*/ 1485019 w 2848949"/>
                <a:gd name="connsiteY82" fmla="*/ 1790520 h 1798109"/>
                <a:gd name="connsiteX83" fmla="*/ 1413900 w 2848949"/>
                <a:gd name="connsiteY83" fmla="*/ 1791257 h 1798109"/>
                <a:gd name="connsiteX84" fmla="*/ 1360150 w 2848949"/>
                <a:gd name="connsiteY84" fmla="*/ 1791242 h 1798109"/>
                <a:gd name="connsiteX85" fmla="*/ 1359733 w 2848949"/>
                <a:gd name="connsiteY85" fmla="*/ 1791257 h 1798109"/>
                <a:gd name="connsiteX86" fmla="*/ 1260426 w 2848949"/>
                <a:gd name="connsiteY86" fmla="*/ 1791257 h 1798109"/>
                <a:gd name="connsiteX87" fmla="*/ 1258972 w 2848949"/>
                <a:gd name="connsiteY87" fmla="*/ 1791241 h 1798109"/>
                <a:gd name="connsiteX88" fmla="*/ 1206259 w 2848949"/>
                <a:gd name="connsiteY88" fmla="*/ 1791257 h 1798109"/>
                <a:gd name="connsiteX89" fmla="*/ 1122457 w 2848949"/>
                <a:gd name="connsiteY89" fmla="*/ 1790000 h 1798109"/>
                <a:gd name="connsiteX90" fmla="*/ 1101837 w 2848949"/>
                <a:gd name="connsiteY90" fmla="*/ 1790372 h 1798109"/>
                <a:gd name="connsiteX91" fmla="*/ 1079868 w 2848949"/>
                <a:gd name="connsiteY91" fmla="*/ 1791257 h 1798109"/>
                <a:gd name="connsiteX92" fmla="*/ 1051466 w 2848949"/>
                <a:gd name="connsiteY92" fmla="*/ 1791393 h 1798109"/>
                <a:gd name="connsiteX93" fmla="*/ 1012303 w 2848949"/>
                <a:gd name="connsiteY93" fmla="*/ 1795441 h 1798109"/>
                <a:gd name="connsiteX94" fmla="*/ 818060 w 2848949"/>
                <a:gd name="connsiteY94" fmla="*/ 1791257 h 1798109"/>
                <a:gd name="connsiteX95" fmla="*/ 817375 w 2848949"/>
                <a:gd name="connsiteY95" fmla="*/ 1791193 h 1798109"/>
                <a:gd name="connsiteX96" fmla="*/ 805842 w 2848949"/>
                <a:gd name="connsiteY96" fmla="*/ 1791179 h 1798109"/>
                <a:gd name="connsiteX97" fmla="*/ 753241 w 2848949"/>
                <a:gd name="connsiteY97" fmla="*/ 1788748 h 1798109"/>
                <a:gd name="connsiteX98" fmla="*/ 737880 w 2848949"/>
                <a:gd name="connsiteY98" fmla="*/ 1788399 h 1798109"/>
                <a:gd name="connsiteX99" fmla="*/ 691669 w 2848949"/>
                <a:gd name="connsiteY99" fmla="*/ 1791257 h 1798109"/>
                <a:gd name="connsiteX100" fmla="*/ 603843 w 2848949"/>
                <a:gd name="connsiteY100" fmla="*/ 1793068 h 1798109"/>
                <a:gd name="connsiteX101" fmla="*/ 568608 w 2848949"/>
                <a:gd name="connsiteY101" fmla="*/ 1793779 h 1798109"/>
                <a:gd name="connsiteX102" fmla="*/ 568450 w 2848949"/>
                <a:gd name="connsiteY102" fmla="*/ 1793784 h 1798109"/>
                <a:gd name="connsiteX103" fmla="*/ 568414 w 2848949"/>
                <a:gd name="connsiteY103" fmla="*/ 1793783 h 1798109"/>
                <a:gd name="connsiteX104" fmla="*/ 536006 w 2848949"/>
                <a:gd name="connsiteY104" fmla="*/ 1794436 h 1798109"/>
                <a:gd name="connsiteX105" fmla="*/ 456944 w 2848949"/>
                <a:gd name="connsiteY105" fmla="*/ 1791257 h 1798109"/>
                <a:gd name="connsiteX106" fmla="*/ 427155 w 2848949"/>
                <a:gd name="connsiteY106" fmla="*/ 1789636 h 1798109"/>
                <a:gd name="connsiteX107" fmla="*/ 402777 w 2848949"/>
                <a:gd name="connsiteY107" fmla="*/ 1791257 h 1798109"/>
                <a:gd name="connsiteX108" fmla="*/ 222219 w 2848949"/>
                <a:gd name="connsiteY108" fmla="*/ 1791257 h 1798109"/>
                <a:gd name="connsiteX109" fmla="*/ 68745 w 2848949"/>
                <a:gd name="connsiteY109" fmla="*/ 1791257 h 1798109"/>
                <a:gd name="connsiteX110" fmla="*/ 2817 w 2848949"/>
                <a:gd name="connsiteY110" fmla="*/ 1719600 h 1798109"/>
                <a:gd name="connsiteX111" fmla="*/ 4164 w 2848949"/>
                <a:gd name="connsiteY111" fmla="*/ 1664327 h 1798109"/>
                <a:gd name="connsiteX112" fmla="*/ 3473 w 2848949"/>
                <a:gd name="connsiteY112" fmla="*/ 1615151 h 1798109"/>
                <a:gd name="connsiteX113" fmla="*/ 2817 w 2848949"/>
                <a:gd name="connsiteY113" fmla="*/ 1499381 h 1798109"/>
                <a:gd name="connsiteX114" fmla="*/ 1423 w 2848949"/>
                <a:gd name="connsiteY114" fmla="*/ 1378008 h 1798109"/>
                <a:gd name="connsiteX115" fmla="*/ 2718 w 2848949"/>
                <a:gd name="connsiteY115" fmla="*/ 1286210 h 1798109"/>
                <a:gd name="connsiteX116" fmla="*/ 2574 w 2848949"/>
                <a:gd name="connsiteY116" fmla="*/ 1262306 h 1798109"/>
                <a:gd name="connsiteX117" fmla="*/ 50 w 2848949"/>
                <a:gd name="connsiteY117" fmla="*/ 1190806 h 1798109"/>
                <a:gd name="connsiteX118" fmla="*/ 2695 w 2848949"/>
                <a:gd name="connsiteY118" fmla="*/ 1143691 h 1798109"/>
                <a:gd name="connsiteX119" fmla="*/ 2728 w 2848949"/>
                <a:gd name="connsiteY119" fmla="*/ 1140566 h 1798109"/>
                <a:gd name="connsiteX120" fmla="*/ 2817 w 2848949"/>
                <a:gd name="connsiteY120" fmla="*/ 1082537 h 1798109"/>
                <a:gd name="connsiteX121" fmla="*/ 448 w 2848949"/>
                <a:gd name="connsiteY121" fmla="*/ 952507 h 1798109"/>
                <a:gd name="connsiteX122" fmla="*/ 1844 w 2848949"/>
                <a:gd name="connsiteY122" fmla="*/ 927161 h 1798109"/>
                <a:gd name="connsiteX123" fmla="*/ 668 w 2848949"/>
                <a:gd name="connsiteY123" fmla="*/ 891438 h 1798109"/>
                <a:gd name="connsiteX124" fmla="*/ 2817 w 2848949"/>
                <a:gd name="connsiteY124" fmla="*/ 736479 h 1798109"/>
                <a:gd name="connsiteX125" fmla="*/ 3193 w 2848949"/>
                <a:gd name="connsiteY125" fmla="*/ 718337 h 1798109"/>
                <a:gd name="connsiteX126" fmla="*/ 2817 w 2848949"/>
                <a:gd name="connsiteY126" fmla="*/ 712883 h 1798109"/>
                <a:gd name="connsiteX127" fmla="*/ 2817 w 2848949"/>
                <a:gd name="connsiteY127" fmla="*/ 539854 h 1798109"/>
                <a:gd name="connsiteX128" fmla="*/ 68745 w 2848949"/>
                <a:gd name="connsiteY128" fmla="*/ 468197 h 1798109"/>
                <a:gd name="connsiteX129" fmla="*/ 168052 w 2848949"/>
                <a:gd name="connsiteY129" fmla="*/ 468197 h 1798109"/>
                <a:gd name="connsiteX130" fmla="*/ 218457 w 2848949"/>
                <a:gd name="connsiteY130" fmla="*/ 466189 h 1798109"/>
                <a:gd name="connsiteX131" fmla="*/ 262041 w 2848949"/>
                <a:gd name="connsiteY131" fmla="*/ 467341 h 1798109"/>
                <a:gd name="connsiteX132" fmla="*/ 310656 w 2848949"/>
                <a:gd name="connsiteY132" fmla="*/ 466296 h 1798109"/>
                <a:gd name="connsiteX133" fmla="*/ 402777 w 2848949"/>
                <a:gd name="connsiteY133" fmla="*/ 468197 h 1798109"/>
                <a:gd name="connsiteX134" fmla="*/ 429812 w 2848949"/>
                <a:gd name="connsiteY134" fmla="*/ 468922 h 1798109"/>
                <a:gd name="connsiteX135" fmla="*/ 447917 w 2848949"/>
                <a:gd name="connsiteY135" fmla="*/ 468197 h 1798109"/>
                <a:gd name="connsiteX136" fmla="*/ 529777 w 2848949"/>
                <a:gd name="connsiteY136" fmla="*/ 463840 h 1798109"/>
                <a:gd name="connsiteX137" fmla="*/ 578397 w 2848949"/>
                <a:gd name="connsiteY137" fmla="*/ 465986 h 1798109"/>
                <a:gd name="connsiteX138" fmla="*/ 718475 w 2848949"/>
                <a:gd name="connsiteY138" fmla="*/ 4060 h 1798109"/>
                <a:gd name="connsiteX0" fmla="*/ 718475 w 2848949"/>
                <a:gd name="connsiteY0" fmla="*/ 4994 h 1799043"/>
                <a:gd name="connsiteX1" fmla="*/ 796761 w 2848949"/>
                <a:gd name="connsiteY1" fmla="*/ 253855 h 1799043"/>
                <a:gd name="connsiteX2" fmla="*/ 859280 w 2848949"/>
                <a:gd name="connsiteY2" fmla="*/ 469318 h 1799043"/>
                <a:gd name="connsiteX3" fmla="*/ 875941 w 2848949"/>
                <a:gd name="connsiteY3" fmla="*/ 469218 h 1799043"/>
                <a:gd name="connsiteX4" fmla="*/ 881255 w 2848949"/>
                <a:gd name="connsiteY4" fmla="*/ 469131 h 1799043"/>
                <a:gd name="connsiteX5" fmla="*/ 882488 w 2848949"/>
                <a:gd name="connsiteY5" fmla="*/ 469178 h 1799043"/>
                <a:gd name="connsiteX6" fmla="*/ 890283 w 2848949"/>
                <a:gd name="connsiteY6" fmla="*/ 469131 h 1799043"/>
                <a:gd name="connsiteX7" fmla="*/ 1070841 w 2848949"/>
                <a:gd name="connsiteY7" fmla="*/ 469131 h 1799043"/>
                <a:gd name="connsiteX8" fmla="*/ 1163370 w 2848949"/>
                <a:gd name="connsiteY8" fmla="*/ 462937 h 1799043"/>
                <a:gd name="connsiteX9" fmla="*/ 1202681 w 2848949"/>
                <a:gd name="connsiteY9" fmla="*/ 464119 h 1799043"/>
                <a:gd name="connsiteX10" fmla="*/ 1216554 w 2848949"/>
                <a:gd name="connsiteY10" fmla="*/ 465546 h 1799043"/>
                <a:gd name="connsiteX11" fmla="*/ 1251963 w 2848949"/>
                <a:gd name="connsiteY11" fmla="*/ 466591 h 1799043"/>
                <a:gd name="connsiteX12" fmla="*/ 1296538 w 2848949"/>
                <a:gd name="connsiteY12" fmla="*/ 469131 h 1799043"/>
                <a:gd name="connsiteX13" fmla="*/ 1379676 w 2848949"/>
                <a:gd name="connsiteY13" fmla="*/ 472574 h 1799043"/>
                <a:gd name="connsiteX14" fmla="*/ 1398785 w 2848949"/>
                <a:gd name="connsiteY14" fmla="*/ 472046 h 1799043"/>
                <a:gd name="connsiteX15" fmla="*/ 1431956 w 2848949"/>
                <a:gd name="connsiteY15" fmla="*/ 469131 h 1799043"/>
                <a:gd name="connsiteX16" fmla="*/ 1486062 w 2848949"/>
                <a:gd name="connsiteY16" fmla="*/ 466844 h 1799043"/>
                <a:gd name="connsiteX17" fmla="*/ 1516470 w 2848949"/>
                <a:gd name="connsiteY17" fmla="*/ 468708 h 1799043"/>
                <a:gd name="connsiteX18" fmla="*/ 1568272 w 2848949"/>
                <a:gd name="connsiteY18" fmla="*/ 466925 h 1799043"/>
                <a:gd name="connsiteX19" fmla="*/ 1621108 w 2848949"/>
                <a:gd name="connsiteY19" fmla="*/ 467656 h 1799043"/>
                <a:gd name="connsiteX20" fmla="*/ 1633242 w 2848949"/>
                <a:gd name="connsiteY20" fmla="*/ 467991 h 1799043"/>
                <a:gd name="connsiteX21" fmla="*/ 1668001 w 2848949"/>
                <a:gd name="connsiteY21" fmla="*/ 466080 h 1799043"/>
                <a:gd name="connsiteX22" fmla="*/ 1716525 w 2848949"/>
                <a:gd name="connsiteY22" fmla="*/ 467362 h 1799043"/>
                <a:gd name="connsiteX23" fmla="*/ 1765456 w 2848949"/>
                <a:gd name="connsiteY23" fmla="*/ 468197 h 1799043"/>
                <a:gd name="connsiteX24" fmla="*/ 1798709 w 2848949"/>
                <a:gd name="connsiteY24" fmla="*/ 467027 h 1799043"/>
                <a:gd name="connsiteX25" fmla="*/ 1874407 w 2848949"/>
                <a:gd name="connsiteY25" fmla="*/ 465004 h 1799043"/>
                <a:gd name="connsiteX26" fmla="*/ 1915130 w 2848949"/>
                <a:gd name="connsiteY26" fmla="*/ 468734 h 1799043"/>
                <a:gd name="connsiteX27" fmla="*/ 1973629 w 2848949"/>
                <a:gd name="connsiteY27" fmla="*/ 469131 h 1799043"/>
                <a:gd name="connsiteX28" fmla="*/ 2037545 w 2848949"/>
                <a:gd name="connsiteY28" fmla="*/ 465600 h 1799043"/>
                <a:gd name="connsiteX29" fmla="*/ 2075458 w 2848949"/>
                <a:gd name="connsiteY29" fmla="*/ 467743 h 1799043"/>
                <a:gd name="connsiteX30" fmla="*/ 2102550 w 2848949"/>
                <a:gd name="connsiteY30" fmla="*/ 466600 h 1799043"/>
                <a:gd name="connsiteX31" fmla="*/ 2154187 w 2848949"/>
                <a:gd name="connsiteY31" fmla="*/ 469131 h 1799043"/>
                <a:gd name="connsiteX32" fmla="*/ 2165952 w 2848949"/>
                <a:gd name="connsiteY32" fmla="*/ 469874 h 1799043"/>
                <a:gd name="connsiteX33" fmla="*/ 2199326 w 2848949"/>
                <a:gd name="connsiteY33" fmla="*/ 469131 h 1799043"/>
                <a:gd name="connsiteX34" fmla="*/ 2227712 w 2848949"/>
                <a:gd name="connsiteY34" fmla="*/ 470353 h 1799043"/>
                <a:gd name="connsiteX35" fmla="*/ 2242098 w 2848949"/>
                <a:gd name="connsiteY35" fmla="*/ 469634 h 1799043"/>
                <a:gd name="connsiteX36" fmla="*/ 2294669 w 2848949"/>
                <a:gd name="connsiteY36" fmla="*/ 467153 h 1799043"/>
                <a:gd name="connsiteX37" fmla="*/ 2354036 w 2848949"/>
                <a:gd name="connsiteY37" fmla="*/ 468902 h 1799043"/>
                <a:gd name="connsiteX38" fmla="*/ 2386584 w 2848949"/>
                <a:gd name="connsiteY38" fmla="*/ 468638 h 1799043"/>
                <a:gd name="connsiteX39" fmla="*/ 2425023 w 2848949"/>
                <a:gd name="connsiteY39" fmla="*/ 469131 h 1799043"/>
                <a:gd name="connsiteX40" fmla="*/ 2490579 w 2848949"/>
                <a:gd name="connsiteY40" fmla="*/ 466100 h 1799043"/>
                <a:gd name="connsiteX41" fmla="*/ 2570687 w 2848949"/>
                <a:gd name="connsiteY41" fmla="*/ 468211 h 1799043"/>
                <a:gd name="connsiteX42" fmla="*/ 2640367 w 2848949"/>
                <a:gd name="connsiteY42" fmla="*/ 465947 h 1799043"/>
                <a:gd name="connsiteX43" fmla="*/ 2777111 w 2848949"/>
                <a:gd name="connsiteY43" fmla="*/ 469131 h 1799043"/>
                <a:gd name="connsiteX44" fmla="*/ 2843039 w 2848949"/>
                <a:gd name="connsiteY44" fmla="*/ 540788 h 1799043"/>
                <a:gd name="connsiteX45" fmla="*/ 2841837 w 2848949"/>
                <a:gd name="connsiteY45" fmla="*/ 685102 h 1799043"/>
                <a:gd name="connsiteX46" fmla="*/ 2842284 w 2848949"/>
                <a:gd name="connsiteY46" fmla="*/ 704543 h 1799043"/>
                <a:gd name="connsiteX47" fmla="*/ 2843039 w 2848949"/>
                <a:gd name="connsiteY47" fmla="*/ 713817 h 1799043"/>
                <a:gd name="connsiteX48" fmla="*/ 2843039 w 2848949"/>
                <a:gd name="connsiteY48" fmla="*/ 886847 h 1799043"/>
                <a:gd name="connsiteX49" fmla="*/ 2843127 w 2848949"/>
                <a:gd name="connsiteY49" fmla="*/ 900115 h 1799043"/>
                <a:gd name="connsiteX50" fmla="*/ 2845154 w 2848949"/>
                <a:gd name="connsiteY50" fmla="*/ 933826 h 1799043"/>
                <a:gd name="connsiteX51" fmla="*/ 2843039 w 2848949"/>
                <a:gd name="connsiteY51" fmla="*/ 1083471 h 1799043"/>
                <a:gd name="connsiteX52" fmla="*/ 2842645 w 2848949"/>
                <a:gd name="connsiteY52" fmla="*/ 1093990 h 1799043"/>
                <a:gd name="connsiteX53" fmla="*/ 2842065 w 2848949"/>
                <a:gd name="connsiteY53" fmla="*/ 1126874 h 1799043"/>
                <a:gd name="connsiteX54" fmla="*/ 2843039 w 2848949"/>
                <a:gd name="connsiteY54" fmla="*/ 1280096 h 1799043"/>
                <a:gd name="connsiteX55" fmla="*/ 2844334 w 2848949"/>
                <a:gd name="connsiteY55" fmla="*/ 1315155 h 1799043"/>
                <a:gd name="connsiteX56" fmla="*/ 2847959 w 2848949"/>
                <a:gd name="connsiteY56" fmla="*/ 1347248 h 1799043"/>
                <a:gd name="connsiteX57" fmla="*/ 2846847 w 2848949"/>
                <a:gd name="connsiteY57" fmla="*/ 1439043 h 1799043"/>
                <a:gd name="connsiteX58" fmla="*/ 2844027 w 2848949"/>
                <a:gd name="connsiteY58" fmla="*/ 1466950 h 1799043"/>
                <a:gd name="connsiteX59" fmla="*/ 2847185 w 2848949"/>
                <a:gd name="connsiteY59" fmla="*/ 1511160 h 1799043"/>
                <a:gd name="connsiteX60" fmla="*/ 2843039 w 2848949"/>
                <a:gd name="connsiteY60" fmla="*/ 1720534 h 1799043"/>
                <a:gd name="connsiteX61" fmla="*/ 2777111 w 2848949"/>
                <a:gd name="connsiteY61" fmla="*/ 1792191 h 1799043"/>
                <a:gd name="connsiteX62" fmla="*/ 2677804 w 2848949"/>
                <a:gd name="connsiteY62" fmla="*/ 1792191 h 1799043"/>
                <a:gd name="connsiteX63" fmla="*/ 2662744 w 2848949"/>
                <a:gd name="connsiteY63" fmla="*/ 1791568 h 1799043"/>
                <a:gd name="connsiteX64" fmla="*/ 2650721 w 2848949"/>
                <a:gd name="connsiteY64" fmla="*/ 1792191 h 1799043"/>
                <a:gd name="connsiteX65" fmla="*/ 2415995 w 2848949"/>
                <a:gd name="connsiteY65" fmla="*/ 1792191 h 1799043"/>
                <a:gd name="connsiteX66" fmla="*/ 2380291 w 2848949"/>
                <a:gd name="connsiteY66" fmla="*/ 1791548 h 1799043"/>
                <a:gd name="connsiteX67" fmla="*/ 2343773 w 2848949"/>
                <a:gd name="connsiteY67" fmla="*/ 1792191 h 1799043"/>
                <a:gd name="connsiteX68" fmla="*/ 2260955 w 2848949"/>
                <a:gd name="connsiteY68" fmla="*/ 1795413 h 1799043"/>
                <a:gd name="connsiteX69" fmla="*/ 2168999 w 2848949"/>
                <a:gd name="connsiteY69" fmla="*/ 1793040 h 1799043"/>
                <a:gd name="connsiteX70" fmla="*/ 2128898 w 2848949"/>
                <a:gd name="connsiteY70" fmla="*/ 1793904 h 1799043"/>
                <a:gd name="connsiteX71" fmla="*/ 2054880 w 2848949"/>
                <a:gd name="connsiteY71" fmla="*/ 1792191 h 1799043"/>
                <a:gd name="connsiteX72" fmla="*/ 2020871 w 2848949"/>
                <a:gd name="connsiteY72" fmla="*/ 1791335 h 1799043"/>
                <a:gd name="connsiteX73" fmla="*/ 1928489 w 2848949"/>
                <a:gd name="connsiteY73" fmla="*/ 1792191 h 1799043"/>
                <a:gd name="connsiteX74" fmla="*/ 1916687 w 2848949"/>
                <a:gd name="connsiteY74" fmla="*/ 1791856 h 1799043"/>
                <a:gd name="connsiteX75" fmla="*/ 1901406 w 2848949"/>
                <a:gd name="connsiteY75" fmla="*/ 1792191 h 1799043"/>
                <a:gd name="connsiteX76" fmla="*/ 1796138 w 2848949"/>
                <a:gd name="connsiteY76" fmla="*/ 1791871 h 1799043"/>
                <a:gd name="connsiteX77" fmla="*/ 1727260 w 2848949"/>
                <a:gd name="connsiteY77" fmla="*/ 1792041 h 1799043"/>
                <a:gd name="connsiteX78" fmla="*/ 1720848 w 2848949"/>
                <a:gd name="connsiteY78" fmla="*/ 1792191 h 1799043"/>
                <a:gd name="connsiteX79" fmla="*/ 1594458 w 2848949"/>
                <a:gd name="connsiteY79" fmla="*/ 1792191 h 1799043"/>
                <a:gd name="connsiteX80" fmla="*/ 1553667 w 2848949"/>
                <a:gd name="connsiteY80" fmla="*/ 1791753 h 1799043"/>
                <a:gd name="connsiteX81" fmla="*/ 1513207 w 2848949"/>
                <a:gd name="connsiteY81" fmla="*/ 1792191 h 1799043"/>
                <a:gd name="connsiteX82" fmla="*/ 1485019 w 2848949"/>
                <a:gd name="connsiteY82" fmla="*/ 1791454 h 1799043"/>
                <a:gd name="connsiteX83" fmla="*/ 1413900 w 2848949"/>
                <a:gd name="connsiteY83" fmla="*/ 1792191 h 1799043"/>
                <a:gd name="connsiteX84" fmla="*/ 1360150 w 2848949"/>
                <a:gd name="connsiteY84" fmla="*/ 1792176 h 1799043"/>
                <a:gd name="connsiteX85" fmla="*/ 1359733 w 2848949"/>
                <a:gd name="connsiteY85" fmla="*/ 1792191 h 1799043"/>
                <a:gd name="connsiteX86" fmla="*/ 1260426 w 2848949"/>
                <a:gd name="connsiteY86" fmla="*/ 1792191 h 1799043"/>
                <a:gd name="connsiteX87" fmla="*/ 1258972 w 2848949"/>
                <a:gd name="connsiteY87" fmla="*/ 1792175 h 1799043"/>
                <a:gd name="connsiteX88" fmla="*/ 1206259 w 2848949"/>
                <a:gd name="connsiteY88" fmla="*/ 1792191 h 1799043"/>
                <a:gd name="connsiteX89" fmla="*/ 1122457 w 2848949"/>
                <a:gd name="connsiteY89" fmla="*/ 1790934 h 1799043"/>
                <a:gd name="connsiteX90" fmla="*/ 1101837 w 2848949"/>
                <a:gd name="connsiteY90" fmla="*/ 1791306 h 1799043"/>
                <a:gd name="connsiteX91" fmla="*/ 1079868 w 2848949"/>
                <a:gd name="connsiteY91" fmla="*/ 1792191 h 1799043"/>
                <a:gd name="connsiteX92" fmla="*/ 1051466 w 2848949"/>
                <a:gd name="connsiteY92" fmla="*/ 1792327 h 1799043"/>
                <a:gd name="connsiteX93" fmla="*/ 1012303 w 2848949"/>
                <a:gd name="connsiteY93" fmla="*/ 1796375 h 1799043"/>
                <a:gd name="connsiteX94" fmla="*/ 818060 w 2848949"/>
                <a:gd name="connsiteY94" fmla="*/ 1792191 h 1799043"/>
                <a:gd name="connsiteX95" fmla="*/ 817375 w 2848949"/>
                <a:gd name="connsiteY95" fmla="*/ 1792127 h 1799043"/>
                <a:gd name="connsiteX96" fmla="*/ 805842 w 2848949"/>
                <a:gd name="connsiteY96" fmla="*/ 1792113 h 1799043"/>
                <a:gd name="connsiteX97" fmla="*/ 753241 w 2848949"/>
                <a:gd name="connsiteY97" fmla="*/ 1789682 h 1799043"/>
                <a:gd name="connsiteX98" fmla="*/ 737880 w 2848949"/>
                <a:gd name="connsiteY98" fmla="*/ 1789333 h 1799043"/>
                <a:gd name="connsiteX99" fmla="*/ 691669 w 2848949"/>
                <a:gd name="connsiteY99" fmla="*/ 1792191 h 1799043"/>
                <a:gd name="connsiteX100" fmla="*/ 603843 w 2848949"/>
                <a:gd name="connsiteY100" fmla="*/ 1794002 h 1799043"/>
                <a:gd name="connsiteX101" fmla="*/ 568608 w 2848949"/>
                <a:gd name="connsiteY101" fmla="*/ 1794713 h 1799043"/>
                <a:gd name="connsiteX102" fmla="*/ 568450 w 2848949"/>
                <a:gd name="connsiteY102" fmla="*/ 1794718 h 1799043"/>
                <a:gd name="connsiteX103" fmla="*/ 568414 w 2848949"/>
                <a:gd name="connsiteY103" fmla="*/ 1794717 h 1799043"/>
                <a:gd name="connsiteX104" fmla="*/ 536006 w 2848949"/>
                <a:gd name="connsiteY104" fmla="*/ 1795370 h 1799043"/>
                <a:gd name="connsiteX105" fmla="*/ 456944 w 2848949"/>
                <a:gd name="connsiteY105" fmla="*/ 1792191 h 1799043"/>
                <a:gd name="connsiteX106" fmla="*/ 427155 w 2848949"/>
                <a:gd name="connsiteY106" fmla="*/ 1790570 h 1799043"/>
                <a:gd name="connsiteX107" fmla="*/ 402777 w 2848949"/>
                <a:gd name="connsiteY107" fmla="*/ 1792191 h 1799043"/>
                <a:gd name="connsiteX108" fmla="*/ 222219 w 2848949"/>
                <a:gd name="connsiteY108" fmla="*/ 1792191 h 1799043"/>
                <a:gd name="connsiteX109" fmla="*/ 68745 w 2848949"/>
                <a:gd name="connsiteY109" fmla="*/ 1792191 h 1799043"/>
                <a:gd name="connsiteX110" fmla="*/ 2817 w 2848949"/>
                <a:gd name="connsiteY110" fmla="*/ 1720534 h 1799043"/>
                <a:gd name="connsiteX111" fmla="*/ 4164 w 2848949"/>
                <a:gd name="connsiteY111" fmla="*/ 1665261 h 1799043"/>
                <a:gd name="connsiteX112" fmla="*/ 3473 w 2848949"/>
                <a:gd name="connsiteY112" fmla="*/ 1616085 h 1799043"/>
                <a:gd name="connsiteX113" fmla="*/ 2817 w 2848949"/>
                <a:gd name="connsiteY113" fmla="*/ 1500315 h 1799043"/>
                <a:gd name="connsiteX114" fmla="*/ 1423 w 2848949"/>
                <a:gd name="connsiteY114" fmla="*/ 1378942 h 1799043"/>
                <a:gd name="connsiteX115" fmla="*/ 2718 w 2848949"/>
                <a:gd name="connsiteY115" fmla="*/ 1287144 h 1799043"/>
                <a:gd name="connsiteX116" fmla="*/ 2574 w 2848949"/>
                <a:gd name="connsiteY116" fmla="*/ 1263240 h 1799043"/>
                <a:gd name="connsiteX117" fmla="*/ 50 w 2848949"/>
                <a:gd name="connsiteY117" fmla="*/ 1191740 h 1799043"/>
                <a:gd name="connsiteX118" fmla="*/ 2695 w 2848949"/>
                <a:gd name="connsiteY118" fmla="*/ 1144625 h 1799043"/>
                <a:gd name="connsiteX119" fmla="*/ 2728 w 2848949"/>
                <a:gd name="connsiteY119" fmla="*/ 1141500 h 1799043"/>
                <a:gd name="connsiteX120" fmla="*/ 2817 w 2848949"/>
                <a:gd name="connsiteY120" fmla="*/ 1083471 h 1799043"/>
                <a:gd name="connsiteX121" fmla="*/ 448 w 2848949"/>
                <a:gd name="connsiteY121" fmla="*/ 953441 h 1799043"/>
                <a:gd name="connsiteX122" fmla="*/ 1844 w 2848949"/>
                <a:gd name="connsiteY122" fmla="*/ 928095 h 1799043"/>
                <a:gd name="connsiteX123" fmla="*/ 668 w 2848949"/>
                <a:gd name="connsiteY123" fmla="*/ 892372 h 1799043"/>
                <a:gd name="connsiteX124" fmla="*/ 2817 w 2848949"/>
                <a:gd name="connsiteY124" fmla="*/ 737413 h 1799043"/>
                <a:gd name="connsiteX125" fmla="*/ 3193 w 2848949"/>
                <a:gd name="connsiteY125" fmla="*/ 719271 h 1799043"/>
                <a:gd name="connsiteX126" fmla="*/ 2817 w 2848949"/>
                <a:gd name="connsiteY126" fmla="*/ 713817 h 1799043"/>
                <a:gd name="connsiteX127" fmla="*/ 2817 w 2848949"/>
                <a:gd name="connsiteY127" fmla="*/ 540788 h 1799043"/>
                <a:gd name="connsiteX128" fmla="*/ 68745 w 2848949"/>
                <a:gd name="connsiteY128" fmla="*/ 469131 h 1799043"/>
                <a:gd name="connsiteX129" fmla="*/ 168052 w 2848949"/>
                <a:gd name="connsiteY129" fmla="*/ 469131 h 1799043"/>
                <a:gd name="connsiteX130" fmla="*/ 218457 w 2848949"/>
                <a:gd name="connsiteY130" fmla="*/ 467123 h 1799043"/>
                <a:gd name="connsiteX131" fmla="*/ 262041 w 2848949"/>
                <a:gd name="connsiteY131" fmla="*/ 468275 h 1799043"/>
                <a:gd name="connsiteX132" fmla="*/ 310656 w 2848949"/>
                <a:gd name="connsiteY132" fmla="*/ 467230 h 1799043"/>
                <a:gd name="connsiteX133" fmla="*/ 402777 w 2848949"/>
                <a:gd name="connsiteY133" fmla="*/ 469131 h 1799043"/>
                <a:gd name="connsiteX134" fmla="*/ 429812 w 2848949"/>
                <a:gd name="connsiteY134" fmla="*/ 469856 h 1799043"/>
                <a:gd name="connsiteX135" fmla="*/ 447917 w 2848949"/>
                <a:gd name="connsiteY135" fmla="*/ 469131 h 1799043"/>
                <a:gd name="connsiteX136" fmla="*/ 529777 w 2848949"/>
                <a:gd name="connsiteY136" fmla="*/ 464774 h 1799043"/>
                <a:gd name="connsiteX137" fmla="*/ 578397 w 2848949"/>
                <a:gd name="connsiteY137" fmla="*/ 466920 h 1799043"/>
                <a:gd name="connsiteX138" fmla="*/ 718475 w 2848949"/>
                <a:gd name="connsiteY138" fmla="*/ 4994 h 1799043"/>
                <a:gd name="connsiteX0" fmla="*/ 718475 w 2848949"/>
                <a:gd name="connsiteY0" fmla="*/ 5294 h 1799343"/>
                <a:gd name="connsiteX1" fmla="*/ 796761 w 2848949"/>
                <a:gd name="connsiteY1" fmla="*/ 254155 h 1799343"/>
                <a:gd name="connsiteX2" fmla="*/ 859280 w 2848949"/>
                <a:gd name="connsiteY2" fmla="*/ 469618 h 1799343"/>
                <a:gd name="connsiteX3" fmla="*/ 875941 w 2848949"/>
                <a:gd name="connsiteY3" fmla="*/ 469518 h 1799343"/>
                <a:gd name="connsiteX4" fmla="*/ 881255 w 2848949"/>
                <a:gd name="connsiteY4" fmla="*/ 469431 h 1799343"/>
                <a:gd name="connsiteX5" fmla="*/ 882488 w 2848949"/>
                <a:gd name="connsiteY5" fmla="*/ 469478 h 1799343"/>
                <a:gd name="connsiteX6" fmla="*/ 890283 w 2848949"/>
                <a:gd name="connsiteY6" fmla="*/ 469431 h 1799343"/>
                <a:gd name="connsiteX7" fmla="*/ 1070841 w 2848949"/>
                <a:gd name="connsiteY7" fmla="*/ 469431 h 1799343"/>
                <a:gd name="connsiteX8" fmla="*/ 1163370 w 2848949"/>
                <a:gd name="connsiteY8" fmla="*/ 463237 h 1799343"/>
                <a:gd name="connsiteX9" fmla="*/ 1202681 w 2848949"/>
                <a:gd name="connsiteY9" fmla="*/ 464419 h 1799343"/>
                <a:gd name="connsiteX10" fmla="*/ 1216554 w 2848949"/>
                <a:gd name="connsiteY10" fmla="*/ 465846 h 1799343"/>
                <a:gd name="connsiteX11" fmla="*/ 1251963 w 2848949"/>
                <a:gd name="connsiteY11" fmla="*/ 466891 h 1799343"/>
                <a:gd name="connsiteX12" fmla="*/ 1296538 w 2848949"/>
                <a:gd name="connsiteY12" fmla="*/ 469431 h 1799343"/>
                <a:gd name="connsiteX13" fmla="*/ 1379676 w 2848949"/>
                <a:gd name="connsiteY13" fmla="*/ 472874 h 1799343"/>
                <a:gd name="connsiteX14" fmla="*/ 1398785 w 2848949"/>
                <a:gd name="connsiteY14" fmla="*/ 472346 h 1799343"/>
                <a:gd name="connsiteX15" fmla="*/ 1431956 w 2848949"/>
                <a:gd name="connsiteY15" fmla="*/ 469431 h 1799343"/>
                <a:gd name="connsiteX16" fmla="*/ 1486062 w 2848949"/>
                <a:gd name="connsiteY16" fmla="*/ 467144 h 1799343"/>
                <a:gd name="connsiteX17" fmla="*/ 1516470 w 2848949"/>
                <a:gd name="connsiteY17" fmla="*/ 469008 h 1799343"/>
                <a:gd name="connsiteX18" fmla="*/ 1568272 w 2848949"/>
                <a:gd name="connsiteY18" fmla="*/ 467225 h 1799343"/>
                <a:gd name="connsiteX19" fmla="*/ 1621108 w 2848949"/>
                <a:gd name="connsiteY19" fmla="*/ 467956 h 1799343"/>
                <a:gd name="connsiteX20" fmla="*/ 1633242 w 2848949"/>
                <a:gd name="connsiteY20" fmla="*/ 468291 h 1799343"/>
                <a:gd name="connsiteX21" fmla="*/ 1668001 w 2848949"/>
                <a:gd name="connsiteY21" fmla="*/ 466380 h 1799343"/>
                <a:gd name="connsiteX22" fmla="*/ 1716525 w 2848949"/>
                <a:gd name="connsiteY22" fmla="*/ 467662 h 1799343"/>
                <a:gd name="connsiteX23" fmla="*/ 1765456 w 2848949"/>
                <a:gd name="connsiteY23" fmla="*/ 468497 h 1799343"/>
                <a:gd name="connsiteX24" fmla="*/ 1798709 w 2848949"/>
                <a:gd name="connsiteY24" fmla="*/ 467327 h 1799343"/>
                <a:gd name="connsiteX25" fmla="*/ 1874407 w 2848949"/>
                <a:gd name="connsiteY25" fmla="*/ 465304 h 1799343"/>
                <a:gd name="connsiteX26" fmla="*/ 1915130 w 2848949"/>
                <a:gd name="connsiteY26" fmla="*/ 469034 h 1799343"/>
                <a:gd name="connsiteX27" fmla="*/ 1973629 w 2848949"/>
                <a:gd name="connsiteY27" fmla="*/ 469431 h 1799343"/>
                <a:gd name="connsiteX28" fmla="*/ 2037545 w 2848949"/>
                <a:gd name="connsiteY28" fmla="*/ 465900 h 1799343"/>
                <a:gd name="connsiteX29" fmla="*/ 2075458 w 2848949"/>
                <a:gd name="connsiteY29" fmla="*/ 468043 h 1799343"/>
                <a:gd name="connsiteX30" fmla="*/ 2102550 w 2848949"/>
                <a:gd name="connsiteY30" fmla="*/ 466900 h 1799343"/>
                <a:gd name="connsiteX31" fmla="*/ 2154187 w 2848949"/>
                <a:gd name="connsiteY31" fmla="*/ 469431 h 1799343"/>
                <a:gd name="connsiteX32" fmla="*/ 2165952 w 2848949"/>
                <a:gd name="connsiteY32" fmla="*/ 470174 h 1799343"/>
                <a:gd name="connsiteX33" fmla="*/ 2199326 w 2848949"/>
                <a:gd name="connsiteY33" fmla="*/ 469431 h 1799343"/>
                <a:gd name="connsiteX34" fmla="*/ 2227712 w 2848949"/>
                <a:gd name="connsiteY34" fmla="*/ 470653 h 1799343"/>
                <a:gd name="connsiteX35" fmla="*/ 2242098 w 2848949"/>
                <a:gd name="connsiteY35" fmla="*/ 469934 h 1799343"/>
                <a:gd name="connsiteX36" fmla="*/ 2294669 w 2848949"/>
                <a:gd name="connsiteY36" fmla="*/ 467453 h 1799343"/>
                <a:gd name="connsiteX37" fmla="*/ 2354036 w 2848949"/>
                <a:gd name="connsiteY37" fmla="*/ 469202 h 1799343"/>
                <a:gd name="connsiteX38" fmla="*/ 2386584 w 2848949"/>
                <a:gd name="connsiteY38" fmla="*/ 468938 h 1799343"/>
                <a:gd name="connsiteX39" fmla="*/ 2425023 w 2848949"/>
                <a:gd name="connsiteY39" fmla="*/ 469431 h 1799343"/>
                <a:gd name="connsiteX40" fmla="*/ 2490579 w 2848949"/>
                <a:gd name="connsiteY40" fmla="*/ 466400 h 1799343"/>
                <a:gd name="connsiteX41" fmla="*/ 2570687 w 2848949"/>
                <a:gd name="connsiteY41" fmla="*/ 468511 h 1799343"/>
                <a:gd name="connsiteX42" fmla="*/ 2640367 w 2848949"/>
                <a:gd name="connsiteY42" fmla="*/ 466247 h 1799343"/>
                <a:gd name="connsiteX43" fmla="*/ 2777111 w 2848949"/>
                <a:gd name="connsiteY43" fmla="*/ 469431 h 1799343"/>
                <a:gd name="connsiteX44" fmla="*/ 2843039 w 2848949"/>
                <a:gd name="connsiteY44" fmla="*/ 541088 h 1799343"/>
                <a:gd name="connsiteX45" fmla="*/ 2841837 w 2848949"/>
                <a:gd name="connsiteY45" fmla="*/ 685402 h 1799343"/>
                <a:gd name="connsiteX46" fmla="*/ 2842284 w 2848949"/>
                <a:gd name="connsiteY46" fmla="*/ 704843 h 1799343"/>
                <a:gd name="connsiteX47" fmla="*/ 2843039 w 2848949"/>
                <a:gd name="connsiteY47" fmla="*/ 714117 h 1799343"/>
                <a:gd name="connsiteX48" fmla="*/ 2843039 w 2848949"/>
                <a:gd name="connsiteY48" fmla="*/ 887147 h 1799343"/>
                <a:gd name="connsiteX49" fmla="*/ 2843127 w 2848949"/>
                <a:gd name="connsiteY49" fmla="*/ 900415 h 1799343"/>
                <a:gd name="connsiteX50" fmla="*/ 2845154 w 2848949"/>
                <a:gd name="connsiteY50" fmla="*/ 934126 h 1799343"/>
                <a:gd name="connsiteX51" fmla="*/ 2843039 w 2848949"/>
                <a:gd name="connsiteY51" fmla="*/ 1083771 h 1799343"/>
                <a:gd name="connsiteX52" fmla="*/ 2842645 w 2848949"/>
                <a:gd name="connsiteY52" fmla="*/ 1094290 h 1799343"/>
                <a:gd name="connsiteX53" fmla="*/ 2842065 w 2848949"/>
                <a:gd name="connsiteY53" fmla="*/ 1127174 h 1799343"/>
                <a:gd name="connsiteX54" fmla="*/ 2843039 w 2848949"/>
                <a:gd name="connsiteY54" fmla="*/ 1280396 h 1799343"/>
                <a:gd name="connsiteX55" fmla="*/ 2844334 w 2848949"/>
                <a:gd name="connsiteY55" fmla="*/ 1315455 h 1799343"/>
                <a:gd name="connsiteX56" fmla="*/ 2847959 w 2848949"/>
                <a:gd name="connsiteY56" fmla="*/ 1347548 h 1799343"/>
                <a:gd name="connsiteX57" fmla="*/ 2846847 w 2848949"/>
                <a:gd name="connsiteY57" fmla="*/ 1439343 h 1799343"/>
                <a:gd name="connsiteX58" fmla="*/ 2844027 w 2848949"/>
                <a:gd name="connsiteY58" fmla="*/ 1467250 h 1799343"/>
                <a:gd name="connsiteX59" fmla="*/ 2847185 w 2848949"/>
                <a:gd name="connsiteY59" fmla="*/ 1511460 h 1799343"/>
                <a:gd name="connsiteX60" fmla="*/ 2843039 w 2848949"/>
                <a:gd name="connsiteY60" fmla="*/ 1720834 h 1799343"/>
                <a:gd name="connsiteX61" fmla="*/ 2777111 w 2848949"/>
                <a:gd name="connsiteY61" fmla="*/ 1792491 h 1799343"/>
                <a:gd name="connsiteX62" fmla="*/ 2677804 w 2848949"/>
                <a:gd name="connsiteY62" fmla="*/ 1792491 h 1799343"/>
                <a:gd name="connsiteX63" fmla="*/ 2662744 w 2848949"/>
                <a:gd name="connsiteY63" fmla="*/ 1791868 h 1799343"/>
                <a:gd name="connsiteX64" fmla="*/ 2650721 w 2848949"/>
                <a:gd name="connsiteY64" fmla="*/ 1792491 h 1799343"/>
                <a:gd name="connsiteX65" fmla="*/ 2415995 w 2848949"/>
                <a:gd name="connsiteY65" fmla="*/ 1792491 h 1799343"/>
                <a:gd name="connsiteX66" fmla="*/ 2380291 w 2848949"/>
                <a:gd name="connsiteY66" fmla="*/ 1791848 h 1799343"/>
                <a:gd name="connsiteX67" fmla="*/ 2343773 w 2848949"/>
                <a:gd name="connsiteY67" fmla="*/ 1792491 h 1799343"/>
                <a:gd name="connsiteX68" fmla="*/ 2260955 w 2848949"/>
                <a:gd name="connsiteY68" fmla="*/ 1795713 h 1799343"/>
                <a:gd name="connsiteX69" fmla="*/ 2168999 w 2848949"/>
                <a:gd name="connsiteY69" fmla="*/ 1793340 h 1799343"/>
                <a:gd name="connsiteX70" fmla="*/ 2128898 w 2848949"/>
                <a:gd name="connsiteY70" fmla="*/ 1794204 h 1799343"/>
                <a:gd name="connsiteX71" fmla="*/ 2054880 w 2848949"/>
                <a:gd name="connsiteY71" fmla="*/ 1792491 h 1799343"/>
                <a:gd name="connsiteX72" fmla="*/ 2020871 w 2848949"/>
                <a:gd name="connsiteY72" fmla="*/ 1791635 h 1799343"/>
                <a:gd name="connsiteX73" fmla="*/ 1928489 w 2848949"/>
                <a:gd name="connsiteY73" fmla="*/ 1792491 h 1799343"/>
                <a:gd name="connsiteX74" fmla="*/ 1916687 w 2848949"/>
                <a:gd name="connsiteY74" fmla="*/ 1792156 h 1799343"/>
                <a:gd name="connsiteX75" fmla="*/ 1901406 w 2848949"/>
                <a:gd name="connsiteY75" fmla="*/ 1792491 h 1799343"/>
                <a:gd name="connsiteX76" fmla="*/ 1796138 w 2848949"/>
                <a:gd name="connsiteY76" fmla="*/ 1792171 h 1799343"/>
                <a:gd name="connsiteX77" fmla="*/ 1727260 w 2848949"/>
                <a:gd name="connsiteY77" fmla="*/ 1792341 h 1799343"/>
                <a:gd name="connsiteX78" fmla="*/ 1720848 w 2848949"/>
                <a:gd name="connsiteY78" fmla="*/ 1792491 h 1799343"/>
                <a:gd name="connsiteX79" fmla="*/ 1594458 w 2848949"/>
                <a:gd name="connsiteY79" fmla="*/ 1792491 h 1799343"/>
                <a:gd name="connsiteX80" fmla="*/ 1553667 w 2848949"/>
                <a:gd name="connsiteY80" fmla="*/ 1792053 h 1799343"/>
                <a:gd name="connsiteX81" fmla="*/ 1513207 w 2848949"/>
                <a:gd name="connsiteY81" fmla="*/ 1792491 h 1799343"/>
                <a:gd name="connsiteX82" fmla="*/ 1485019 w 2848949"/>
                <a:gd name="connsiteY82" fmla="*/ 1791754 h 1799343"/>
                <a:gd name="connsiteX83" fmla="*/ 1413900 w 2848949"/>
                <a:gd name="connsiteY83" fmla="*/ 1792491 h 1799343"/>
                <a:gd name="connsiteX84" fmla="*/ 1360150 w 2848949"/>
                <a:gd name="connsiteY84" fmla="*/ 1792476 h 1799343"/>
                <a:gd name="connsiteX85" fmla="*/ 1359733 w 2848949"/>
                <a:gd name="connsiteY85" fmla="*/ 1792491 h 1799343"/>
                <a:gd name="connsiteX86" fmla="*/ 1260426 w 2848949"/>
                <a:gd name="connsiteY86" fmla="*/ 1792491 h 1799343"/>
                <a:gd name="connsiteX87" fmla="*/ 1258972 w 2848949"/>
                <a:gd name="connsiteY87" fmla="*/ 1792475 h 1799343"/>
                <a:gd name="connsiteX88" fmla="*/ 1206259 w 2848949"/>
                <a:gd name="connsiteY88" fmla="*/ 1792491 h 1799343"/>
                <a:gd name="connsiteX89" fmla="*/ 1122457 w 2848949"/>
                <a:gd name="connsiteY89" fmla="*/ 1791234 h 1799343"/>
                <a:gd name="connsiteX90" fmla="*/ 1101837 w 2848949"/>
                <a:gd name="connsiteY90" fmla="*/ 1791606 h 1799343"/>
                <a:gd name="connsiteX91" fmla="*/ 1079868 w 2848949"/>
                <a:gd name="connsiteY91" fmla="*/ 1792491 h 1799343"/>
                <a:gd name="connsiteX92" fmla="*/ 1051466 w 2848949"/>
                <a:gd name="connsiteY92" fmla="*/ 1792627 h 1799343"/>
                <a:gd name="connsiteX93" fmla="*/ 1012303 w 2848949"/>
                <a:gd name="connsiteY93" fmla="*/ 1796675 h 1799343"/>
                <a:gd name="connsiteX94" fmla="*/ 818060 w 2848949"/>
                <a:gd name="connsiteY94" fmla="*/ 1792491 h 1799343"/>
                <a:gd name="connsiteX95" fmla="*/ 817375 w 2848949"/>
                <a:gd name="connsiteY95" fmla="*/ 1792427 h 1799343"/>
                <a:gd name="connsiteX96" fmla="*/ 805842 w 2848949"/>
                <a:gd name="connsiteY96" fmla="*/ 1792413 h 1799343"/>
                <a:gd name="connsiteX97" fmla="*/ 753241 w 2848949"/>
                <a:gd name="connsiteY97" fmla="*/ 1789982 h 1799343"/>
                <a:gd name="connsiteX98" fmla="*/ 737880 w 2848949"/>
                <a:gd name="connsiteY98" fmla="*/ 1789633 h 1799343"/>
                <a:gd name="connsiteX99" fmla="*/ 691669 w 2848949"/>
                <a:gd name="connsiteY99" fmla="*/ 1792491 h 1799343"/>
                <a:gd name="connsiteX100" fmla="*/ 603843 w 2848949"/>
                <a:gd name="connsiteY100" fmla="*/ 1794302 h 1799343"/>
                <a:gd name="connsiteX101" fmla="*/ 568608 w 2848949"/>
                <a:gd name="connsiteY101" fmla="*/ 1795013 h 1799343"/>
                <a:gd name="connsiteX102" fmla="*/ 568450 w 2848949"/>
                <a:gd name="connsiteY102" fmla="*/ 1795018 h 1799343"/>
                <a:gd name="connsiteX103" fmla="*/ 568414 w 2848949"/>
                <a:gd name="connsiteY103" fmla="*/ 1795017 h 1799343"/>
                <a:gd name="connsiteX104" fmla="*/ 536006 w 2848949"/>
                <a:gd name="connsiteY104" fmla="*/ 1795670 h 1799343"/>
                <a:gd name="connsiteX105" fmla="*/ 456944 w 2848949"/>
                <a:gd name="connsiteY105" fmla="*/ 1792491 h 1799343"/>
                <a:gd name="connsiteX106" fmla="*/ 427155 w 2848949"/>
                <a:gd name="connsiteY106" fmla="*/ 1790870 h 1799343"/>
                <a:gd name="connsiteX107" fmla="*/ 402777 w 2848949"/>
                <a:gd name="connsiteY107" fmla="*/ 1792491 h 1799343"/>
                <a:gd name="connsiteX108" fmla="*/ 222219 w 2848949"/>
                <a:gd name="connsiteY108" fmla="*/ 1792491 h 1799343"/>
                <a:gd name="connsiteX109" fmla="*/ 68745 w 2848949"/>
                <a:gd name="connsiteY109" fmla="*/ 1792491 h 1799343"/>
                <a:gd name="connsiteX110" fmla="*/ 2817 w 2848949"/>
                <a:gd name="connsiteY110" fmla="*/ 1720834 h 1799343"/>
                <a:gd name="connsiteX111" fmla="*/ 4164 w 2848949"/>
                <a:gd name="connsiteY111" fmla="*/ 1665561 h 1799343"/>
                <a:gd name="connsiteX112" fmla="*/ 3473 w 2848949"/>
                <a:gd name="connsiteY112" fmla="*/ 1616385 h 1799343"/>
                <a:gd name="connsiteX113" fmla="*/ 2817 w 2848949"/>
                <a:gd name="connsiteY113" fmla="*/ 1500615 h 1799343"/>
                <a:gd name="connsiteX114" fmla="*/ 1423 w 2848949"/>
                <a:gd name="connsiteY114" fmla="*/ 1379242 h 1799343"/>
                <a:gd name="connsiteX115" fmla="*/ 2718 w 2848949"/>
                <a:gd name="connsiteY115" fmla="*/ 1287444 h 1799343"/>
                <a:gd name="connsiteX116" fmla="*/ 2574 w 2848949"/>
                <a:gd name="connsiteY116" fmla="*/ 1263540 h 1799343"/>
                <a:gd name="connsiteX117" fmla="*/ 50 w 2848949"/>
                <a:gd name="connsiteY117" fmla="*/ 1192040 h 1799343"/>
                <a:gd name="connsiteX118" fmla="*/ 2695 w 2848949"/>
                <a:gd name="connsiteY118" fmla="*/ 1144925 h 1799343"/>
                <a:gd name="connsiteX119" fmla="*/ 2728 w 2848949"/>
                <a:gd name="connsiteY119" fmla="*/ 1141800 h 1799343"/>
                <a:gd name="connsiteX120" fmla="*/ 2817 w 2848949"/>
                <a:gd name="connsiteY120" fmla="*/ 1083771 h 1799343"/>
                <a:gd name="connsiteX121" fmla="*/ 448 w 2848949"/>
                <a:gd name="connsiteY121" fmla="*/ 953741 h 1799343"/>
                <a:gd name="connsiteX122" fmla="*/ 1844 w 2848949"/>
                <a:gd name="connsiteY122" fmla="*/ 928395 h 1799343"/>
                <a:gd name="connsiteX123" fmla="*/ 668 w 2848949"/>
                <a:gd name="connsiteY123" fmla="*/ 892672 h 1799343"/>
                <a:gd name="connsiteX124" fmla="*/ 2817 w 2848949"/>
                <a:gd name="connsiteY124" fmla="*/ 737713 h 1799343"/>
                <a:gd name="connsiteX125" fmla="*/ 3193 w 2848949"/>
                <a:gd name="connsiteY125" fmla="*/ 719571 h 1799343"/>
                <a:gd name="connsiteX126" fmla="*/ 2817 w 2848949"/>
                <a:gd name="connsiteY126" fmla="*/ 714117 h 1799343"/>
                <a:gd name="connsiteX127" fmla="*/ 2817 w 2848949"/>
                <a:gd name="connsiteY127" fmla="*/ 541088 h 1799343"/>
                <a:gd name="connsiteX128" fmla="*/ 68745 w 2848949"/>
                <a:gd name="connsiteY128" fmla="*/ 469431 h 1799343"/>
                <a:gd name="connsiteX129" fmla="*/ 168052 w 2848949"/>
                <a:gd name="connsiteY129" fmla="*/ 469431 h 1799343"/>
                <a:gd name="connsiteX130" fmla="*/ 218457 w 2848949"/>
                <a:gd name="connsiteY130" fmla="*/ 467423 h 1799343"/>
                <a:gd name="connsiteX131" fmla="*/ 262041 w 2848949"/>
                <a:gd name="connsiteY131" fmla="*/ 468575 h 1799343"/>
                <a:gd name="connsiteX132" fmla="*/ 310656 w 2848949"/>
                <a:gd name="connsiteY132" fmla="*/ 467530 h 1799343"/>
                <a:gd name="connsiteX133" fmla="*/ 402777 w 2848949"/>
                <a:gd name="connsiteY133" fmla="*/ 469431 h 1799343"/>
                <a:gd name="connsiteX134" fmla="*/ 429812 w 2848949"/>
                <a:gd name="connsiteY134" fmla="*/ 470156 h 1799343"/>
                <a:gd name="connsiteX135" fmla="*/ 447917 w 2848949"/>
                <a:gd name="connsiteY135" fmla="*/ 469431 h 1799343"/>
                <a:gd name="connsiteX136" fmla="*/ 529777 w 2848949"/>
                <a:gd name="connsiteY136" fmla="*/ 465074 h 1799343"/>
                <a:gd name="connsiteX137" fmla="*/ 578397 w 2848949"/>
                <a:gd name="connsiteY137" fmla="*/ 467220 h 1799343"/>
                <a:gd name="connsiteX138" fmla="*/ 718475 w 2848949"/>
                <a:gd name="connsiteY138" fmla="*/ 5294 h 1799343"/>
                <a:gd name="connsiteX0" fmla="*/ 718475 w 2848949"/>
                <a:gd name="connsiteY0" fmla="*/ 5294 h 1799343"/>
                <a:gd name="connsiteX1" fmla="*/ 796761 w 2848949"/>
                <a:gd name="connsiteY1" fmla="*/ 254155 h 1799343"/>
                <a:gd name="connsiteX2" fmla="*/ 859280 w 2848949"/>
                <a:gd name="connsiteY2" fmla="*/ 469618 h 1799343"/>
                <a:gd name="connsiteX3" fmla="*/ 875941 w 2848949"/>
                <a:gd name="connsiteY3" fmla="*/ 469518 h 1799343"/>
                <a:gd name="connsiteX4" fmla="*/ 881255 w 2848949"/>
                <a:gd name="connsiteY4" fmla="*/ 469431 h 1799343"/>
                <a:gd name="connsiteX5" fmla="*/ 882488 w 2848949"/>
                <a:gd name="connsiteY5" fmla="*/ 469478 h 1799343"/>
                <a:gd name="connsiteX6" fmla="*/ 890283 w 2848949"/>
                <a:gd name="connsiteY6" fmla="*/ 469431 h 1799343"/>
                <a:gd name="connsiteX7" fmla="*/ 1070841 w 2848949"/>
                <a:gd name="connsiteY7" fmla="*/ 469431 h 1799343"/>
                <a:gd name="connsiteX8" fmla="*/ 1163370 w 2848949"/>
                <a:gd name="connsiteY8" fmla="*/ 463237 h 1799343"/>
                <a:gd name="connsiteX9" fmla="*/ 1202681 w 2848949"/>
                <a:gd name="connsiteY9" fmla="*/ 464419 h 1799343"/>
                <a:gd name="connsiteX10" fmla="*/ 1216554 w 2848949"/>
                <a:gd name="connsiteY10" fmla="*/ 465846 h 1799343"/>
                <a:gd name="connsiteX11" fmla="*/ 1251963 w 2848949"/>
                <a:gd name="connsiteY11" fmla="*/ 466891 h 1799343"/>
                <a:gd name="connsiteX12" fmla="*/ 1296538 w 2848949"/>
                <a:gd name="connsiteY12" fmla="*/ 469431 h 1799343"/>
                <a:gd name="connsiteX13" fmla="*/ 1379676 w 2848949"/>
                <a:gd name="connsiteY13" fmla="*/ 472874 h 1799343"/>
                <a:gd name="connsiteX14" fmla="*/ 1398785 w 2848949"/>
                <a:gd name="connsiteY14" fmla="*/ 472346 h 1799343"/>
                <a:gd name="connsiteX15" fmla="*/ 1431956 w 2848949"/>
                <a:gd name="connsiteY15" fmla="*/ 469431 h 1799343"/>
                <a:gd name="connsiteX16" fmla="*/ 1486062 w 2848949"/>
                <a:gd name="connsiteY16" fmla="*/ 467144 h 1799343"/>
                <a:gd name="connsiteX17" fmla="*/ 1516470 w 2848949"/>
                <a:gd name="connsiteY17" fmla="*/ 469008 h 1799343"/>
                <a:gd name="connsiteX18" fmla="*/ 1568272 w 2848949"/>
                <a:gd name="connsiteY18" fmla="*/ 467225 h 1799343"/>
                <a:gd name="connsiteX19" fmla="*/ 1621108 w 2848949"/>
                <a:gd name="connsiteY19" fmla="*/ 467956 h 1799343"/>
                <a:gd name="connsiteX20" fmla="*/ 1633242 w 2848949"/>
                <a:gd name="connsiteY20" fmla="*/ 468291 h 1799343"/>
                <a:gd name="connsiteX21" fmla="*/ 1668001 w 2848949"/>
                <a:gd name="connsiteY21" fmla="*/ 466380 h 1799343"/>
                <a:gd name="connsiteX22" fmla="*/ 1716525 w 2848949"/>
                <a:gd name="connsiteY22" fmla="*/ 467662 h 1799343"/>
                <a:gd name="connsiteX23" fmla="*/ 1765456 w 2848949"/>
                <a:gd name="connsiteY23" fmla="*/ 468497 h 1799343"/>
                <a:gd name="connsiteX24" fmla="*/ 1798709 w 2848949"/>
                <a:gd name="connsiteY24" fmla="*/ 467327 h 1799343"/>
                <a:gd name="connsiteX25" fmla="*/ 1874407 w 2848949"/>
                <a:gd name="connsiteY25" fmla="*/ 465304 h 1799343"/>
                <a:gd name="connsiteX26" fmla="*/ 1915130 w 2848949"/>
                <a:gd name="connsiteY26" fmla="*/ 469034 h 1799343"/>
                <a:gd name="connsiteX27" fmla="*/ 1973629 w 2848949"/>
                <a:gd name="connsiteY27" fmla="*/ 469431 h 1799343"/>
                <a:gd name="connsiteX28" fmla="*/ 2037545 w 2848949"/>
                <a:gd name="connsiteY28" fmla="*/ 465900 h 1799343"/>
                <a:gd name="connsiteX29" fmla="*/ 2075458 w 2848949"/>
                <a:gd name="connsiteY29" fmla="*/ 468043 h 1799343"/>
                <a:gd name="connsiteX30" fmla="*/ 2102550 w 2848949"/>
                <a:gd name="connsiteY30" fmla="*/ 466900 h 1799343"/>
                <a:gd name="connsiteX31" fmla="*/ 2154187 w 2848949"/>
                <a:gd name="connsiteY31" fmla="*/ 469431 h 1799343"/>
                <a:gd name="connsiteX32" fmla="*/ 2165952 w 2848949"/>
                <a:gd name="connsiteY32" fmla="*/ 470174 h 1799343"/>
                <a:gd name="connsiteX33" fmla="*/ 2199326 w 2848949"/>
                <a:gd name="connsiteY33" fmla="*/ 469431 h 1799343"/>
                <a:gd name="connsiteX34" fmla="*/ 2227712 w 2848949"/>
                <a:gd name="connsiteY34" fmla="*/ 470653 h 1799343"/>
                <a:gd name="connsiteX35" fmla="*/ 2242098 w 2848949"/>
                <a:gd name="connsiteY35" fmla="*/ 469934 h 1799343"/>
                <a:gd name="connsiteX36" fmla="*/ 2294669 w 2848949"/>
                <a:gd name="connsiteY36" fmla="*/ 467453 h 1799343"/>
                <a:gd name="connsiteX37" fmla="*/ 2354036 w 2848949"/>
                <a:gd name="connsiteY37" fmla="*/ 469202 h 1799343"/>
                <a:gd name="connsiteX38" fmla="*/ 2386584 w 2848949"/>
                <a:gd name="connsiteY38" fmla="*/ 468938 h 1799343"/>
                <a:gd name="connsiteX39" fmla="*/ 2425023 w 2848949"/>
                <a:gd name="connsiteY39" fmla="*/ 469431 h 1799343"/>
                <a:gd name="connsiteX40" fmla="*/ 2490579 w 2848949"/>
                <a:gd name="connsiteY40" fmla="*/ 466400 h 1799343"/>
                <a:gd name="connsiteX41" fmla="*/ 2570687 w 2848949"/>
                <a:gd name="connsiteY41" fmla="*/ 468511 h 1799343"/>
                <a:gd name="connsiteX42" fmla="*/ 2640367 w 2848949"/>
                <a:gd name="connsiteY42" fmla="*/ 466247 h 1799343"/>
                <a:gd name="connsiteX43" fmla="*/ 2777111 w 2848949"/>
                <a:gd name="connsiteY43" fmla="*/ 469431 h 1799343"/>
                <a:gd name="connsiteX44" fmla="*/ 2843039 w 2848949"/>
                <a:gd name="connsiteY44" fmla="*/ 541088 h 1799343"/>
                <a:gd name="connsiteX45" fmla="*/ 2841837 w 2848949"/>
                <a:gd name="connsiteY45" fmla="*/ 685402 h 1799343"/>
                <a:gd name="connsiteX46" fmla="*/ 2842284 w 2848949"/>
                <a:gd name="connsiteY46" fmla="*/ 704843 h 1799343"/>
                <a:gd name="connsiteX47" fmla="*/ 2843039 w 2848949"/>
                <a:gd name="connsiteY47" fmla="*/ 714117 h 1799343"/>
                <a:gd name="connsiteX48" fmla="*/ 2843039 w 2848949"/>
                <a:gd name="connsiteY48" fmla="*/ 887147 h 1799343"/>
                <a:gd name="connsiteX49" fmla="*/ 2843127 w 2848949"/>
                <a:gd name="connsiteY49" fmla="*/ 900415 h 1799343"/>
                <a:gd name="connsiteX50" fmla="*/ 2845154 w 2848949"/>
                <a:gd name="connsiteY50" fmla="*/ 934126 h 1799343"/>
                <a:gd name="connsiteX51" fmla="*/ 2843039 w 2848949"/>
                <a:gd name="connsiteY51" fmla="*/ 1083771 h 1799343"/>
                <a:gd name="connsiteX52" fmla="*/ 2842645 w 2848949"/>
                <a:gd name="connsiteY52" fmla="*/ 1094290 h 1799343"/>
                <a:gd name="connsiteX53" fmla="*/ 2842065 w 2848949"/>
                <a:gd name="connsiteY53" fmla="*/ 1127174 h 1799343"/>
                <a:gd name="connsiteX54" fmla="*/ 2843039 w 2848949"/>
                <a:gd name="connsiteY54" fmla="*/ 1280396 h 1799343"/>
                <a:gd name="connsiteX55" fmla="*/ 2844334 w 2848949"/>
                <a:gd name="connsiteY55" fmla="*/ 1315455 h 1799343"/>
                <a:gd name="connsiteX56" fmla="*/ 2847959 w 2848949"/>
                <a:gd name="connsiteY56" fmla="*/ 1347548 h 1799343"/>
                <a:gd name="connsiteX57" fmla="*/ 2846847 w 2848949"/>
                <a:gd name="connsiteY57" fmla="*/ 1439343 h 1799343"/>
                <a:gd name="connsiteX58" fmla="*/ 2844027 w 2848949"/>
                <a:gd name="connsiteY58" fmla="*/ 1467250 h 1799343"/>
                <a:gd name="connsiteX59" fmla="*/ 2847185 w 2848949"/>
                <a:gd name="connsiteY59" fmla="*/ 1511460 h 1799343"/>
                <a:gd name="connsiteX60" fmla="*/ 2843039 w 2848949"/>
                <a:gd name="connsiteY60" fmla="*/ 1720834 h 1799343"/>
                <a:gd name="connsiteX61" fmla="*/ 2777111 w 2848949"/>
                <a:gd name="connsiteY61" fmla="*/ 1792491 h 1799343"/>
                <a:gd name="connsiteX62" fmla="*/ 2677804 w 2848949"/>
                <a:gd name="connsiteY62" fmla="*/ 1792491 h 1799343"/>
                <a:gd name="connsiteX63" fmla="*/ 2662744 w 2848949"/>
                <a:gd name="connsiteY63" fmla="*/ 1791868 h 1799343"/>
                <a:gd name="connsiteX64" fmla="*/ 2650721 w 2848949"/>
                <a:gd name="connsiteY64" fmla="*/ 1792491 h 1799343"/>
                <a:gd name="connsiteX65" fmla="*/ 2415995 w 2848949"/>
                <a:gd name="connsiteY65" fmla="*/ 1792491 h 1799343"/>
                <a:gd name="connsiteX66" fmla="*/ 2380291 w 2848949"/>
                <a:gd name="connsiteY66" fmla="*/ 1791848 h 1799343"/>
                <a:gd name="connsiteX67" fmla="*/ 2343773 w 2848949"/>
                <a:gd name="connsiteY67" fmla="*/ 1792491 h 1799343"/>
                <a:gd name="connsiteX68" fmla="*/ 2260955 w 2848949"/>
                <a:gd name="connsiteY68" fmla="*/ 1795713 h 1799343"/>
                <a:gd name="connsiteX69" fmla="*/ 2168999 w 2848949"/>
                <a:gd name="connsiteY69" fmla="*/ 1793340 h 1799343"/>
                <a:gd name="connsiteX70" fmla="*/ 2128898 w 2848949"/>
                <a:gd name="connsiteY70" fmla="*/ 1794204 h 1799343"/>
                <a:gd name="connsiteX71" fmla="*/ 2054880 w 2848949"/>
                <a:gd name="connsiteY71" fmla="*/ 1792491 h 1799343"/>
                <a:gd name="connsiteX72" fmla="*/ 2020871 w 2848949"/>
                <a:gd name="connsiteY72" fmla="*/ 1791635 h 1799343"/>
                <a:gd name="connsiteX73" fmla="*/ 1928489 w 2848949"/>
                <a:gd name="connsiteY73" fmla="*/ 1792491 h 1799343"/>
                <a:gd name="connsiteX74" fmla="*/ 1916687 w 2848949"/>
                <a:gd name="connsiteY74" fmla="*/ 1792156 h 1799343"/>
                <a:gd name="connsiteX75" fmla="*/ 1901406 w 2848949"/>
                <a:gd name="connsiteY75" fmla="*/ 1792491 h 1799343"/>
                <a:gd name="connsiteX76" fmla="*/ 1796138 w 2848949"/>
                <a:gd name="connsiteY76" fmla="*/ 1792171 h 1799343"/>
                <a:gd name="connsiteX77" fmla="*/ 1727260 w 2848949"/>
                <a:gd name="connsiteY77" fmla="*/ 1792341 h 1799343"/>
                <a:gd name="connsiteX78" fmla="*/ 1720848 w 2848949"/>
                <a:gd name="connsiteY78" fmla="*/ 1792491 h 1799343"/>
                <a:gd name="connsiteX79" fmla="*/ 1594458 w 2848949"/>
                <a:gd name="connsiteY79" fmla="*/ 1792491 h 1799343"/>
                <a:gd name="connsiteX80" fmla="*/ 1553667 w 2848949"/>
                <a:gd name="connsiteY80" fmla="*/ 1792053 h 1799343"/>
                <a:gd name="connsiteX81" fmla="*/ 1513207 w 2848949"/>
                <a:gd name="connsiteY81" fmla="*/ 1792491 h 1799343"/>
                <a:gd name="connsiteX82" fmla="*/ 1485019 w 2848949"/>
                <a:gd name="connsiteY82" fmla="*/ 1791754 h 1799343"/>
                <a:gd name="connsiteX83" fmla="*/ 1413900 w 2848949"/>
                <a:gd name="connsiteY83" fmla="*/ 1792491 h 1799343"/>
                <a:gd name="connsiteX84" fmla="*/ 1360150 w 2848949"/>
                <a:gd name="connsiteY84" fmla="*/ 1792476 h 1799343"/>
                <a:gd name="connsiteX85" fmla="*/ 1359733 w 2848949"/>
                <a:gd name="connsiteY85" fmla="*/ 1792491 h 1799343"/>
                <a:gd name="connsiteX86" fmla="*/ 1260426 w 2848949"/>
                <a:gd name="connsiteY86" fmla="*/ 1792491 h 1799343"/>
                <a:gd name="connsiteX87" fmla="*/ 1258972 w 2848949"/>
                <a:gd name="connsiteY87" fmla="*/ 1792475 h 1799343"/>
                <a:gd name="connsiteX88" fmla="*/ 1206259 w 2848949"/>
                <a:gd name="connsiteY88" fmla="*/ 1792491 h 1799343"/>
                <a:gd name="connsiteX89" fmla="*/ 1122457 w 2848949"/>
                <a:gd name="connsiteY89" fmla="*/ 1791234 h 1799343"/>
                <a:gd name="connsiteX90" fmla="*/ 1101837 w 2848949"/>
                <a:gd name="connsiteY90" fmla="*/ 1791606 h 1799343"/>
                <a:gd name="connsiteX91" fmla="*/ 1079868 w 2848949"/>
                <a:gd name="connsiteY91" fmla="*/ 1792491 h 1799343"/>
                <a:gd name="connsiteX92" fmla="*/ 1051466 w 2848949"/>
                <a:gd name="connsiteY92" fmla="*/ 1792627 h 1799343"/>
                <a:gd name="connsiteX93" fmla="*/ 1012303 w 2848949"/>
                <a:gd name="connsiteY93" fmla="*/ 1796675 h 1799343"/>
                <a:gd name="connsiteX94" fmla="*/ 818060 w 2848949"/>
                <a:gd name="connsiteY94" fmla="*/ 1792491 h 1799343"/>
                <a:gd name="connsiteX95" fmla="*/ 817375 w 2848949"/>
                <a:gd name="connsiteY95" fmla="*/ 1792427 h 1799343"/>
                <a:gd name="connsiteX96" fmla="*/ 805842 w 2848949"/>
                <a:gd name="connsiteY96" fmla="*/ 1792413 h 1799343"/>
                <a:gd name="connsiteX97" fmla="*/ 753241 w 2848949"/>
                <a:gd name="connsiteY97" fmla="*/ 1789982 h 1799343"/>
                <a:gd name="connsiteX98" fmla="*/ 737880 w 2848949"/>
                <a:gd name="connsiteY98" fmla="*/ 1789633 h 1799343"/>
                <a:gd name="connsiteX99" fmla="*/ 691669 w 2848949"/>
                <a:gd name="connsiteY99" fmla="*/ 1792491 h 1799343"/>
                <a:gd name="connsiteX100" fmla="*/ 603843 w 2848949"/>
                <a:gd name="connsiteY100" fmla="*/ 1794302 h 1799343"/>
                <a:gd name="connsiteX101" fmla="*/ 568608 w 2848949"/>
                <a:gd name="connsiteY101" fmla="*/ 1795013 h 1799343"/>
                <a:gd name="connsiteX102" fmla="*/ 568450 w 2848949"/>
                <a:gd name="connsiteY102" fmla="*/ 1795018 h 1799343"/>
                <a:gd name="connsiteX103" fmla="*/ 568414 w 2848949"/>
                <a:gd name="connsiteY103" fmla="*/ 1795017 h 1799343"/>
                <a:gd name="connsiteX104" fmla="*/ 536006 w 2848949"/>
                <a:gd name="connsiteY104" fmla="*/ 1795670 h 1799343"/>
                <a:gd name="connsiteX105" fmla="*/ 456944 w 2848949"/>
                <a:gd name="connsiteY105" fmla="*/ 1792491 h 1799343"/>
                <a:gd name="connsiteX106" fmla="*/ 427155 w 2848949"/>
                <a:gd name="connsiteY106" fmla="*/ 1790870 h 1799343"/>
                <a:gd name="connsiteX107" fmla="*/ 402777 w 2848949"/>
                <a:gd name="connsiteY107" fmla="*/ 1792491 h 1799343"/>
                <a:gd name="connsiteX108" fmla="*/ 222219 w 2848949"/>
                <a:gd name="connsiteY108" fmla="*/ 1792491 h 1799343"/>
                <a:gd name="connsiteX109" fmla="*/ 68745 w 2848949"/>
                <a:gd name="connsiteY109" fmla="*/ 1792491 h 1799343"/>
                <a:gd name="connsiteX110" fmla="*/ 2817 w 2848949"/>
                <a:gd name="connsiteY110" fmla="*/ 1720834 h 1799343"/>
                <a:gd name="connsiteX111" fmla="*/ 4164 w 2848949"/>
                <a:gd name="connsiteY111" fmla="*/ 1665561 h 1799343"/>
                <a:gd name="connsiteX112" fmla="*/ 3473 w 2848949"/>
                <a:gd name="connsiteY112" fmla="*/ 1616385 h 1799343"/>
                <a:gd name="connsiteX113" fmla="*/ 2817 w 2848949"/>
                <a:gd name="connsiteY113" fmla="*/ 1500615 h 1799343"/>
                <a:gd name="connsiteX114" fmla="*/ 1423 w 2848949"/>
                <a:gd name="connsiteY114" fmla="*/ 1379242 h 1799343"/>
                <a:gd name="connsiteX115" fmla="*/ 2718 w 2848949"/>
                <a:gd name="connsiteY115" fmla="*/ 1287444 h 1799343"/>
                <a:gd name="connsiteX116" fmla="*/ 2574 w 2848949"/>
                <a:gd name="connsiteY116" fmla="*/ 1263540 h 1799343"/>
                <a:gd name="connsiteX117" fmla="*/ 50 w 2848949"/>
                <a:gd name="connsiteY117" fmla="*/ 1192040 h 1799343"/>
                <a:gd name="connsiteX118" fmla="*/ 2695 w 2848949"/>
                <a:gd name="connsiteY118" fmla="*/ 1144925 h 1799343"/>
                <a:gd name="connsiteX119" fmla="*/ 2728 w 2848949"/>
                <a:gd name="connsiteY119" fmla="*/ 1141800 h 1799343"/>
                <a:gd name="connsiteX120" fmla="*/ 2817 w 2848949"/>
                <a:gd name="connsiteY120" fmla="*/ 1083771 h 1799343"/>
                <a:gd name="connsiteX121" fmla="*/ 448 w 2848949"/>
                <a:gd name="connsiteY121" fmla="*/ 953741 h 1799343"/>
                <a:gd name="connsiteX122" fmla="*/ 1844 w 2848949"/>
                <a:gd name="connsiteY122" fmla="*/ 928395 h 1799343"/>
                <a:gd name="connsiteX123" fmla="*/ 668 w 2848949"/>
                <a:gd name="connsiteY123" fmla="*/ 892672 h 1799343"/>
                <a:gd name="connsiteX124" fmla="*/ 2817 w 2848949"/>
                <a:gd name="connsiteY124" fmla="*/ 737713 h 1799343"/>
                <a:gd name="connsiteX125" fmla="*/ 3193 w 2848949"/>
                <a:gd name="connsiteY125" fmla="*/ 719571 h 1799343"/>
                <a:gd name="connsiteX126" fmla="*/ 2817 w 2848949"/>
                <a:gd name="connsiteY126" fmla="*/ 714117 h 1799343"/>
                <a:gd name="connsiteX127" fmla="*/ 2817 w 2848949"/>
                <a:gd name="connsiteY127" fmla="*/ 541088 h 1799343"/>
                <a:gd name="connsiteX128" fmla="*/ 68745 w 2848949"/>
                <a:gd name="connsiteY128" fmla="*/ 469431 h 1799343"/>
                <a:gd name="connsiteX129" fmla="*/ 168052 w 2848949"/>
                <a:gd name="connsiteY129" fmla="*/ 469431 h 1799343"/>
                <a:gd name="connsiteX130" fmla="*/ 218457 w 2848949"/>
                <a:gd name="connsiteY130" fmla="*/ 467423 h 1799343"/>
                <a:gd name="connsiteX131" fmla="*/ 262041 w 2848949"/>
                <a:gd name="connsiteY131" fmla="*/ 468575 h 1799343"/>
                <a:gd name="connsiteX132" fmla="*/ 310656 w 2848949"/>
                <a:gd name="connsiteY132" fmla="*/ 467530 h 1799343"/>
                <a:gd name="connsiteX133" fmla="*/ 402777 w 2848949"/>
                <a:gd name="connsiteY133" fmla="*/ 469431 h 1799343"/>
                <a:gd name="connsiteX134" fmla="*/ 429812 w 2848949"/>
                <a:gd name="connsiteY134" fmla="*/ 470156 h 1799343"/>
                <a:gd name="connsiteX135" fmla="*/ 447917 w 2848949"/>
                <a:gd name="connsiteY135" fmla="*/ 469431 h 1799343"/>
                <a:gd name="connsiteX136" fmla="*/ 529777 w 2848949"/>
                <a:gd name="connsiteY136" fmla="*/ 465074 h 1799343"/>
                <a:gd name="connsiteX137" fmla="*/ 578397 w 2848949"/>
                <a:gd name="connsiteY137" fmla="*/ 467220 h 1799343"/>
                <a:gd name="connsiteX138" fmla="*/ 718475 w 2848949"/>
                <a:gd name="connsiteY138" fmla="*/ 5294 h 17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848949" h="1799343">
                  <a:moveTo>
                    <a:pt x="718475" y="5294"/>
                  </a:moveTo>
                  <a:cubicBezTo>
                    <a:pt x="754869" y="-30217"/>
                    <a:pt x="761864" y="119618"/>
                    <a:pt x="796761" y="254155"/>
                  </a:cubicBezTo>
                  <a:cubicBezTo>
                    <a:pt x="824038" y="358212"/>
                    <a:pt x="846083" y="433724"/>
                    <a:pt x="859280" y="469618"/>
                  </a:cubicBezTo>
                  <a:lnTo>
                    <a:pt x="875941" y="469518"/>
                  </a:lnTo>
                  <a:lnTo>
                    <a:pt x="881255" y="469431"/>
                  </a:lnTo>
                  <a:lnTo>
                    <a:pt x="882488" y="469478"/>
                  </a:lnTo>
                  <a:lnTo>
                    <a:pt x="890283" y="469431"/>
                  </a:lnTo>
                  <a:cubicBezTo>
                    <a:pt x="949086" y="462744"/>
                    <a:pt x="988933" y="476386"/>
                    <a:pt x="1070841" y="469431"/>
                  </a:cubicBezTo>
                  <a:cubicBezTo>
                    <a:pt x="1111794" y="465954"/>
                    <a:pt x="1137957" y="463563"/>
                    <a:pt x="1163370" y="463237"/>
                  </a:cubicBezTo>
                  <a:cubicBezTo>
                    <a:pt x="1176076" y="463074"/>
                    <a:pt x="1188595" y="463427"/>
                    <a:pt x="1202681" y="464419"/>
                  </a:cubicBezTo>
                  <a:lnTo>
                    <a:pt x="1216554" y="465846"/>
                  </a:lnTo>
                  <a:lnTo>
                    <a:pt x="1251963" y="466891"/>
                  </a:lnTo>
                  <a:cubicBezTo>
                    <a:pt x="1270123" y="467683"/>
                    <a:pt x="1285810" y="468605"/>
                    <a:pt x="1296538" y="469431"/>
                  </a:cubicBezTo>
                  <a:cubicBezTo>
                    <a:pt x="1317993" y="471084"/>
                    <a:pt x="1345387" y="472553"/>
                    <a:pt x="1379676" y="472874"/>
                  </a:cubicBezTo>
                  <a:lnTo>
                    <a:pt x="1398785" y="472346"/>
                  </a:lnTo>
                  <a:lnTo>
                    <a:pt x="1431956" y="469431"/>
                  </a:lnTo>
                  <a:cubicBezTo>
                    <a:pt x="1454107" y="467369"/>
                    <a:pt x="1471363" y="466868"/>
                    <a:pt x="1486062" y="467144"/>
                  </a:cubicBezTo>
                  <a:lnTo>
                    <a:pt x="1516470" y="469008"/>
                  </a:lnTo>
                  <a:lnTo>
                    <a:pt x="1568272" y="467225"/>
                  </a:lnTo>
                  <a:lnTo>
                    <a:pt x="1621108" y="467956"/>
                  </a:lnTo>
                  <a:lnTo>
                    <a:pt x="1633242" y="468291"/>
                  </a:lnTo>
                  <a:lnTo>
                    <a:pt x="1668001" y="466380"/>
                  </a:lnTo>
                  <a:cubicBezTo>
                    <a:pt x="1684955" y="466277"/>
                    <a:pt x="1700748" y="466895"/>
                    <a:pt x="1716525" y="467662"/>
                  </a:cubicBezTo>
                  <a:lnTo>
                    <a:pt x="1765456" y="468497"/>
                  </a:lnTo>
                  <a:lnTo>
                    <a:pt x="1798709" y="467327"/>
                  </a:lnTo>
                  <a:cubicBezTo>
                    <a:pt x="1830460" y="465718"/>
                    <a:pt x="1849212" y="464144"/>
                    <a:pt x="1874407" y="465304"/>
                  </a:cubicBezTo>
                  <a:lnTo>
                    <a:pt x="1915130" y="469034"/>
                  </a:lnTo>
                  <a:lnTo>
                    <a:pt x="1973629" y="469431"/>
                  </a:lnTo>
                  <a:cubicBezTo>
                    <a:pt x="2000462" y="468147"/>
                    <a:pt x="2019123" y="466435"/>
                    <a:pt x="2037545" y="465900"/>
                  </a:cubicBezTo>
                  <a:lnTo>
                    <a:pt x="2075458" y="468043"/>
                  </a:lnTo>
                  <a:lnTo>
                    <a:pt x="2102550" y="466900"/>
                  </a:lnTo>
                  <a:cubicBezTo>
                    <a:pt x="2121655" y="466610"/>
                    <a:pt x="2139238" y="467170"/>
                    <a:pt x="2154187" y="469431"/>
                  </a:cubicBezTo>
                  <a:lnTo>
                    <a:pt x="2165952" y="470174"/>
                  </a:lnTo>
                  <a:lnTo>
                    <a:pt x="2199326" y="469431"/>
                  </a:lnTo>
                  <a:lnTo>
                    <a:pt x="2227712" y="470653"/>
                  </a:lnTo>
                  <a:lnTo>
                    <a:pt x="2242098" y="469934"/>
                  </a:lnTo>
                  <a:cubicBezTo>
                    <a:pt x="2257927" y="468887"/>
                    <a:pt x="2275082" y="467798"/>
                    <a:pt x="2294669" y="467453"/>
                  </a:cubicBezTo>
                  <a:lnTo>
                    <a:pt x="2354036" y="469202"/>
                  </a:lnTo>
                  <a:lnTo>
                    <a:pt x="2386584" y="468938"/>
                  </a:lnTo>
                  <a:lnTo>
                    <a:pt x="2425023" y="469431"/>
                  </a:lnTo>
                  <a:cubicBezTo>
                    <a:pt x="2436384" y="469446"/>
                    <a:pt x="2459361" y="467418"/>
                    <a:pt x="2490579" y="466400"/>
                  </a:cubicBezTo>
                  <a:lnTo>
                    <a:pt x="2570687" y="468511"/>
                  </a:lnTo>
                  <a:lnTo>
                    <a:pt x="2640367" y="466247"/>
                  </a:lnTo>
                  <a:cubicBezTo>
                    <a:pt x="2677879" y="466600"/>
                    <a:pt x="2721852" y="468014"/>
                    <a:pt x="2777111" y="469431"/>
                  </a:cubicBezTo>
                  <a:cubicBezTo>
                    <a:pt x="2818167" y="468016"/>
                    <a:pt x="2843751" y="500479"/>
                    <a:pt x="2843039" y="541088"/>
                  </a:cubicBezTo>
                  <a:cubicBezTo>
                    <a:pt x="2843567" y="600468"/>
                    <a:pt x="2841569" y="637751"/>
                    <a:pt x="2841837" y="685402"/>
                  </a:cubicBezTo>
                  <a:lnTo>
                    <a:pt x="2842284" y="704843"/>
                  </a:lnTo>
                  <a:cubicBezTo>
                    <a:pt x="2842536" y="707934"/>
                    <a:pt x="2842787" y="711026"/>
                    <a:pt x="2843039" y="714117"/>
                  </a:cubicBezTo>
                  <a:cubicBezTo>
                    <a:pt x="2850689" y="783810"/>
                    <a:pt x="2842231" y="813131"/>
                    <a:pt x="2843039" y="887147"/>
                  </a:cubicBezTo>
                  <a:cubicBezTo>
                    <a:pt x="2843068" y="891570"/>
                    <a:pt x="2843098" y="895992"/>
                    <a:pt x="2843127" y="900415"/>
                  </a:cubicBezTo>
                  <a:lnTo>
                    <a:pt x="2845154" y="934126"/>
                  </a:lnTo>
                  <a:cubicBezTo>
                    <a:pt x="2846317" y="972217"/>
                    <a:pt x="2844871" y="1019799"/>
                    <a:pt x="2843039" y="1083771"/>
                  </a:cubicBezTo>
                  <a:cubicBezTo>
                    <a:pt x="2842908" y="1087277"/>
                    <a:pt x="2842776" y="1090784"/>
                    <a:pt x="2842645" y="1094290"/>
                  </a:cubicBezTo>
                  <a:cubicBezTo>
                    <a:pt x="2842452" y="1105251"/>
                    <a:pt x="2842258" y="1116213"/>
                    <a:pt x="2842065" y="1127174"/>
                  </a:cubicBezTo>
                  <a:cubicBezTo>
                    <a:pt x="2840366" y="1176331"/>
                    <a:pt x="2837539" y="1212369"/>
                    <a:pt x="2843039" y="1280396"/>
                  </a:cubicBezTo>
                  <a:cubicBezTo>
                    <a:pt x="2843471" y="1292082"/>
                    <a:pt x="2843902" y="1303769"/>
                    <a:pt x="2844334" y="1315455"/>
                  </a:cubicBezTo>
                  <a:lnTo>
                    <a:pt x="2847959" y="1347548"/>
                  </a:lnTo>
                  <a:cubicBezTo>
                    <a:pt x="2849775" y="1378280"/>
                    <a:pt x="2848910" y="1411225"/>
                    <a:pt x="2846847" y="1439343"/>
                  </a:cubicBezTo>
                  <a:lnTo>
                    <a:pt x="2844027" y="1467250"/>
                  </a:lnTo>
                  <a:lnTo>
                    <a:pt x="2847185" y="1511460"/>
                  </a:lnTo>
                  <a:cubicBezTo>
                    <a:pt x="2849991" y="1576450"/>
                    <a:pt x="2848736" y="1658287"/>
                    <a:pt x="2843039" y="1720834"/>
                  </a:cubicBezTo>
                  <a:cubicBezTo>
                    <a:pt x="2837579" y="1762877"/>
                    <a:pt x="2817317" y="1792796"/>
                    <a:pt x="2777111" y="1792491"/>
                  </a:cubicBezTo>
                  <a:cubicBezTo>
                    <a:pt x="2746812" y="1792525"/>
                    <a:pt x="2700746" y="1795364"/>
                    <a:pt x="2677804" y="1792491"/>
                  </a:cubicBezTo>
                  <a:lnTo>
                    <a:pt x="2662744" y="1791868"/>
                  </a:lnTo>
                  <a:lnTo>
                    <a:pt x="2650721" y="1792491"/>
                  </a:lnTo>
                  <a:cubicBezTo>
                    <a:pt x="2593760" y="1795823"/>
                    <a:pt x="2510862" y="1799724"/>
                    <a:pt x="2415995" y="1792491"/>
                  </a:cubicBezTo>
                  <a:lnTo>
                    <a:pt x="2380291" y="1791848"/>
                  </a:lnTo>
                  <a:lnTo>
                    <a:pt x="2343773" y="1792491"/>
                  </a:lnTo>
                  <a:cubicBezTo>
                    <a:pt x="2332092" y="1794806"/>
                    <a:pt x="2300025" y="1795796"/>
                    <a:pt x="2260955" y="1795713"/>
                  </a:cubicBezTo>
                  <a:lnTo>
                    <a:pt x="2168999" y="1793340"/>
                  </a:lnTo>
                  <a:lnTo>
                    <a:pt x="2128898" y="1794204"/>
                  </a:lnTo>
                  <a:cubicBezTo>
                    <a:pt x="2103237" y="1795155"/>
                    <a:pt x="2078482" y="1795535"/>
                    <a:pt x="2054880" y="1792491"/>
                  </a:cubicBezTo>
                  <a:lnTo>
                    <a:pt x="2020871" y="1791635"/>
                  </a:lnTo>
                  <a:lnTo>
                    <a:pt x="1928489" y="1792491"/>
                  </a:lnTo>
                  <a:lnTo>
                    <a:pt x="1916687" y="1792156"/>
                  </a:lnTo>
                  <a:lnTo>
                    <a:pt x="1901406" y="1792491"/>
                  </a:lnTo>
                  <a:cubicBezTo>
                    <a:pt x="1870807" y="1791847"/>
                    <a:pt x="1835488" y="1791956"/>
                    <a:pt x="1796138" y="1792171"/>
                  </a:cubicBezTo>
                  <a:lnTo>
                    <a:pt x="1727260" y="1792341"/>
                  </a:lnTo>
                  <a:lnTo>
                    <a:pt x="1720848" y="1792491"/>
                  </a:lnTo>
                  <a:cubicBezTo>
                    <a:pt x="1629528" y="1798053"/>
                    <a:pt x="1657235" y="1792495"/>
                    <a:pt x="1594458" y="1792491"/>
                  </a:cubicBezTo>
                  <a:lnTo>
                    <a:pt x="1553667" y="1792053"/>
                  </a:lnTo>
                  <a:lnTo>
                    <a:pt x="1513207" y="1792491"/>
                  </a:lnTo>
                  <a:lnTo>
                    <a:pt x="1485019" y="1791754"/>
                  </a:lnTo>
                  <a:lnTo>
                    <a:pt x="1413900" y="1792491"/>
                  </a:lnTo>
                  <a:lnTo>
                    <a:pt x="1360150" y="1792476"/>
                  </a:lnTo>
                  <a:lnTo>
                    <a:pt x="1359733" y="1792491"/>
                  </a:lnTo>
                  <a:cubicBezTo>
                    <a:pt x="1322422" y="1799612"/>
                    <a:pt x="1283228" y="1792002"/>
                    <a:pt x="1260426" y="1792491"/>
                  </a:cubicBezTo>
                  <a:lnTo>
                    <a:pt x="1258972" y="1792475"/>
                  </a:lnTo>
                  <a:lnTo>
                    <a:pt x="1206259" y="1792491"/>
                  </a:lnTo>
                  <a:cubicBezTo>
                    <a:pt x="1179779" y="1793800"/>
                    <a:pt x="1149941" y="1792307"/>
                    <a:pt x="1122457" y="1791234"/>
                  </a:cubicBezTo>
                  <a:lnTo>
                    <a:pt x="1101837" y="1791606"/>
                  </a:lnTo>
                  <a:lnTo>
                    <a:pt x="1079868" y="1792491"/>
                  </a:lnTo>
                  <a:lnTo>
                    <a:pt x="1051466" y="1792627"/>
                  </a:lnTo>
                  <a:lnTo>
                    <a:pt x="1012303" y="1796675"/>
                  </a:lnTo>
                  <a:cubicBezTo>
                    <a:pt x="959135" y="1800290"/>
                    <a:pt x="874528" y="1801372"/>
                    <a:pt x="818060" y="1792491"/>
                  </a:cubicBezTo>
                  <a:lnTo>
                    <a:pt x="817375" y="1792427"/>
                  </a:lnTo>
                  <a:lnTo>
                    <a:pt x="805842" y="1792413"/>
                  </a:lnTo>
                  <a:cubicBezTo>
                    <a:pt x="786731" y="1791794"/>
                    <a:pt x="769919" y="1790784"/>
                    <a:pt x="753241" y="1789982"/>
                  </a:cubicBezTo>
                  <a:lnTo>
                    <a:pt x="737880" y="1789633"/>
                  </a:lnTo>
                  <a:lnTo>
                    <a:pt x="691669" y="1792491"/>
                  </a:lnTo>
                  <a:cubicBezTo>
                    <a:pt x="675389" y="1790461"/>
                    <a:pt x="644539" y="1792683"/>
                    <a:pt x="603843" y="1794302"/>
                  </a:cubicBezTo>
                  <a:lnTo>
                    <a:pt x="568608" y="1795013"/>
                  </a:lnTo>
                  <a:lnTo>
                    <a:pt x="568450" y="1795018"/>
                  </a:lnTo>
                  <a:cubicBezTo>
                    <a:pt x="568438" y="1795018"/>
                    <a:pt x="568426" y="1795017"/>
                    <a:pt x="568414" y="1795017"/>
                  </a:cubicBezTo>
                  <a:lnTo>
                    <a:pt x="536006" y="1795670"/>
                  </a:lnTo>
                  <a:cubicBezTo>
                    <a:pt x="511326" y="1795571"/>
                    <a:pt x="484775" y="1794713"/>
                    <a:pt x="456944" y="1792491"/>
                  </a:cubicBezTo>
                  <a:lnTo>
                    <a:pt x="427155" y="1790870"/>
                  </a:lnTo>
                  <a:lnTo>
                    <a:pt x="402777" y="1792491"/>
                  </a:lnTo>
                  <a:cubicBezTo>
                    <a:pt x="335590" y="1803798"/>
                    <a:pt x="272671" y="1787833"/>
                    <a:pt x="222219" y="1792491"/>
                  </a:cubicBezTo>
                  <a:cubicBezTo>
                    <a:pt x="171768" y="1797150"/>
                    <a:pt x="133682" y="1800601"/>
                    <a:pt x="68745" y="1792491"/>
                  </a:cubicBezTo>
                  <a:cubicBezTo>
                    <a:pt x="29331" y="1793378"/>
                    <a:pt x="3681" y="1760415"/>
                    <a:pt x="2817" y="1720834"/>
                  </a:cubicBezTo>
                  <a:lnTo>
                    <a:pt x="4164" y="1665561"/>
                  </a:lnTo>
                  <a:cubicBezTo>
                    <a:pt x="3934" y="1649169"/>
                    <a:pt x="3703" y="1632777"/>
                    <a:pt x="3473" y="1616385"/>
                  </a:cubicBezTo>
                  <a:cubicBezTo>
                    <a:pt x="2632" y="1577899"/>
                    <a:pt x="1573" y="1537526"/>
                    <a:pt x="2817" y="1500615"/>
                  </a:cubicBezTo>
                  <a:cubicBezTo>
                    <a:pt x="-76" y="1453656"/>
                    <a:pt x="441" y="1414572"/>
                    <a:pt x="1423" y="1379242"/>
                  </a:cubicBezTo>
                  <a:cubicBezTo>
                    <a:pt x="1855" y="1348643"/>
                    <a:pt x="2286" y="1318043"/>
                    <a:pt x="2718" y="1287444"/>
                  </a:cubicBezTo>
                  <a:lnTo>
                    <a:pt x="2574" y="1263540"/>
                  </a:lnTo>
                  <a:cubicBezTo>
                    <a:pt x="1625" y="1239643"/>
                    <a:pt x="-338" y="1219862"/>
                    <a:pt x="50" y="1192040"/>
                  </a:cubicBezTo>
                  <a:lnTo>
                    <a:pt x="2695" y="1144925"/>
                  </a:lnTo>
                  <a:cubicBezTo>
                    <a:pt x="2706" y="1143883"/>
                    <a:pt x="2717" y="1142842"/>
                    <a:pt x="2728" y="1141800"/>
                  </a:cubicBezTo>
                  <a:cubicBezTo>
                    <a:pt x="2867" y="1124326"/>
                    <a:pt x="2937" y="1105277"/>
                    <a:pt x="2817" y="1083771"/>
                  </a:cubicBezTo>
                  <a:cubicBezTo>
                    <a:pt x="2458" y="1019256"/>
                    <a:pt x="-432" y="991598"/>
                    <a:pt x="448" y="953741"/>
                  </a:cubicBezTo>
                  <a:cubicBezTo>
                    <a:pt x="913" y="945292"/>
                    <a:pt x="1379" y="936844"/>
                    <a:pt x="1844" y="928395"/>
                  </a:cubicBezTo>
                  <a:lnTo>
                    <a:pt x="668" y="892672"/>
                  </a:lnTo>
                  <a:cubicBezTo>
                    <a:pt x="69" y="829549"/>
                    <a:pt x="3289" y="774103"/>
                    <a:pt x="2817" y="737713"/>
                  </a:cubicBezTo>
                  <a:cubicBezTo>
                    <a:pt x="2942" y="731666"/>
                    <a:pt x="3068" y="725618"/>
                    <a:pt x="3193" y="719571"/>
                  </a:cubicBezTo>
                  <a:cubicBezTo>
                    <a:pt x="3068" y="717753"/>
                    <a:pt x="2942" y="715935"/>
                    <a:pt x="2817" y="714117"/>
                  </a:cubicBezTo>
                  <a:cubicBezTo>
                    <a:pt x="-1748" y="672136"/>
                    <a:pt x="868" y="599556"/>
                    <a:pt x="2817" y="541088"/>
                  </a:cubicBezTo>
                  <a:cubicBezTo>
                    <a:pt x="4464" y="502105"/>
                    <a:pt x="35116" y="460203"/>
                    <a:pt x="68745" y="469431"/>
                  </a:cubicBezTo>
                  <a:lnTo>
                    <a:pt x="168052" y="469431"/>
                  </a:lnTo>
                  <a:cubicBezTo>
                    <a:pt x="180546" y="467924"/>
                    <a:pt x="197370" y="467339"/>
                    <a:pt x="218457" y="467423"/>
                  </a:cubicBezTo>
                  <a:lnTo>
                    <a:pt x="262041" y="468575"/>
                  </a:lnTo>
                  <a:lnTo>
                    <a:pt x="310656" y="467530"/>
                  </a:lnTo>
                  <a:cubicBezTo>
                    <a:pt x="343532" y="467484"/>
                    <a:pt x="377023" y="468072"/>
                    <a:pt x="402777" y="469431"/>
                  </a:cubicBezTo>
                  <a:lnTo>
                    <a:pt x="429812" y="470156"/>
                  </a:lnTo>
                  <a:lnTo>
                    <a:pt x="447917" y="469431"/>
                  </a:lnTo>
                  <a:cubicBezTo>
                    <a:pt x="472552" y="466700"/>
                    <a:pt x="499761" y="465161"/>
                    <a:pt x="529777" y="465074"/>
                  </a:cubicBezTo>
                  <a:lnTo>
                    <a:pt x="578397" y="467220"/>
                  </a:lnTo>
                  <a:cubicBezTo>
                    <a:pt x="625090" y="313245"/>
                    <a:pt x="664162" y="269759"/>
                    <a:pt x="718475" y="529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B6C057-CCAC-4C4B-80CF-2B70A2DA32D9}"/>
                </a:ext>
              </a:extLst>
            </p:cNvPr>
            <p:cNvSpPr txBox="1"/>
            <p:nvPr/>
          </p:nvSpPr>
          <p:spPr>
            <a:xfrm rot="10800000">
              <a:off x="8421507" y="2804630"/>
              <a:ext cx="18719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 smtClean="0"/>
                <a:t>대양</a:t>
              </a:r>
              <a:endParaRPr lang="en-US" altLang="ko-KR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716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B6C057-CCAC-4C4B-80CF-2B70A2DA32D9}"/>
              </a:ext>
            </a:extLst>
          </p:cNvPr>
          <p:cNvSpPr txBox="1"/>
          <p:nvPr/>
        </p:nvSpPr>
        <p:spPr>
          <a:xfrm>
            <a:off x="1081547" y="294967"/>
            <a:ext cx="4660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/>
              <a:t>대륙과 대양을 살펴보자</a:t>
            </a:r>
            <a:r>
              <a:rPr lang="en-US" altLang="ko-KR" sz="3200" b="1" dirty="0"/>
              <a:t>!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E99EDA1-4495-49A6-8C55-6BED386C8F84}"/>
              </a:ext>
            </a:extLst>
          </p:cNvPr>
          <p:cNvSpPr/>
          <p:nvPr/>
        </p:nvSpPr>
        <p:spPr>
          <a:xfrm>
            <a:off x="1081547" y="928902"/>
            <a:ext cx="5043948" cy="73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55" y="1362959"/>
            <a:ext cx="8879840" cy="44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7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B6C057-CCAC-4C4B-80CF-2B70A2DA32D9}"/>
              </a:ext>
            </a:extLst>
          </p:cNvPr>
          <p:cNvSpPr txBox="1"/>
          <p:nvPr/>
        </p:nvSpPr>
        <p:spPr>
          <a:xfrm>
            <a:off x="1081547" y="294967"/>
            <a:ext cx="4660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/>
              <a:t>대양의 종류 알아보기</a:t>
            </a:r>
            <a:endParaRPr lang="en-US" altLang="ko-KR" sz="3200" b="1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E99EDA1-4495-49A6-8C55-6BED386C8F84}"/>
              </a:ext>
            </a:extLst>
          </p:cNvPr>
          <p:cNvSpPr/>
          <p:nvPr/>
        </p:nvSpPr>
        <p:spPr>
          <a:xfrm>
            <a:off x="1081547" y="928902"/>
            <a:ext cx="5043948" cy="7398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0" name="그룹 39"/>
          <p:cNvGrpSpPr/>
          <p:nvPr/>
        </p:nvGrpSpPr>
        <p:grpSpPr>
          <a:xfrm>
            <a:off x="751135" y="1483360"/>
            <a:ext cx="9519716" cy="4355069"/>
            <a:chOff x="619055" y="1210036"/>
            <a:chExt cx="10494720" cy="4801113"/>
          </a:xfrm>
        </p:grpSpPr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455" y="1362959"/>
              <a:ext cx="8879840" cy="4498574"/>
            </a:xfrm>
            <a:prstGeom prst="rect">
              <a:avLst/>
            </a:prstGeom>
          </p:spPr>
        </p:pic>
        <p:grpSp>
          <p:nvGrpSpPr>
            <p:cNvPr id="11" name="그룹 10"/>
            <p:cNvGrpSpPr/>
            <p:nvPr/>
          </p:nvGrpSpPr>
          <p:grpSpPr>
            <a:xfrm>
              <a:off x="5914623" y="2801727"/>
              <a:ext cx="1990800" cy="767254"/>
              <a:chOff x="2277342" y="3427734"/>
              <a:chExt cx="2389067" cy="920746"/>
            </a:xfrm>
          </p:grpSpPr>
          <p:sp>
            <p:nvSpPr>
              <p:cNvPr id="22" name="사각형: 둥근 모서리 3">
                <a:extLst>
                  <a:ext uri="{FF2B5EF4-FFF2-40B4-BE49-F238E27FC236}">
                    <a16:creationId xmlns:a16="http://schemas.microsoft.com/office/drawing/2014/main" id="{B8A2843A-6ADB-4000-90B5-17B87DE181B3}"/>
                  </a:ext>
                </a:extLst>
              </p:cNvPr>
              <p:cNvSpPr/>
              <p:nvPr/>
            </p:nvSpPr>
            <p:spPr>
              <a:xfrm>
                <a:off x="2277342" y="3427734"/>
                <a:ext cx="2389067" cy="920746"/>
              </a:xfrm>
              <a:custGeom>
                <a:avLst/>
                <a:gdLst>
                  <a:gd name="connsiteX0" fmla="*/ 0 w 10922456"/>
                  <a:gd name="connsiteY0" fmla="*/ 253536 h 4681234"/>
                  <a:gd name="connsiteX1" fmla="*/ 253536 w 10922456"/>
                  <a:gd name="connsiteY1" fmla="*/ 0 h 4681234"/>
                  <a:gd name="connsiteX2" fmla="*/ 843741 w 10922456"/>
                  <a:gd name="connsiteY2" fmla="*/ 0 h 4681234"/>
                  <a:gd name="connsiteX3" fmla="*/ 1538100 w 10922456"/>
                  <a:gd name="connsiteY3" fmla="*/ 0 h 4681234"/>
                  <a:gd name="connsiteX4" fmla="*/ 1919997 w 10922456"/>
                  <a:gd name="connsiteY4" fmla="*/ 0 h 4681234"/>
                  <a:gd name="connsiteX5" fmla="*/ 2718510 w 10922456"/>
                  <a:gd name="connsiteY5" fmla="*/ 0 h 4681234"/>
                  <a:gd name="connsiteX6" fmla="*/ 3412869 w 10922456"/>
                  <a:gd name="connsiteY6" fmla="*/ 0 h 4681234"/>
                  <a:gd name="connsiteX7" fmla="*/ 4107228 w 10922456"/>
                  <a:gd name="connsiteY7" fmla="*/ 0 h 4681234"/>
                  <a:gd name="connsiteX8" fmla="*/ 4801587 w 10922456"/>
                  <a:gd name="connsiteY8" fmla="*/ 0 h 4681234"/>
                  <a:gd name="connsiteX9" fmla="*/ 5495946 w 10922456"/>
                  <a:gd name="connsiteY9" fmla="*/ 0 h 4681234"/>
                  <a:gd name="connsiteX10" fmla="*/ 6190305 w 10922456"/>
                  <a:gd name="connsiteY10" fmla="*/ 0 h 4681234"/>
                  <a:gd name="connsiteX11" fmla="*/ 6988818 w 10922456"/>
                  <a:gd name="connsiteY11" fmla="*/ 0 h 4681234"/>
                  <a:gd name="connsiteX12" fmla="*/ 7579023 w 10922456"/>
                  <a:gd name="connsiteY12" fmla="*/ 0 h 4681234"/>
                  <a:gd name="connsiteX13" fmla="*/ 8065074 w 10922456"/>
                  <a:gd name="connsiteY13" fmla="*/ 0 h 4681234"/>
                  <a:gd name="connsiteX14" fmla="*/ 8446971 w 10922456"/>
                  <a:gd name="connsiteY14" fmla="*/ 0 h 4681234"/>
                  <a:gd name="connsiteX15" fmla="*/ 8933023 w 10922456"/>
                  <a:gd name="connsiteY15" fmla="*/ 0 h 4681234"/>
                  <a:gd name="connsiteX16" fmla="*/ 9314920 w 10922456"/>
                  <a:gd name="connsiteY16" fmla="*/ 0 h 4681234"/>
                  <a:gd name="connsiteX17" fmla="*/ 10009279 w 10922456"/>
                  <a:gd name="connsiteY17" fmla="*/ 0 h 4681234"/>
                  <a:gd name="connsiteX18" fmla="*/ 10668920 w 10922456"/>
                  <a:gd name="connsiteY18" fmla="*/ 0 h 4681234"/>
                  <a:gd name="connsiteX19" fmla="*/ 10922456 w 10922456"/>
                  <a:gd name="connsiteY19" fmla="*/ 253536 h 4681234"/>
                  <a:gd name="connsiteX20" fmla="*/ 10922456 w 10922456"/>
                  <a:gd name="connsiteY20" fmla="*/ 949230 h 4681234"/>
                  <a:gd name="connsiteX21" fmla="*/ 10922456 w 10922456"/>
                  <a:gd name="connsiteY21" fmla="*/ 1519698 h 4681234"/>
                  <a:gd name="connsiteX22" fmla="*/ 10922456 w 10922456"/>
                  <a:gd name="connsiteY22" fmla="*/ 2173651 h 4681234"/>
                  <a:gd name="connsiteX23" fmla="*/ 10922456 w 10922456"/>
                  <a:gd name="connsiteY23" fmla="*/ 2952827 h 4681234"/>
                  <a:gd name="connsiteX24" fmla="*/ 10922456 w 10922456"/>
                  <a:gd name="connsiteY24" fmla="*/ 3565038 h 4681234"/>
                  <a:gd name="connsiteX25" fmla="*/ 10922456 w 10922456"/>
                  <a:gd name="connsiteY25" fmla="*/ 4427698 h 4681234"/>
                  <a:gd name="connsiteX26" fmla="*/ 10668920 w 10922456"/>
                  <a:gd name="connsiteY26" fmla="*/ 4681234 h 4681234"/>
                  <a:gd name="connsiteX27" fmla="*/ 10182869 w 10922456"/>
                  <a:gd name="connsiteY27" fmla="*/ 4681234 h 4681234"/>
                  <a:gd name="connsiteX28" fmla="*/ 9280202 w 10922456"/>
                  <a:gd name="connsiteY28" fmla="*/ 4681234 h 4681234"/>
                  <a:gd name="connsiteX29" fmla="*/ 8481689 w 10922456"/>
                  <a:gd name="connsiteY29" fmla="*/ 4681234 h 4681234"/>
                  <a:gd name="connsiteX30" fmla="*/ 7891484 w 10922456"/>
                  <a:gd name="connsiteY30" fmla="*/ 4681234 h 4681234"/>
                  <a:gd name="connsiteX31" fmla="*/ 7301279 w 10922456"/>
                  <a:gd name="connsiteY31" fmla="*/ 4681234 h 4681234"/>
                  <a:gd name="connsiteX32" fmla="*/ 6398613 w 10922456"/>
                  <a:gd name="connsiteY32" fmla="*/ 4681234 h 4681234"/>
                  <a:gd name="connsiteX33" fmla="*/ 5808407 w 10922456"/>
                  <a:gd name="connsiteY33" fmla="*/ 4681234 h 4681234"/>
                  <a:gd name="connsiteX34" fmla="*/ 5218202 w 10922456"/>
                  <a:gd name="connsiteY34" fmla="*/ 4681234 h 4681234"/>
                  <a:gd name="connsiteX35" fmla="*/ 4836305 w 10922456"/>
                  <a:gd name="connsiteY35" fmla="*/ 4681234 h 4681234"/>
                  <a:gd name="connsiteX36" fmla="*/ 4141946 w 10922456"/>
                  <a:gd name="connsiteY36" fmla="*/ 4681234 h 4681234"/>
                  <a:gd name="connsiteX37" fmla="*/ 3343433 w 10922456"/>
                  <a:gd name="connsiteY37" fmla="*/ 4681234 h 4681234"/>
                  <a:gd name="connsiteX38" fmla="*/ 2440767 w 10922456"/>
                  <a:gd name="connsiteY38" fmla="*/ 4681234 h 4681234"/>
                  <a:gd name="connsiteX39" fmla="*/ 1538100 w 10922456"/>
                  <a:gd name="connsiteY39" fmla="*/ 4681234 h 4681234"/>
                  <a:gd name="connsiteX40" fmla="*/ 843741 w 10922456"/>
                  <a:gd name="connsiteY40" fmla="*/ 4681234 h 4681234"/>
                  <a:gd name="connsiteX41" fmla="*/ 253536 w 10922456"/>
                  <a:gd name="connsiteY41" fmla="*/ 4681234 h 4681234"/>
                  <a:gd name="connsiteX42" fmla="*/ 0 w 10922456"/>
                  <a:gd name="connsiteY42" fmla="*/ 4427698 h 4681234"/>
                  <a:gd name="connsiteX43" fmla="*/ 0 w 10922456"/>
                  <a:gd name="connsiteY43" fmla="*/ 3648521 h 4681234"/>
                  <a:gd name="connsiteX44" fmla="*/ 0 w 10922456"/>
                  <a:gd name="connsiteY44" fmla="*/ 2952827 h 4681234"/>
                  <a:gd name="connsiteX45" fmla="*/ 0 w 10922456"/>
                  <a:gd name="connsiteY45" fmla="*/ 2382359 h 4681234"/>
                  <a:gd name="connsiteX46" fmla="*/ 0 w 10922456"/>
                  <a:gd name="connsiteY46" fmla="*/ 1728407 h 4681234"/>
                  <a:gd name="connsiteX47" fmla="*/ 0 w 10922456"/>
                  <a:gd name="connsiteY47" fmla="*/ 949230 h 4681234"/>
                  <a:gd name="connsiteX48" fmla="*/ 0 w 10922456"/>
                  <a:gd name="connsiteY48" fmla="*/ 253536 h 468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922456" h="4681234" fill="none" extrusionOk="0">
                    <a:moveTo>
                      <a:pt x="0" y="253536"/>
                    </a:moveTo>
                    <a:cubicBezTo>
                      <a:pt x="6446" y="101748"/>
                      <a:pt x="133381" y="14067"/>
                      <a:pt x="253536" y="0"/>
                    </a:cubicBezTo>
                    <a:cubicBezTo>
                      <a:pt x="466034" y="4615"/>
                      <a:pt x="664551" y="8322"/>
                      <a:pt x="843741" y="0"/>
                    </a:cubicBezTo>
                    <a:cubicBezTo>
                      <a:pt x="1022932" y="-8322"/>
                      <a:pt x="1340015" y="-9617"/>
                      <a:pt x="1538100" y="0"/>
                    </a:cubicBezTo>
                    <a:cubicBezTo>
                      <a:pt x="1736185" y="9617"/>
                      <a:pt x="1775930" y="4280"/>
                      <a:pt x="1919997" y="0"/>
                    </a:cubicBezTo>
                    <a:cubicBezTo>
                      <a:pt x="2064064" y="-4280"/>
                      <a:pt x="2423910" y="18903"/>
                      <a:pt x="2718510" y="0"/>
                    </a:cubicBezTo>
                    <a:cubicBezTo>
                      <a:pt x="3013110" y="-18903"/>
                      <a:pt x="3186734" y="23662"/>
                      <a:pt x="3412869" y="0"/>
                    </a:cubicBezTo>
                    <a:cubicBezTo>
                      <a:pt x="3639004" y="-23662"/>
                      <a:pt x="3792241" y="24607"/>
                      <a:pt x="4107228" y="0"/>
                    </a:cubicBezTo>
                    <a:cubicBezTo>
                      <a:pt x="4422215" y="-24607"/>
                      <a:pt x="4509678" y="-33836"/>
                      <a:pt x="4801587" y="0"/>
                    </a:cubicBezTo>
                    <a:cubicBezTo>
                      <a:pt x="5093496" y="33836"/>
                      <a:pt x="5155207" y="29190"/>
                      <a:pt x="5495946" y="0"/>
                    </a:cubicBezTo>
                    <a:cubicBezTo>
                      <a:pt x="5836685" y="-29190"/>
                      <a:pt x="5876203" y="30034"/>
                      <a:pt x="6190305" y="0"/>
                    </a:cubicBezTo>
                    <a:cubicBezTo>
                      <a:pt x="6504407" y="-30034"/>
                      <a:pt x="6676674" y="13338"/>
                      <a:pt x="6988818" y="0"/>
                    </a:cubicBezTo>
                    <a:cubicBezTo>
                      <a:pt x="7300962" y="-13338"/>
                      <a:pt x="7372643" y="9087"/>
                      <a:pt x="7579023" y="0"/>
                    </a:cubicBezTo>
                    <a:cubicBezTo>
                      <a:pt x="7785404" y="-9087"/>
                      <a:pt x="7866082" y="-24227"/>
                      <a:pt x="8065074" y="0"/>
                    </a:cubicBezTo>
                    <a:cubicBezTo>
                      <a:pt x="8264066" y="24227"/>
                      <a:pt x="8367428" y="-16248"/>
                      <a:pt x="8446971" y="0"/>
                    </a:cubicBezTo>
                    <a:cubicBezTo>
                      <a:pt x="8526514" y="16248"/>
                      <a:pt x="8730646" y="4553"/>
                      <a:pt x="8933023" y="0"/>
                    </a:cubicBezTo>
                    <a:cubicBezTo>
                      <a:pt x="9135400" y="-4553"/>
                      <a:pt x="9227544" y="-102"/>
                      <a:pt x="9314920" y="0"/>
                    </a:cubicBezTo>
                    <a:cubicBezTo>
                      <a:pt x="9402296" y="102"/>
                      <a:pt x="9668371" y="-28702"/>
                      <a:pt x="10009279" y="0"/>
                    </a:cubicBezTo>
                    <a:cubicBezTo>
                      <a:pt x="10350187" y="28702"/>
                      <a:pt x="10523351" y="6445"/>
                      <a:pt x="10668920" y="0"/>
                    </a:cubicBezTo>
                    <a:cubicBezTo>
                      <a:pt x="10810600" y="21612"/>
                      <a:pt x="10926082" y="112095"/>
                      <a:pt x="10922456" y="253536"/>
                    </a:cubicBezTo>
                    <a:cubicBezTo>
                      <a:pt x="10925165" y="533663"/>
                      <a:pt x="10910602" y="674802"/>
                      <a:pt x="10922456" y="949230"/>
                    </a:cubicBezTo>
                    <a:cubicBezTo>
                      <a:pt x="10934310" y="1223658"/>
                      <a:pt x="10906306" y="1366240"/>
                      <a:pt x="10922456" y="1519698"/>
                    </a:cubicBezTo>
                    <a:cubicBezTo>
                      <a:pt x="10938606" y="1673156"/>
                      <a:pt x="10931848" y="1871856"/>
                      <a:pt x="10922456" y="2173651"/>
                    </a:cubicBezTo>
                    <a:cubicBezTo>
                      <a:pt x="10913064" y="2475446"/>
                      <a:pt x="10885015" y="2763470"/>
                      <a:pt x="10922456" y="2952827"/>
                    </a:cubicBezTo>
                    <a:cubicBezTo>
                      <a:pt x="10959897" y="3142184"/>
                      <a:pt x="10944689" y="3412672"/>
                      <a:pt x="10922456" y="3565038"/>
                    </a:cubicBezTo>
                    <a:cubicBezTo>
                      <a:pt x="10900223" y="3717404"/>
                      <a:pt x="10934203" y="4113567"/>
                      <a:pt x="10922456" y="4427698"/>
                    </a:cubicBezTo>
                    <a:cubicBezTo>
                      <a:pt x="10901461" y="4576454"/>
                      <a:pt x="10823540" y="4682312"/>
                      <a:pt x="10668920" y="4681234"/>
                    </a:cubicBezTo>
                    <a:cubicBezTo>
                      <a:pt x="10463841" y="4661440"/>
                      <a:pt x="10401919" y="4669444"/>
                      <a:pt x="10182869" y="4681234"/>
                    </a:cubicBezTo>
                    <a:cubicBezTo>
                      <a:pt x="9963819" y="4693024"/>
                      <a:pt x="9645025" y="4706825"/>
                      <a:pt x="9280202" y="4681234"/>
                    </a:cubicBezTo>
                    <a:cubicBezTo>
                      <a:pt x="8915379" y="4655643"/>
                      <a:pt x="8691103" y="4686609"/>
                      <a:pt x="8481689" y="4681234"/>
                    </a:cubicBezTo>
                    <a:cubicBezTo>
                      <a:pt x="8272275" y="4675859"/>
                      <a:pt x="8073013" y="4702770"/>
                      <a:pt x="7891484" y="4681234"/>
                    </a:cubicBezTo>
                    <a:cubicBezTo>
                      <a:pt x="7709955" y="4659698"/>
                      <a:pt x="7536625" y="4685795"/>
                      <a:pt x="7301279" y="4681234"/>
                    </a:cubicBezTo>
                    <a:cubicBezTo>
                      <a:pt x="7065934" y="4676673"/>
                      <a:pt x="6757987" y="4682775"/>
                      <a:pt x="6398613" y="4681234"/>
                    </a:cubicBezTo>
                    <a:cubicBezTo>
                      <a:pt x="6039239" y="4679693"/>
                      <a:pt x="6080043" y="4678059"/>
                      <a:pt x="5808407" y="4681234"/>
                    </a:cubicBezTo>
                    <a:cubicBezTo>
                      <a:pt x="5536771" y="4684409"/>
                      <a:pt x="5361685" y="4656041"/>
                      <a:pt x="5218202" y="4681234"/>
                    </a:cubicBezTo>
                    <a:cubicBezTo>
                      <a:pt x="5074719" y="4706427"/>
                      <a:pt x="4923992" y="4679503"/>
                      <a:pt x="4836305" y="4681234"/>
                    </a:cubicBezTo>
                    <a:cubicBezTo>
                      <a:pt x="4748618" y="4682965"/>
                      <a:pt x="4288020" y="4666790"/>
                      <a:pt x="4141946" y="4681234"/>
                    </a:cubicBezTo>
                    <a:cubicBezTo>
                      <a:pt x="3995872" y="4695678"/>
                      <a:pt x="3741338" y="4670379"/>
                      <a:pt x="3343433" y="4681234"/>
                    </a:cubicBezTo>
                    <a:cubicBezTo>
                      <a:pt x="2945528" y="4692089"/>
                      <a:pt x="2822023" y="4646703"/>
                      <a:pt x="2440767" y="4681234"/>
                    </a:cubicBezTo>
                    <a:cubicBezTo>
                      <a:pt x="2059511" y="4715765"/>
                      <a:pt x="1796477" y="4641228"/>
                      <a:pt x="1538100" y="4681234"/>
                    </a:cubicBezTo>
                    <a:cubicBezTo>
                      <a:pt x="1279723" y="4721240"/>
                      <a:pt x="1037759" y="4664752"/>
                      <a:pt x="843741" y="4681234"/>
                    </a:cubicBezTo>
                    <a:cubicBezTo>
                      <a:pt x="649723" y="4697716"/>
                      <a:pt x="503260" y="4709929"/>
                      <a:pt x="253536" y="4681234"/>
                    </a:cubicBezTo>
                    <a:cubicBezTo>
                      <a:pt x="104586" y="4685435"/>
                      <a:pt x="1561" y="4563091"/>
                      <a:pt x="0" y="4427698"/>
                    </a:cubicBezTo>
                    <a:cubicBezTo>
                      <a:pt x="16292" y="4219901"/>
                      <a:pt x="-9568" y="3909721"/>
                      <a:pt x="0" y="3648521"/>
                    </a:cubicBezTo>
                    <a:cubicBezTo>
                      <a:pt x="9568" y="3387321"/>
                      <a:pt x="-6966" y="3172554"/>
                      <a:pt x="0" y="2952827"/>
                    </a:cubicBezTo>
                    <a:cubicBezTo>
                      <a:pt x="6966" y="2733100"/>
                      <a:pt x="-27542" y="2657632"/>
                      <a:pt x="0" y="2382359"/>
                    </a:cubicBezTo>
                    <a:cubicBezTo>
                      <a:pt x="27542" y="2107086"/>
                      <a:pt x="20398" y="2044374"/>
                      <a:pt x="0" y="1728407"/>
                    </a:cubicBezTo>
                    <a:cubicBezTo>
                      <a:pt x="-20398" y="1412440"/>
                      <a:pt x="2419" y="1120904"/>
                      <a:pt x="0" y="949230"/>
                    </a:cubicBezTo>
                    <a:cubicBezTo>
                      <a:pt x="-2419" y="777556"/>
                      <a:pt x="29169" y="568548"/>
                      <a:pt x="0" y="253536"/>
                    </a:cubicBezTo>
                    <a:close/>
                  </a:path>
                  <a:path w="10922456" h="4681234" stroke="0" extrusionOk="0">
                    <a:moveTo>
                      <a:pt x="0" y="253536"/>
                    </a:moveTo>
                    <a:cubicBezTo>
                      <a:pt x="6333" y="115607"/>
                      <a:pt x="124210" y="-32651"/>
                      <a:pt x="253536" y="0"/>
                    </a:cubicBezTo>
                    <a:cubicBezTo>
                      <a:pt x="369383" y="-353"/>
                      <a:pt x="539335" y="10665"/>
                      <a:pt x="635433" y="0"/>
                    </a:cubicBezTo>
                    <a:cubicBezTo>
                      <a:pt x="731531" y="-10665"/>
                      <a:pt x="894222" y="-8278"/>
                      <a:pt x="1121485" y="0"/>
                    </a:cubicBezTo>
                    <a:cubicBezTo>
                      <a:pt x="1348748" y="8278"/>
                      <a:pt x="1522218" y="19325"/>
                      <a:pt x="1711690" y="0"/>
                    </a:cubicBezTo>
                    <a:cubicBezTo>
                      <a:pt x="1901163" y="-19325"/>
                      <a:pt x="2130241" y="-21785"/>
                      <a:pt x="2406049" y="0"/>
                    </a:cubicBezTo>
                    <a:cubicBezTo>
                      <a:pt x="2681857" y="21785"/>
                      <a:pt x="2794937" y="-7819"/>
                      <a:pt x="2996254" y="0"/>
                    </a:cubicBezTo>
                    <a:cubicBezTo>
                      <a:pt x="3197571" y="7819"/>
                      <a:pt x="3291401" y="-1907"/>
                      <a:pt x="3378151" y="0"/>
                    </a:cubicBezTo>
                    <a:cubicBezTo>
                      <a:pt x="3464901" y="1907"/>
                      <a:pt x="4013338" y="28818"/>
                      <a:pt x="4176664" y="0"/>
                    </a:cubicBezTo>
                    <a:cubicBezTo>
                      <a:pt x="4339990" y="-28818"/>
                      <a:pt x="4810160" y="-11694"/>
                      <a:pt x="4975177" y="0"/>
                    </a:cubicBezTo>
                    <a:cubicBezTo>
                      <a:pt x="5140194" y="11694"/>
                      <a:pt x="5396576" y="20791"/>
                      <a:pt x="5773690" y="0"/>
                    </a:cubicBezTo>
                    <a:cubicBezTo>
                      <a:pt x="6150804" y="-20791"/>
                      <a:pt x="6294795" y="6869"/>
                      <a:pt x="6676356" y="0"/>
                    </a:cubicBezTo>
                    <a:cubicBezTo>
                      <a:pt x="7057917" y="-6869"/>
                      <a:pt x="7089996" y="-32324"/>
                      <a:pt x="7370715" y="0"/>
                    </a:cubicBezTo>
                    <a:cubicBezTo>
                      <a:pt x="7651434" y="32324"/>
                      <a:pt x="8043428" y="-32007"/>
                      <a:pt x="8273382" y="0"/>
                    </a:cubicBezTo>
                    <a:cubicBezTo>
                      <a:pt x="8503336" y="32007"/>
                      <a:pt x="8678791" y="-27263"/>
                      <a:pt x="9071894" y="0"/>
                    </a:cubicBezTo>
                    <a:cubicBezTo>
                      <a:pt x="9464997" y="27263"/>
                      <a:pt x="9539999" y="20013"/>
                      <a:pt x="9766253" y="0"/>
                    </a:cubicBezTo>
                    <a:cubicBezTo>
                      <a:pt x="9992507" y="-20013"/>
                      <a:pt x="10243908" y="-10030"/>
                      <a:pt x="10668920" y="0"/>
                    </a:cubicBezTo>
                    <a:cubicBezTo>
                      <a:pt x="10826805" y="-5008"/>
                      <a:pt x="10925194" y="109852"/>
                      <a:pt x="10922456" y="253536"/>
                    </a:cubicBezTo>
                    <a:cubicBezTo>
                      <a:pt x="10905016" y="478826"/>
                      <a:pt x="10893038" y="619162"/>
                      <a:pt x="10922456" y="865746"/>
                    </a:cubicBezTo>
                    <a:cubicBezTo>
                      <a:pt x="10951875" y="1112330"/>
                      <a:pt x="10919347" y="1216073"/>
                      <a:pt x="10922456" y="1477957"/>
                    </a:cubicBezTo>
                    <a:cubicBezTo>
                      <a:pt x="10925565" y="1739841"/>
                      <a:pt x="10921933" y="1835104"/>
                      <a:pt x="10922456" y="2131909"/>
                    </a:cubicBezTo>
                    <a:cubicBezTo>
                      <a:pt x="10922979" y="2428714"/>
                      <a:pt x="10894258" y="2548423"/>
                      <a:pt x="10922456" y="2869344"/>
                    </a:cubicBezTo>
                    <a:cubicBezTo>
                      <a:pt x="10950654" y="3190266"/>
                      <a:pt x="10894404" y="3246893"/>
                      <a:pt x="10922456" y="3481555"/>
                    </a:cubicBezTo>
                    <a:cubicBezTo>
                      <a:pt x="10950508" y="3716217"/>
                      <a:pt x="10951668" y="4132627"/>
                      <a:pt x="10922456" y="4427698"/>
                    </a:cubicBezTo>
                    <a:cubicBezTo>
                      <a:pt x="10908810" y="4537967"/>
                      <a:pt x="10796617" y="4680011"/>
                      <a:pt x="10668920" y="4681234"/>
                    </a:cubicBezTo>
                    <a:cubicBezTo>
                      <a:pt x="10552403" y="4681352"/>
                      <a:pt x="10375248" y="4691399"/>
                      <a:pt x="10287023" y="4681234"/>
                    </a:cubicBezTo>
                    <a:cubicBezTo>
                      <a:pt x="10198798" y="4671069"/>
                      <a:pt x="9588999" y="4671244"/>
                      <a:pt x="9384356" y="4681234"/>
                    </a:cubicBezTo>
                    <a:cubicBezTo>
                      <a:pt x="9179713" y="4691224"/>
                      <a:pt x="9092294" y="4664855"/>
                      <a:pt x="9002459" y="4681234"/>
                    </a:cubicBezTo>
                    <a:cubicBezTo>
                      <a:pt x="8912624" y="4697613"/>
                      <a:pt x="8509176" y="4695254"/>
                      <a:pt x="8203946" y="4681234"/>
                    </a:cubicBezTo>
                    <a:cubicBezTo>
                      <a:pt x="7898716" y="4667214"/>
                      <a:pt x="7652785" y="4686672"/>
                      <a:pt x="7405433" y="4681234"/>
                    </a:cubicBezTo>
                    <a:cubicBezTo>
                      <a:pt x="7158081" y="4675796"/>
                      <a:pt x="6958104" y="4661555"/>
                      <a:pt x="6606920" y="4681234"/>
                    </a:cubicBezTo>
                    <a:cubicBezTo>
                      <a:pt x="6255736" y="4700913"/>
                      <a:pt x="6362288" y="4681249"/>
                      <a:pt x="6120869" y="4681234"/>
                    </a:cubicBezTo>
                    <a:cubicBezTo>
                      <a:pt x="5879450" y="4681219"/>
                      <a:pt x="5684158" y="4672265"/>
                      <a:pt x="5426510" y="4681234"/>
                    </a:cubicBezTo>
                    <a:cubicBezTo>
                      <a:pt x="5168862" y="4690203"/>
                      <a:pt x="4831656" y="4671975"/>
                      <a:pt x="4627997" y="4681234"/>
                    </a:cubicBezTo>
                    <a:cubicBezTo>
                      <a:pt x="4424338" y="4690493"/>
                      <a:pt x="4168996" y="4660111"/>
                      <a:pt x="4037792" y="4681234"/>
                    </a:cubicBezTo>
                    <a:cubicBezTo>
                      <a:pt x="3906588" y="4702357"/>
                      <a:pt x="3424667" y="4723128"/>
                      <a:pt x="3135126" y="4681234"/>
                    </a:cubicBezTo>
                    <a:cubicBezTo>
                      <a:pt x="2845585" y="4639340"/>
                      <a:pt x="2774287" y="4695599"/>
                      <a:pt x="2649074" y="4681234"/>
                    </a:cubicBezTo>
                    <a:cubicBezTo>
                      <a:pt x="2523861" y="4666869"/>
                      <a:pt x="2174520" y="4712684"/>
                      <a:pt x="1746408" y="4681234"/>
                    </a:cubicBezTo>
                    <a:cubicBezTo>
                      <a:pt x="1318296" y="4649784"/>
                      <a:pt x="1149756" y="4676357"/>
                      <a:pt x="843741" y="4681234"/>
                    </a:cubicBezTo>
                    <a:cubicBezTo>
                      <a:pt x="537726" y="4686111"/>
                      <a:pt x="546833" y="4666011"/>
                      <a:pt x="253536" y="4681234"/>
                    </a:cubicBezTo>
                    <a:cubicBezTo>
                      <a:pt x="101963" y="4684371"/>
                      <a:pt x="3321" y="4567742"/>
                      <a:pt x="0" y="4427698"/>
                    </a:cubicBezTo>
                    <a:cubicBezTo>
                      <a:pt x="2681" y="4192633"/>
                      <a:pt x="22253" y="3980821"/>
                      <a:pt x="0" y="3648521"/>
                    </a:cubicBezTo>
                    <a:cubicBezTo>
                      <a:pt x="-22253" y="3316221"/>
                      <a:pt x="7960" y="3095377"/>
                      <a:pt x="0" y="2869344"/>
                    </a:cubicBezTo>
                    <a:cubicBezTo>
                      <a:pt x="-7960" y="2643311"/>
                      <a:pt x="1842" y="2478009"/>
                      <a:pt x="0" y="2173651"/>
                    </a:cubicBezTo>
                    <a:cubicBezTo>
                      <a:pt x="-1842" y="1869293"/>
                      <a:pt x="-20985" y="1796776"/>
                      <a:pt x="0" y="1561440"/>
                    </a:cubicBezTo>
                    <a:cubicBezTo>
                      <a:pt x="20985" y="1326104"/>
                      <a:pt x="17557" y="1014283"/>
                      <a:pt x="0" y="865746"/>
                    </a:cubicBezTo>
                    <a:cubicBezTo>
                      <a:pt x="-17557" y="717209"/>
                      <a:pt x="-7495" y="460405"/>
                      <a:pt x="0" y="253536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="" xmlns:ask="http://schemas.microsoft.com/office/drawing/2018/sketchyshapes" sd="1752748507">
                      <a:prstGeom prst="roundRect">
                        <a:avLst>
                          <a:gd name="adj" fmla="val 5416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B6C057-CCAC-4C4B-80CF-2B70A2DA32D9}"/>
                  </a:ext>
                </a:extLst>
              </p:cNvPr>
              <p:cNvSpPr txBox="1"/>
              <p:nvPr/>
            </p:nvSpPr>
            <p:spPr>
              <a:xfrm>
                <a:off x="2507917" y="3503388"/>
                <a:ext cx="1916850" cy="754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800" b="1" dirty="0" smtClean="0"/>
                  <a:t>태평양</a:t>
                </a:r>
                <a:endParaRPr lang="en-US" altLang="ko-KR" sz="2800" b="1" dirty="0"/>
              </a:p>
            </p:txBody>
          </p:sp>
        </p:grpSp>
        <p:grpSp>
          <p:nvGrpSpPr>
            <p:cNvPr id="35" name="그룹 34"/>
            <p:cNvGrpSpPr/>
            <p:nvPr/>
          </p:nvGrpSpPr>
          <p:grpSpPr>
            <a:xfrm>
              <a:off x="619055" y="3652337"/>
              <a:ext cx="1990800" cy="767254"/>
              <a:chOff x="5301393" y="3203557"/>
              <a:chExt cx="1990800" cy="767254"/>
            </a:xfrm>
          </p:grpSpPr>
          <p:sp>
            <p:nvSpPr>
              <p:cNvPr id="24" name="사각형: 둥근 모서리 3">
                <a:extLst>
                  <a:ext uri="{FF2B5EF4-FFF2-40B4-BE49-F238E27FC236}">
                    <a16:creationId xmlns:a16="http://schemas.microsoft.com/office/drawing/2014/main" id="{B8A2843A-6ADB-4000-90B5-17B87DE181B3}"/>
                  </a:ext>
                </a:extLst>
              </p:cNvPr>
              <p:cNvSpPr/>
              <p:nvPr/>
            </p:nvSpPr>
            <p:spPr>
              <a:xfrm>
                <a:off x="5301393" y="3203557"/>
                <a:ext cx="1990800" cy="767254"/>
              </a:xfrm>
              <a:custGeom>
                <a:avLst/>
                <a:gdLst>
                  <a:gd name="connsiteX0" fmla="*/ 0 w 10922456"/>
                  <a:gd name="connsiteY0" fmla="*/ 253536 h 4681234"/>
                  <a:gd name="connsiteX1" fmla="*/ 253536 w 10922456"/>
                  <a:gd name="connsiteY1" fmla="*/ 0 h 4681234"/>
                  <a:gd name="connsiteX2" fmla="*/ 843741 w 10922456"/>
                  <a:gd name="connsiteY2" fmla="*/ 0 h 4681234"/>
                  <a:gd name="connsiteX3" fmla="*/ 1538100 w 10922456"/>
                  <a:gd name="connsiteY3" fmla="*/ 0 h 4681234"/>
                  <a:gd name="connsiteX4" fmla="*/ 1919997 w 10922456"/>
                  <a:gd name="connsiteY4" fmla="*/ 0 h 4681234"/>
                  <a:gd name="connsiteX5" fmla="*/ 2718510 w 10922456"/>
                  <a:gd name="connsiteY5" fmla="*/ 0 h 4681234"/>
                  <a:gd name="connsiteX6" fmla="*/ 3412869 w 10922456"/>
                  <a:gd name="connsiteY6" fmla="*/ 0 h 4681234"/>
                  <a:gd name="connsiteX7" fmla="*/ 4107228 w 10922456"/>
                  <a:gd name="connsiteY7" fmla="*/ 0 h 4681234"/>
                  <a:gd name="connsiteX8" fmla="*/ 4801587 w 10922456"/>
                  <a:gd name="connsiteY8" fmla="*/ 0 h 4681234"/>
                  <a:gd name="connsiteX9" fmla="*/ 5495946 w 10922456"/>
                  <a:gd name="connsiteY9" fmla="*/ 0 h 4681234"/>
                  <a:gd name="connsiteX10" fmla="*/ 6190305 w 10922456"/>
                  <a:gd name="connsiteY10" fmla="*/ 0 h 4681234"/>
                  <a:gd name="connsiteX11" fmla="*/ 6988818 w 10922456"/>
                  <a:gd name="connsiteY11" fmla="*/ 0 h 4681234"/>
                  <a:gd name="connsiteX12" fmla="*/ 7579023 w 10922456"/>
                  <a:gd name="connsiteY12" fmla="*/ 0 h 4681234"/>
                  <a:gd name="connsiteX13" fmla="*/ 8065074 w 10922456"/>
                  <a:gd name="connsiteY13" fmla="*/ 0 h 4681234"/>
                  <a:gd name="connsiteX14" fmla="*/ 8446971 w 10922456"/>
                  <a:gd name="connsiteY14" fmla="*/ 0 h 4681234"/>
                  <a:gd name="connsiteX15" fmla="*/ 8933023 w 10922456"/>
                  <a:gd name="connsiteY15" fmla="*/ 0 h 4681234"/>
                  <a:gd name="connsiteX16" fmla="*/ 9314920 w 10922456"/>
                  <a:gd name="connsiteY16" fmla="*/ 0 h 4681234"/>
                  <a:gd name="connsiteX17" fmla="*/ 10009279 w 10922456"/>
                  <a:gd name="connsiteY17" fmla="*/ 0 h 4681234"/>
                  <a:gd name="connsiteX18" fmla="*/ 10668920 w 10922456"/>
                  <a:gd name="connsiteY18" fmla="*/ 0 h 4681234"/>
                  <a:gd name="connsiteX19" fmla="*/ 10922456 w 10922456"/>
                  <a:gd name="connsiteY19" fmla="*/ 253536 h 4681234"/>
                  <a:gd name="connsiteX20" fmla="*/ 10922456 w 10922456"/>
                  <a:gd name="connsiteY20" fmla="*/ 949230 h 4681234"/>
                  <a:gd name="connsiteX21" fmla="*/ 10922456 w 10922456"/>
                  <a:gd name="connsiteY21" fmla="*/ 1519698 h 4681234"/>
                  <a:gd name="connsiteX22" fmla="*/ 10922456 w 10922456"/>
                  <a:gd name="connsiteY22" fmla="*/ 2173651 h 4681234"/>
                  <a:gd name="connsiteX23" fmla="*/ 10922456 w 10922456"/>
                  <a:gd name="connsiteY23" fmla="*/ 2952827 h 4681234"/>
                  <a:gd name="connsiteX24" fmla="*/ 10922456 w 10922456"/>
                  <a:gd name="connsiteY24" fmla="*/ 3565038 h 4681234"/>
                  <a:gd name="connsiteX25" fmla="*/ 10922456 w 10922456"/>
                  <a:gd name="connsiteY25" fmla="*/ 4427698 h 4681234"/>
                  <a:gd name="connsiteX26" fmla="*/ 10668920 w 10922456"/>
                  <a:gd name="connsiteY26" fmla="*/ 4681234 h 4681234"/>
                  <a:gd name="connsiteX27" fmla="*/ 10182869 w 10922456"/>
                  <a:gd name="connsiteY27" fmla="*/ 4681234 h 4681234"/>
                  <a:gd name="connsiteX28" fmla="*/ 9280202 w 10922456"/>
                  <a:gd name="connsiteY28" fmla="*/ 4681234 h 4681234"/>
                  <a:gd name="connsiteX29" fmla="*/ 8481689 w 10922456"/>
                  <a:gd name="connsiteY29" fmla="*/ 4681234 h 4681234"/>
                  <a:gd name="connsiteX30" fmla="*/ 7891484 w 10922456"/>
                  <a:gd name="connsiteY30" fmla="*/ 4681234 h 4681234"/>
                  <a:gd name="connsiteX31" fmla="*/ 7301279 w 10922456"/>
                  <a:gd name="connsiteY31" fmla="*/ 4681234 h 4681234"/>
                  <a:gd name="connsiteX32" fmla="*/ 6398613 w 10922456"/>
                  <a:gd name="connsiteY32" fmla="*/ 4681234 h 4681234"/>
                  <a:gd name="connsiteX33" fmla="*/ 5808407 w 10922456"/>
                  <a:gd name="connsiteY33" fmla="*/ 4681234 h 4681234"/>
                  <a:gd name="connsiteX34" fmla="*/ 5218202 w 10922456"/>
                  <a:gd name="connsiteY34" fmla="*/ 4681234 h 4681234"/>
                  <a:gd name="connsiteX35" fmla="*/ 4836305 w 10922456"/>
                  <a:gd name="connsiteY35" fmla="*/ 4681234 h 4681234"/>
                  <a:gd name="connsiteX36" fmla="*/ 4141946 w 10922456"/>
                  <a:gd name="connsiteY36" fmla="*/ 4681234 h 4681234"/>
                  <a:gd name="connsiteX37" fmla="*/ 3343433 w 10922456"/>
                  <a:gd name="connsiteY37" fmla="*/ 4681234 h 4681234"/>
                  <a:gd name="connsiteX38" fmla="*/ 2440767 w 10922456"/>
                  <a:gd name="connsiteY38" fmla="*/ 4681234 h 4681234"/>
                  <a:gd name="connsiteX39" fmla="*/ 1538100 w 10922456"/>
                  <a:gd name="connsiteY39" fmla="*/ 4681234 h 4681234"/>
                  <a:gd name="connsiteX40" fmla="*/ 843741 w 10922456"/>
                  <a:gd name="connsiteY40" fmla="*/ 4681234 h 4681234"/>
                  <a:gd name="connsiteX41" fmla="*/ 253536 w 10922456"/>
                  <a:gd name="connsiteY41" fmla="*/ 4681234 h 4681234"/>
                  <a:gd name="connsiteX42" fmla="*/ 0 w 10922456"/>
                  <a:gd name="connsiteY42" fmla="*/ 4427698 h 4681234"/>
                  <a:gd name="connsiteX43" fmla="*/ 0 w 10922456"/>
                  <a:gd name="connsiteY43" fmla="*/ 3648521 h 4681234"/>
                  <a:gd name="connsiteX44" fmla="*/ 0 w 10922456"/>
                  <a:gd name="connsiteY44" fmla="*/ 2952827 h 4681234"/>
                  <a:gd name="connsiteX45" fmla="*/ 0 w 10922456"/>
                  <a:gd name="connsiteY45" fmla="*/ 2382359 h 4681234"/>
                  <a:gd name="connsiteX46" fmla="*/ 0 w 10922456"/>
                  <a:gd name="connsiteY46" fmla="*/ 1728407 h 4681234"/>
                  <a:gd name="connsiteX47" fmla="*/ 0 w 10922456"/>
                  <a:gd name="connsiteY47" fmla="*/ 949230 h 4681234"/>
                  <a:gd name="connsiteX48" fmla="*/ 0 w 10922456"/>
                  <a:gd name="connsiteY48" fmla="*/ 253536 h 468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922456" h="4681234" fill="none" extrusionOk="0">
                    <a:moveTo>
                      <a:pt x="0" y="253536"/>
                    </a:moveTo>
                    <a:cubicBezTo>
                      <a:pt x="6446" y="101748"/>
                      <a:pt x="133381" y="14067"/>
                      <a:pt x="253536" y="0"/>
                    </a:cubicBezTo>
                    <a:cubicBezTo>
                      <a:pt x="466034" y="4615"/>
                      <a:pt x="664551" y="8322"/>
                      <a:pt x="843741" y="0"/>
                    </a:cubicBezTo>
                    <a:cubicBezTo>
                      <a:pt x="1022932" y="-8322"/>
                      <a:pt x="1340015" y="-9617"/>
                      <a:pt x="1538100" y="0"/>
                    </a:cubicBezTo>
                    <a:cubicBezTo>
                      <a:pt x="1736185" y="9617"/>
                      <a:pt x="1775930" y="4280"/>
                      <a:pt x="1919997" y="0"/>
                    </a:cubicBezTo>
                    <a:cubicBezTo>
                      <a:pt x="2064064" y="-4280"/>
                      <a:pt x="2423910" y="18903"/>
                      <a:pt x="2718510" y="0"/>
                    </a:cubicBezTo>
                    <a:cubicBezTo>
                      <a:pt x="3013110" y="-18903"/>
                      <a:pt x="3186734" y="23662"/>
                      <a:pt x="3412869" y="0"/>
                    </a:cubicBezTo>
                    <a:cubicBezTo>
                      <a:pt x="3639004" y="-23662"/>
                      <a:pt x="3792241" y="24607"/>
                      <a:pt x="4107228" y="0"/>
                    </a:cubicBezTo>
                    <a:cubicBezTo>
                      <a:pt x="4422215" y="-24607"/>
                      <a:pt x="4509678" y="-33836"/>
                      <a:pt x="4801587" y="0"/>
                    </a:cubicBezTo>
                    <a:cubicBezTo>
                      <a:pt x="5093496" y="33836"/>
                      <a:pt x="5155207" y="29190"/>
                      <a:pt x="5495946" y="0"/>
                    </a:cubicBezTo>
                    <a:cubicBezTo>
                      <a:pt x="5836685" y="-29190"/>
                      <a:pt x="5876203" y="30034"/>
                      <a:pt x="6190305" y="0"/>
                    </a:cubicBezTo>
                    <a:cubicBezTo>
                      <a:pt x="6504407" y="-30034"/>
                      <a:pt x="6676674" y="13338"/>
                      <a:pt x="6988818" y="0"/>
                    </a:cubicBezTo>
                    <a:cubicBezTo>
                      <a:pt x="7300962" y="-13338"/>
                      <a:pt x="7372643" y="9087"/>
                      <a:pt x="7579023" y="0"/>
                    </a:cubicBezTo>
                    <a:cubicBezTo>
                      <a:pt x="7785404" y="-9087"/>
                      <a:pt x="7866082" y="-24227"/>
                      <a:pt x="8065074" y="0"/>
                    </a:cubicBezTo>
                    <a:cubicBezTo>
                      <a:pt x="8264066" y="24227"/>
                      <a:pt x="8367428" y="-16248"/>
                      <a:pt x="8446971" y="0"/>
                    </a:cubicBezTo>
                    <a:cubicBezTo>
                      <a:pt x="8526514" y="16248"/>
                      <a:pt x="8730646" y="4553"/>
                      <a:pt x="8933023" y="0"/>
                    </a:cubicBezTo>
                    <a:cubicBezTo>
                      <a:pt x="9135400" y="-4553"/>
                      <a:pt x="9227544" y="-102"/>
                      <a:pt x="9314920" y="0"/>
                    </a:cubicBezTo>
                    <a:cubicBezTo>
                      <a:pt x="9402296" y="102"/>
                      <a:pt x="9668371" y="-28702"/>
                      <a:pt x="10009279" y="0"/>
                    </a:cubicBezTo>
                    <a:cubicBezTo>
                      <a:pt x="10350187" y="28702"/>
                      <a:pt x="10523351" y="6445"/>
                      <a:pt x="10668920" y="0"/>
                    </a:cubicBezTo>
                    <a:cubicBezTo>
                      <a:pt x="10810600" y="21612"/>
                      <a:pt x="10926082" y="112095"/>
                      <a:pt x="10922456" y="253536"/>
                    </a:cubicBezTo>
                    <a:cubicBezTo>
                      <a:pt x="10925165" y="533663"/>
                      <a:pt x="10910602" y="674802"/>
                      <a:pt x="10922456" y="949230"/>
                    </a:cubicBezTo>
                    <a:cubicBezTo>
                      <a:pt x="10934310" y="1223658"/>
                      <a:pt x="10906306" y="1366240"/>
                      <a:pt x="10922456" y="1519698"/>
                    </a:cubicBezTo>
                    <a:cubicBezTo>
                      <a:pt x="10938606" y="1673156"/>
                      <a:pt x="10931848" y="1871856"/>
                      <a:pt x="10922456" y="2173651"/>
                    </a:cubicBezTo>
                    <a:cubicBezTo>
                      <a:pt x="10913064" y="2475446"/>
                      <a:pt x="10885015" y="2763470"/>
                      <a:pt x="10922456" y="2952827"/>
                    </a:cubicBezTo>
                    <a:cubicBezTo>
                      <a:pt x="10959897" y="3142184"/>
                      <a:pt x="10944689" y="3412672"/>
                      <a:pt x="10922456" y="3565038"/>
                    </a:cubicBezTo>
                    <a:cubicBezTo>
                      <a:pt x="10900223" y="3717404"/>
                      <a:pt x="10934203" y="4113567"/>
                      <a:pt x="10922456" y="4427698"/>
                    </a:cubicBezTo>
                    <a:cubicBezTo>
                      <a:pt x="10901461" y="4576454"/>
                      <a:pt x="10823540" y="4682312"/>
                      <a:pt x="10668920" y="4681234"/>
                    </a:cubicBezTo>
                    <a:cubicBezTo>
                      <a:pt x="10463841" y="4661440"/>
                      <a:pt x="10401919" y="4669444"/>
                      <a:pt x="10182869" y="4681234"/>
                    </a:cubicBezTo>
                    <a:cubicBezTo>
                      <a:pt x="9963819" y="4693024"/>
                      <a:pt x="9645025" y="4706825"/>
                      <a:pt x="9280202" y="4681234"/>
                    </a:cubicBezTo>
                    <a:cubicBezTo>
                      <a:pt x="8915379" y="4655643"/>
                      <a:pt x="8691103" y="4686609"/>
                      <a:pt x="8481689" y="4681234"/>
                    </a:cubicBezTo>
                    <a:cubicBezTo>
                      <a:pt x="8272275" y="4675859"/>
                      <a:pt x="8073013" y="4702770"/>
                      <a:pt x="7891484" y="4681234"/>
                    </a:cubicBezTo>
                    <a:cubicBezTo>
                      <a:pt x="7709955" y="4659698"/>
                      <a:pt x="7536625" y="4685795"/>
                      <a:pt x="7301279" y="4681234"/>
                    </a:cubicBezTo>
                    <a:cubicBezTo>
                      <a:pt x="7065934" y="4676673"/>
                      <a:pt x="6757987" y="4682775"/>
                      <a:pt x="6398613" y="4681234"/>
                    </a:cubicBezTo>
                    <a:cubicBezTo>
                      <a:pt x="6039239" y="4679693"/>
                      <a:pt x="6080043" y="4678059"/>
                      <a:pt x="5808407" y="4681234"/>
                    </a:cubicBezTo>
                    <a:cubicBezTo>
                      <a:pt x="5536771" y="4684409"/>
                      <a:pt x="5361685" y="4656041"/>
                      <a:pt x="5218202" y="4681234"/>
                    </a:cubicBezTo>
                    <a:cubicBezTo>
                      <a:pt x="5074719" y="4706427"/>
                      <a:pt x="4923992" y="4679503"/>
                      <a:pt x="4836305" y="4681234"/>
                    </a:cubicBezTo>
                    <a:cubicBezTo>
                      <a:pt x="4748618" y="4682965"/>
                      <a:pt x="4288020" y="4666790"/>
                      <a:pt x="4141946" y="4681234"/>
                    </a:cubicBezTo>
                    <a:cubicBezTo>
                      <a:pt x="3995872" y="4695678"/>
                      <a:pt x="3741338" y="4670379"/>
                      <a:pt x="3343433" y="4681234"/>
                    </a:cubicBezTo>
                    <a:cubicBezTo>
                      <a:pt x="2945528" y="4692089"/>
                      <a:pt x="2822023" y="4646703"/>
                      <a:pt x="2440767" y="4681234"/>
                    </a:cubicBezTo>
                    <a:cubicBezTo>
                      <a:pt x="2059511" y="4715765"/>
                      <a:pt x="1796477" y="4641228"/>
                      <a:pt x="1538100" y="4681234"/>
                    </a:cubicBezTo>
                    <a:cubicBezTo>
                      <a:pt x="1279723" y="4721240"/>
                      <a:pt x="1037759" y="4664752"/>
                      <a:pt x="843741" y="4681234"/>
                    </a:cubicBezTo>
                    <a:cubicBezTo>
                      <a:pt x="649723" y="4697716"/>
                      <a:pt x="503260" y="4709929"/>
                      <a:pt x="253536" y="4681234"/>
                    </a:cubicBezTo>
                    <a:cubicBezTo>
                      <a:pt x="104586" y="4685435"/>
                      <a:pt x="1561" y="4563091"/>
                      <a:pt x="0" y="4427698"/>
                    </a:cubicBezTo>
                    <a:cubicBezTo>
                      <a:pt x="16292" y="4219901"/>
                      <a:pt x="-9568" y="3909721"/>
                      <a:pt x="0" y="3648521"/>
                    </a:cubicBezTo>
                    <a:cubicBezTo>
                      <a:pt x="9568" y="3387321"/>
                      <a:pt x="-6966" y="3172554"/>
                      <a:pt x="0" y="2952827"/>
                    </a:cubicBezTo>
                    <a:cubicBezTo>
                      <a:pt x="6966" y="2733100"/>
                      <a:pt x="-27542" y="2657632"/>
                      <a:pt x="0" y="2382359"/>
                    </a:cubicBezTo>
                    <a:cubicBezTo>
                      <a:pt x="27542" y="2107086"/>
                      <a:pt x="20398" y="2044374"/>
                      <a:pt x="0" y="1728407"/>
                    </a:cubicBezTo>
                    <a:cubicBezTo>
                      <a:pt x="-20398" y="1412440"/>
                      <a:pt x="2419" y="1120904"/>
                      <a:pt x="0" y="949230"/>
                    </a:cubicBezTo>
                    <a:cubicBezTo>
                      <a:pt x="-2419" y="777556"/>
                      <a:pt x="29169" y="568548"/>
                      <a:pt x="0" y="253536"/>
                    </a:cubicBezTo>
                    <a:close/>
                  </a:path>
                  <a:path w="10922456" h="4681234" stroke="0" extrusionOk="0">
                    <a:moveTo>
                      <a:pt x="0" y="253536"/>
                    </a:moveTo>
                    <a:cubicBezTo>
                      <a:pt x="6333" y="115607"/>
                      <a:pt x="124210" y="-32651"/>
                      <a:pt x="253536" y="0"/>
                    </a:cubicBezTo>
                    <a:cubicBezTo>
                      <a:pt x="369383" y="-353"/>
                      <a:pt x="539335" y="10665"/>
                      <a:pt x="635433" y="0"/>
                    </a:cubicBezTo>
                    <a:cubicBezTo>
                      <a:pt x="731531" y="-10665"/>
                      <a:pt x="894222" y="-8278"/>
                      <a:pt x="1121485" y="0"/>
                    </a:cubicBezTo>
                    <a:cubicBezTo>
                      <a:pt x="1348748" y="8278"/>
                      <a:pt x="1522218" y="19325"/>
                      <a:pt x="1711690" y="0"/>
                    </a:cubicBezTo>
                    <a:cubicBezTo>
                      <a:pt x="1901163" y="-19325"/>
                      <a:pt x="2130241" y="-21785"/>
                      <a:pt x="2406049" y="0"/>
                    </a:cubicBezTo>
                    <a:cubicBezTo>
                      <a:pt x="2681857" y="21785"/>
                      <a:pt x="2794937" y="-7819"/>
                      <a:pt x="2996254" y="0"/>
                    </a:cubicBezTo>
                    <a:cubicBezTo>
                      <a:pt x="3197571" y="7819"/>
                      <a:pt x="3291401" y="-1907"/>
                      <a:pt x="3378151" y="0"/>
                    </a:cubicBezTo>
                    <a:cubicBezTo>
                      <a:pt x="3464901" y="1907"/>
                      <a:pt x="4013338" y="28818"/>
                      <a:pt x="4176664" y="0"/>
                    </a:cubicBezTo>
                    <a:cubicBezTo>
                      <a:pt x="4339990" y="-28818"/>
                      <a:pt x="4810160" y="-11694"/>
                      <a:pt x="4975177" y="0"/>
                    </a:cubicBezTo>
                    <a:cubicBezTo>
                      <a:pt x="5140194" y="11694"/>
                      <a:pt x="5396576" y="20791"/>
                      <a:pt x="5773690" y="0"/>
                    </a:cubicBezTo>
                    <a:cubicBezTo>
                      <a:pt x="6150804" y="-20791"/>
                      <a:pt x="6294795" y="6869"/>
                      <a:pt x="6676356" y="0"/>
                    </a:cubicBezTo>
                    <a:cubicBezTo>
                      <a:pt x="7057917" y="-6869"/>
                      <a:pt x="7089996" y="-32324"/>
                      <a:pt x="7370715" y="0"/>
                    </a:cubicBezTo>
                    <a:cubicBezTo>
                      <a:pt x="7651434" y="32324"/>
                      <a:pt x="8043428" y="-32007"/>
                      <a:pt x="8273382" y="0"/>
                    </a:cubicBezTo>
                    <a:cubicBezTo>
                      <a:pt x="8503336" y="32007"/>
                      <a:pt x="8678791" y="-27263"/>
                      <a:pt x="9071894" y="0"/>
                    </a:cubicBezTo>
                    <a:cubicBezTo>
                      <a:pt x="9464997" y="27263"/>
                      <a:pt x="9539999" y="20013"/>
                      <a:pt x="9766253" y="0"/>
                    </a:cubicBezTo>
                    <a:cubicBezTo>
                      <a:pt x="9992507" y="-20013"/>
                      <a:pt x="10243908" y="-10030"/>
                      <a:pt x="10668920" y="0"/>
                    </a:cubicBezTo>
                    <a:cubicBezTo>
                      <a:pt x="10826805" y="-5008"/>
                      <a:pt x="10925194" y="109852"/>
                      <a:pt x="10922456" y="253536"/>
                    </a:cubicBezTo>
                    <a:cubicBezTo>
                      <a:pt x="10905016" y="478826"/>
                      <a:pt x="10893038" y="619162"/>
                      <a:pt x="10922456" y="865746"/>
                    </a:cubicBezTo>
                    <a:cubicBezTo>
                      <a:pt x="10951875" y="1112330"/>
                      <a:pt x="10919347" y="1216073"/>
                      <a:pt x="10922456" y="1477957"/>
                    </a:cubicBezTo>
                    <a:cubicBezTo>
                      <a:pt x="10925565" y="1739841"/>
                      <a:pt x="10921933" y="1835104"/>
                      <a:pt x="10922456" y="2131909"/>
                    </a:cubicBezTo>
                    <a:cubicBezTo>
                      <a:pt x="10922979" y="2428714"/>
                      <a:pt x="10894258" y="2548423"/>
                      <a:pt x="10922456" y="2869344"/>
                    </a:cubicBezTo>
                    <a:cubicBezTo>
                      <a:pt x="10950654" y="3190266"/>
                      <a:pt x="10894404" y="3246893"/>
                      <a:pt x="10922456" y="3481555"/>
                    </a:cubicBezTo>
                    <a:cubicBezTo>
                      <a:pt x="10950508" y="3716217"/>
                      <a:pt x="10951668" y="4132627"/>
                      <a:pt x="10922456" y="4427698"/>
                    </a:cubicBezTo>
                    <a:cubicBezTo>
                      <a:pt x="10908810" y="4537967"/>
                      <a:pt x="10796617" y="4680011"/>
                      <a:pt x="10668920" y="4681234"/>
                    </a:cubicBezTo>
                    <a:cubicBezTo>
                      <a:pt x="10552403" y="4681352"/>
                      <a:pt x="10375248" y="4691399"/>
                      <a:pt x="10287023" y="4681234"/>
                    </a:cubicBezTo>
                    <a:cubicBezTo>
                      <a:pt x="10198798" y="4671069"/>
                      <a:pt x="9588999" y="4671244"/>
                      <a:pt x="9384356" y="4681234"/>
                    </a:cubicBezTo>
                    <a:cubicBezTo>
                      <a:pt x="9179713" y="4691224"/>
                      <a:pt x="9092294" y="4664855"/>
                      <a:pt x="9002459" y="4681234"/>
                    </a:cubicBezTo>
                    <a:cubicBezTo>
                      <a:pt x="8912624" y="4697613"/>
                      <a:pt x="8509176" y="4695254"/>
                      <a:pt x="8203946" y="4681234"/>
                    </a:cubicBezTo>
                    <a:cubicBezTo>
                      <a:pt x="7898716" y="4667214"/>
                      <a:pt x="7652785" y="4686672"/>
                      <a:pt x="7405433" y="4681234"/>
                    </a:cubicBezTo>
                    <a:cubicBezTo>
                      <a:pt x="7158081" y="4675796"/>
                      <a:pt x="6958104" y="4661555"/>
                      <a:pt x="6606920" y="4681234"/>
                    </a:cubicBezTo>
                    <a:cubicBezTo>
                      <a:pt x="6255736" y="4700913"/>
                      <a:pt x="6362288" y="4681249"/>
                      <a:pt x="6120869" y="4681234"/>
                    </a:cubicBezTo>
                    <a:cubicBezTo>
                      <a:pt x="5879450" y="4681219"/>
                      <a:pt x="5684158" y="4672265"/>
                      <a:pt x="5426510" y="4681234"/>
                    </a:cubicBezTo>
                    <a:cubicBezTo>
                      <a:pt x="5168862" y="4690203"/>
                      <a:pt x="4831656" y="4671975"/>
                      <a:pt x="4627997" y="4681234"/>
                    </a:cubicBezTo>
                    <a:cubicBezTo>
                      <a:pt x="4424338" y="4690493"/>
                      <a:pt x="4168996" y="4660111"/>
                      <a:pt x="4037792" y="4681234"/>
                    </a:cubicBezTo>
                    <a:cubicBezTo>
                      <a:pt x="3906588" y="4702357"/>
                      <a:pt x="3424667" y="4723128"/>
                      <a:pt x="3135126" y="4681234"/>
                    </a:cubicBezTo>
                    <a:cubicBezTo>
                      <a:pt x="2845585" y="4639340"/>
                      <a:pt x="2774287" y="4695599"/>
                      <a:pt x="2649074" y="4681234"/>
                    </a:cubicBezTo>
                    <a:cubicBezTo>
                      <a:pt x="2523861" y="4666869"/>
                      <a:pt x="2174520" y="4712684"/>
                      <a:pt x="1746408" y="4681234"/>
                    </a:cubicBezTo>
                    <a:cubicBezTo>
                      <a:pt x="1318296" y="4649784"/>
                      <a:pt x="1149756" y="4676357"/>
                      <a:pt x="843741" y="4681234"/>
                    </a:cubicBezTo>
                    <a:cubicBezTo>
                      <a:pt x="537726" y="4686111"/>
                      <a:pt x="546833" y="4666011"/>
                      <a:pt x="253536" y="4681234"/>
                    </a:cubicBezTo>
                    <a:cubicBezTo>
                      <a:pt x="101963" y="4684371"/>
                      <a:pt x="3321" y="4567742"/>
                      <a:pt x="0" y="4427698"/>
                    </a:cubicBezTo>
                    <a:cubicBezTo>
                      <a:pt x="2681" y="4192633"/>
                      <a:pt x="22253" y="3980821"/>
                      <a:pt x="0" y="3648521"/>
                    </a:cubicBezTo>
                    <a:cubicBezTo>
                      <a:pt x="-22253" y="3316221"/>
                      <a:pt x="7960" y="3095377"/>
                      <a:pt x="0" y="2869344"/>
                    </a:cubicBezTo>
                    <a:cubicBezTo>
                      <a:pt x="-7960" y="2643311"/>
                      <a:pt x="1842" y="2478009"/>
                      <a:pt x="0" y="2173651"/>
                    </a:cubicBezTo>
                    <a:cubicBezTo>
                      <a:pt x="-1842" y="1869293"/>
                      <a:pt x="-20985" y="1796776"/>
                      <a:pt x="0" y="1561440"/>
                    </a:cubicBezTo>
                    <a:cubicBezTo>
                      <a:pt x="20985" y="1326104"/>
                      <a:pt x="17557" y="1014283"/>
                      <a:pt x="0" y="865746"/>
                    </a:cubicBezTo>
                    <a:cubicBezTo>
                      <a:pt x="-17557" y="717209"/>
                      <a:pt x="-7495" y="460405"/>
                      <a:pt x="0" y="253536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="" xmlns:ask="http://schemas.microsoft.com/office/drawing/2018/sketchyshapes" sd="1752748507">
                      <a:prstGeom prst="roundRect">
                        <a:avLst>
                          <a:gd name="adj" fmla="val 5416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B6C057-CCAC-4C4B-80CF-2B70A2DA32D9}"/>
                  </a:ext>
                </a:extLst>
              </p:cNvPr>
              <p:cNvSpPr txBox="1"/>
              <p:nvPr/>
            </p:nvSpPr>
            <p:spPr>
              <a:xfrm>
                <a:off x="5493532" y="3266598"/>
                <a:ext cx="1597305" cy="629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800" b="1" dirty="0" smtClean="0"/>
                  <a:t>대서양</a:t>
                </a:r>
                <a:endParaRPr lang="en-US" altLang="ko-KR" sz="2800" b="1" dirty="0"/>
              </a:p>
            </p:txBody>
          </p:sp>
        </p:grpSp>
        <p:grpSp>
          <p:nvGrpSpPr>
            <p:cNvPr id="33" name="그룹 32"/>
            <p:cNvGrpSpPr/>
            <p:nvPr/>
          </p:nvGrpSpPr>
          <p:grpSpPr>
            <a:xfrm>
              <a:off x="3211760" y="3498736"/>
              <a:ext cx="1990800" cy="767254"/>
              <a:chOff x="7437681" y="3203557"/>
              <a:chExt cx="1990800" cy="767254"/>
            </a:xfrm>
          </p:grpSpPr>
          <p:sp>
            <p:nvSpPr>
              <p:cNvPr id="26" name="사각형: 둥근 모서리 3">
                <a:extLst>
                  <a:ext uri="{FF2B5EF4-FFF2-40B4-BE49-F238E27FC236}">
                    <a16:creationId xmlns:a16="http://schemas.microsoft.com/office/drawing/2014/main" id="{B8A2843A-6ADB-4000-90B5-17B87DE181B3}"/>
                  </a:ext>
                </a:extLst>
              </p:cNvPr>
              <p:cNvSpPr/>
              <p:nvPr/>
            </p:nvSpPr>
            <p:spPr>
              <a:xfrm>
                <a:off x="7437681" y="3203557"/>
                <a:ext cx="1990800" cy="767254"/>
              </a:xfrm>
              <a:custGeom>
                <a:avLst/>
                <a:gdLst>
                  <a:gd name="connsiteX0" fmla="*/ 0 w 10922456"/>
                  <a:gd name="connsiteY0" fmla="*/ 253536 h 4681234"/>
                  <a:gd name="connsiteX1" fmla="*/ 253536 w 10922456"/>
                  <a:gd name="connsiteY1" fmla="*/ 0 h 4681234"/>
                  <a:gd name="connsiteX2" fmla="*/ 843741 w 10922456"/>
                  <a:gd name="connsiteY2" fmla="*/ 0 h 4681234"/>
                  <a:gd name="connsiteX3" fmla="*/ 1538100 w 10922456"/>
                  <a:gd name="connsiteY3" fmla="*/ 0 h 4681234"/>
                  <a:gd name="connsiteX4" fmla="*/ 1919997 w 10922456"/>
                  <a:gd name="connsiteY4" fmla="*/ 0 h 4681234"/>
                  <a:gd name="connsiteX5" fmla="*/ 2718510 w 10922456"/>
                  <a:gd name="connsiteY5" fmla="*/ 0 h 4681234"/>
                  <a:gd name="connsiteX6" fmla="*/ 3412869 w 10922456"/>
                  <a:gd name="connsiteY6" fmla="*/ 0 h 4681234"/>
                  <a:gd name="connsiteX7" fmla="*/ 4107228 w 10922456"/>
                  <a:gd name="connsiteY7" fmla="*/ 0 h 4681234"/>
                  <a:gd name="connsiteX8" fmla="*/ 4801587 w 10922456"/>
                  <a:gd name="connsiteY8" fmla="*/ 0 h 4681234"/>
                  <a:gd name="connsiteX9" fmla="*/ 5495946 w 10922456"/>
                  <a:gd name="connsiteY9" fmla="*/ 0 h 4681234"/>
                  <a:gd name="connsiteX10" fmla="*/ 6190305 w 10922456"/>
                  <a:gd name="connsiteY10" fmla="*/ 0 h 4681234"/>
                  <a:gd name="connsiteX11" fmla="*/ 6988818 w 10922456"/>
                  <a:gd name="connsiteY11" fmla="*/ 0 h 4681234"/>
                  <a:gd name="connsiteX12" fmla="*/ 7579023 w 10922456"/>
                  <a:gd name="connsiteY12" fmla="*/ 0 h 4681234"/>
                  <a:gd name="connsiteX13" fmla="*/ 8065074 w 10922456"/>
                  <a:gd name="connsiteY13" fmla="*/ 0 h 4681234"/>
                  <a:gd name="connsiteX14" fmla="*/ 8446971 w 10922456"/>
                  <a:gd name="connsiteY14" fmla="*/ 0 h 4681234"/>
                  <a:gd name="connsiteX15" fmla="*/ 8933023 w 10922456"/>
                  <a:gd name="connsiteY15" fmla="*/ 0 h 4681234"/>
                  <a:gd name="connsiteX16" fmla="*/ 9314920 w 10922456"/>
                  <a:gd name="connsiteY16" fmla="*/ 0 h 4681234"/>
                  <a:gd name="connsiteX17" fmla="*/ 10009279 w 10922456"/>
                  <a:gd name="connsiteY17" fmla="*/ 0 h 4681234"/>
                  <a:gd name="connsiteX18" fmla="*/ 10668920 w 10922456"/>
                  <a:gd name="connsiteY18" fmla="*/ 0 h 4681234"/>
                  <a:gd name="connsiteX19" fmla="*/ 10922456 w 10922456"/>
                  <a:gd name="connsiteY19" fmla="*/ 253536 h 4681234"/>
                  <a:gd name="connsiteX20" fmla="*/ 10922456 w 10922456"/>
                  <a:gd name="connsiteY20" fmla="*/ 949230 h 4681234"/>
                  <a:gd name="connsiteX21" fmla="*/ 10922456 w 10922456"/>
                  <a:gd name="connsiteY21" fmla="*/ 1519698 h 4681234"/>
                  <a:gd name="connsiteX22" fmla="*/ 10922456 w 10922456"/>
                  <a:gd name="connsiteY22" fmla="*/ 2173651 h 4681234"/>
                  <a:gd name="connsiteX23" fmla="*/ 10922456 w 10922456"/>
                  <a:gd name="connsiteY23" fmla="*/ 2952827 h 4681234"/>
                  <a:gd name="connsiteX24" fmla="*/ 10922456 w 10922456"/>
                  <a:gd name="connsiteY24" fmla="*/ 3565038 h 4681234"/>
                  <a:gd name="connsiteX25" fmla="*/ 10922456 w 10922456"/>
                  <a:gd name="connsiteY25" fmla="*/ 4427698 h 4681234"/>
                  <a:gd name="connsiteX26" fmla="*/ 10668920 w 10922456"/>
                  <a:gd name="connsiteY26" fmla="*/ 4681234 h 4681234"/>
                  <a:gd name="connsiteX27" fmla="*/ 10182869 w 10922456"/>
                  <a:gd name="connsiteY27" fmla="*/ 4681234 h 4681234"/>
                  <a:gd name="connsiteX28" fmla="*/ 9280202 w 10922456"/>
                  <a:gd name="connsiteY28" fmla="*/ 4681234 h 4681234"/>
                  <a:gd name="connsiteX29" fmla="*/ 8481689 w 10922456"/>
                  <a:gd name="connsiteY29" fmla="*/ 4681234 h 4681234"/>
                  <a:gd name="connsiteX30" fmla="*/ 7891484 w 10922456"/>
                  <a:gd name="connsiteY30" fmla="*/ 4681234 h 4681234"/>
                  <a:gd name="connsiteX31" fmla="*/ 7301279 w 10922456"/>
                  <a:gd name="connsiteY31" fmla="*/ 4681234 h 4681234"/>
                  <a:gd name="connsiteX32" fmla="*/ 6398613 w 10922456"/>
                  <a:gd name="connsiteY32" fmla="*/ 4681234 h 4681234"/>
                  <a:gd name="connsiteX33" fmla="*/ 5808407 w 10922456"/>
                  <a:gd name="connsiteY33" fmla="*/ 4681234 h 4681234"/>
                  <a:gd name="connsiteX34" fmla="*/ 5218202 w 10922456"/>
                  <a:gd name="connsiteY34" fmla="*/ 4681234 h 4681234"/>
                  <a:gd name="connsiteX35" fmla="*/ 4836305 w 10922456"/>
                  <a:gd name="connsiteY35" fmla="*/ 4681234 h 4681234"/>
                  <a:gd name="connsiteX36" fmla="*/ 4141946 w 10922456"/>
                  <a:gd name="connsiteY36" fmla="*/ 4681234 h 4681234"/>
                  <a:gd name="connsiteX37" fmla="*/ 3343433 w 10922456"/>
                  <a:gd name="connsiteY37" fmla="*/ 4681234 h 4681234"/>
                  <a:gd name="connsiteX38" fmla="*/ 2440767 w 10922456"/>
                  <a:gd name="connsiteY38" fmla="*/ 4681234 h 4681234"/>
                  <a:gd name="connsiteX39" fmla="*/ 1538100 w 10922456"/>
                  <a:gd name="connsiteY39" fmla="*/ 4681234 h 4681234"/>
                  <a:gd name="connsiteX40" fmla="*/ 843741 w 10922456"/>
                  <a:gd name="connsiteY40" fmla="*/ 4681234 h 4681234"/>
                  <a:gd name="connsiteX41" fmla="*/ 253536 w 10922456"/>
                  <a:gd name="connsiteY41" fmla="*/ 4681234 h 4681234"/>
                  <a:gd name="connsiteX42" fmla="*/ 0 w 10922456"/>
                  <a:gd name="connsiteY42" fmla="*/ 4427698 h 4681234"/>
                  <a:gd name="connsiteX43" fmla="*/ 0 w 10922456"/>
                  <a:gd name="connsiteY43" fmla="*/ 3648521 h 4681234"/>
                  <a:gd name="connsiteX44" fmla="*/ 0 w 10922456"/>
                  <a:gd name="connsiteY44" fmla="*/ 2952827 h 4681234"/>
                  <a:gd name="connsiteX45" fmla="*/ 0 w 10922456"/>
                  <a:gd name="connsiteY45" fmla="*/ 2382359 h 4681234"/>
                  <a:gd name="connsiteX46" fmla="*/ 0 w 10922456"/>
                  <a:gd name="connsiteY46" fmla="*/ 1728407 h 4681234"/>
                  <a:gd name="connsiteX47" fmla="*/ 0 w 10922456"/>
                  <a:gd name="connsiteY47" fmla="*/ 949230 h 4681234"/>
                  <a:gd name="connsiteX48" fmla="*/ 0 w 10922456"/>
                  <a:gd name="connsiteY48" fmla="*/ 253536 h 468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922456" h="4681234" fill="none" extrusionOk="0">
                    <a:moveTo>
                      <a:pt x="0" y="253536"/>
                    </a:moveTo>
                    <a:cubicBezTo>
                      <a:pt x="6446" y="101748"/>
                      <a:pt x="133381" y="14067"/>
                      <a:pt x="253536" y="0"/>
                    </a:cubicBezTo>
                    <a:cubicBezTo>
                      <a:pt x="466034" y="4615"/>
                      <a:pt x="664551" y="8322"/>
                      <a:pt x="843741" y="0"/>
                    </a:cubicBezTo>
                    <a:cubicBezTo>
                      <a:pt x="1022932" y="-8322"/>
                      <a:pt x="1340015" y="-9617"/>
                      <a:pt x="1538100" y="0"/>
                    </a:cubicBezTo>
                    <a:cubicBezTo>
                      <a:pt x="1736185" y="9617"/>
                      <a:pt x="1775930" y="4280"/>
                      <a:pt x="1919997" y="0"/>
                    </a:cubicBezTo>
                    <a:cubicBezTo>
                      <a:pt x="2064064" y="-4280"/>
                      <a:pt x="2423910" y="18903"/>
                      <a:pt x="2718510" y="0"/>
                    </a:cubicBezTo>
                    <a:cubicBezTo>
                      <a:pt x="3013110" y="-18903"/>
                      <a:pt x="3186734" y="23662"/>
                      <a:pt x="3412869" y="0"/>
                    </a:cubicBezTo>
                    <a:cubicBezTo>
                      <a:pt x="3639004" y="-23662"/>
                      <a:pt x="3792241" y="24607"/>
                      <a:pt x="4107228" y="0"/>
                    </a:cubicBezTo>
                    <a:cubicBezTo>
                      <a:pt x="4422215" y="-24607"/>
                      <a:pt x="4509678" y="-33836"/>
                      <a:pt x="4801587" y="0"/>
                    </a:cubicBezTo>
                    <a:cubicBezTo>
                      <a:pt x="5093496" y="33836"/>
                      <a:pt x="5155207" y="29190"/>
                      <a:pt x="5495946" y="0"/>
                    </a:cubicBezTo>
                    <a:cubicBezTo>
                      <a:pt x="5836685" y="-29190"/>
                      <a:pt x="5876203" y="30034"/>
                      <a:pt x="6190305" y="0"/>
                    </a:cubicBezTo>
                    <a:cubicBezTo>
                      <a:pt x="6504407" y="-30034"/>
                      <a:pt x="6676674" y="13338"/>
                      <a:pt x="6988818" y="0"/>
                    </a:cubicBezTo>
                    <a:cubicBezTo>
                      <a:pt x="7300962" y="-13338"/>
                      <a:pt x="7372643" y="9087"/>
                      <a:pt x="7579023" y="0"/>
                    </a:cubicBezTo>
                    <a:cubicBezTo>
                      <a:pt x="7785404" y="-9087"/>
                      <a:pt x="7866082" y="-24227"/>
                      <a:pt x="8065074" y="0"/>
                    </a:cubicBezTo>
                    <a:cubicBezTo>
                      <a:pt x="8264066" y="24227"/>
                      <a:pt x="8367428" y="-16248"/>
                      <a:pt x="8446971" y="0"/>
                    </a:cubicBezTo>
                    <a:cubicBezTo>
                      <a:pt x="8526514" y="16248"/>
                      <a:pt x="8730646" y="4553"/>
                      <a:pt x="8933023" y="0"/>
                    </a:cubicBezTo>
                    <a:cubicBezTo>
                      <a:pt x="9135400" y="-4553"/>
                      <a:pt x="9227544" y="-102"/>
                      <a:pt x="9314920" y="0"/>
                    </a:cubicBezTo>
                    <a:cubicBezTo>
                      <a:pt x="9402296" y="102"/>
                      <a:pt x="9668371" y="-28702"/>
                      <a:pt x="10009279" y="0"/>
                    </a:cubicBezTo>
                    <a:cubicBezTo>
                      <a:pt x="10350187" y="28702"/>
                      <a:pt x="10523351" y="6445"/>
                      <a:pt x="10668920" y="0"/>
                    </a:cubicBezTo>
                    <a:cubicBezTo>
                      <a:pt x="10810600" y="21612"/>
                      <a:pt x="10926082" y="112095"/>
                      <a:pt x="10922456" y="253536"/>
                    </a:cubicBezTo>
                    <a:cubicBezTo>
                      <a:pt x="10925165" y="533663"/>
                      <a:pt x="10910602" y="674802"/>
                      <a:pt x="10922456" y="949230"/>
                    </a:cubicBezTo>
                    <a:cubicBezTo>
                      <a:pt x="10934310" y="1223658"/>
                      <a:pt x="10906306" y="1366240"/>
                      <a:pt x="10922456" y="1519698"/>
                    </a:cubicBezTo>
                    <a:cubicBezTo>
                      <a:pt x="10938606" y="1673156"/>
                      <a:pt x="10931848" y="1871856"/>
                      <a:pt x="10922456" y="2173651"/>
                    </a:cubicBezTo>
                    <a:cubicBezTo>
                      <a:pt x="10913064" y="2475446"/>
                      <a:pt x="10885015" y="2763470"/>
                      <a:pt x="10922456" y="2952827"/>
                    </a:cubicBezTo>
                    <a:cubicBezTo>
                      <a:pt x="10959897" y="3142184"/>
                      <a:pt x="10944689" y="3412672"/>
                      <a:pt x="10922456" y="3565038"/>
                    </a:cubicBezTo>
                    <a:cubicBezTo>
                      <a:pt x="10900223" y="3717404"/>
                      <a:pt x="10934203" y="4113567"/>
                      <a:pt x="10922456" y="4427698"/>
                    </a:cubicBezTo>
                    <a:cubicBezTo>
                      <a:pt x="10901461" y="4576454"/>
                      <a:pt x="10823540" y="4682312"/>
                      <a:pt x="10668920" y="4681234"/>
                    </a:cubicBezTo>
                    <a:cubicBezTo>
                      <a:pt x="10463841" y="4661440"/>
                      <a:pt x="10401919" y="4669444"/>
                      <a:pt x="10182869" y="4681234"/>
                    </a:cubicBezTo>
                    <a:cubicBezTo>
                      <a:pt x="9963819" y="4693024"/>
                      <a:pt x="9645025" y="4706825"/>
                      <a:pt x="9280202" y="4681234"/>
                    </a:cubicBezTo>
                    <a:cubicBezTo>
                      <a:pt x="8915379" y="4655643"/>
                      <a:pt x="8691103" y="4686609"/>
                      <a:pt x="8481689" y="4681234"/>
                    </a:cubicBezTo>
                    <a:cubicBezTo>
                      <a:pt x="8272275" y="4675859"/>
                      <a:pt x="8073013" y="4702770"/>
                      <a:pt x="7891484" y="4681234"/>
                    </a:cubicBezTo>
                    <a:cubicBezTo>
                      <a:pt x="7709955" y="4659698"/>
                      <a:pt x="7536625" y="4685795"/>
                      <a:pt x="7301279" y="4681234"/>
                    </a:cubicBezTo>
                    <a:cubicBezTo>
                      <a:pt x="7065934" y="4676673"/>
                      <a:pt x="6757987" y="4682775"/>
                      <a:pt x="6398613" y="4681234"/>
                    </a:cubicBezTo>
                    <a:cubicBezTo>
                      <a:pt x="6039239" y="4679693"/>
                      <a:pt x="6080043" y="4678059"/>
                      <a:pt x="5808407" y="4681234"/>
                    </a:cubicBezTo>
                    <a:cubicBezTo>
                      <a:pt x="5536771" y="4684409"/>
                      <a:pt x="5361685" y="4656041"/>
                      <a:pt x="5218202" y="4681234"/>
                    </a:cubicBezTo>
                    <a:cubicBezTo>
                      <a:pt x="5074719" y="4706427"/>
                      <a:pt x="4923992" y="4679503"/>
                      <a:pt x="4836305" y="4681234"/>
                    </a:cubicBezTo>
                    <a:cubicBezTo>
                      <a:pt x="4748618" y="4682965"/>
                      <a:pt x="4288020" y="4666790"/>
                      <a:pt x="4141946" y="4681234"/>
                    </a:cubicBezTo>
                    <a:cubicBezTo>
                      <a:pt x="3995872" y="4695678"/>
                      <a:pt x="3741338" y="4670379"/>
                      <a:pt x="3343433" y="4681234"/>
                    </a:cubicBezTo>
                    <a:cubicBezTo>
                      <a:pt x="2945528" y="4692089"/>
                      <a:pt x="2822023" y="4646703"/>
                      <a:pt x="2440767" y="4681234"/>
                    </a:cubicBezTo>
                    <a:cubicBezTo>
                      <a:pt x="2059511" y="4715765"/>
                      <a:pt x="1796477" y="4641228"/>
                      <a:pt x="1538100" y="4681234"/>
                    </a:cubicBezTo>
                    <a:cubicBezTo>
                      <a:pt x="1279723" y="4721240"/>
                      <a:pt x="1037759" y="4664752"/>
                      <a:pt x="843741" y="4681234"/>
                    </a:cubicBezTo>
                    <a:cubicBezTo>
                      <a:pt x="649723" y="4697716"/>
                      <a:pt x="503260" y="4709929"/>
                      <a:pt x="253536" y="4681234"/>
                    </a:cubicBezTo>
                    <a:cubicBezTo>
                      <a:pt x="104586" y="4685435"/>
                      <a:pt x="1561" y="4563091"/>
                      <a:pt x="0" y="4427698"/>
                    </a:cubicBezTo>
                    <a:cubicBezTo>
                      <a:pt x="16292" y="4219901"/>
                      <a:pt x="-9568" y="3909721"/>
                      <a:pt x="0" y="3648521"/>
                    </a:cubicBezTo>
                    <a:cubicBezTo>
                      <a:pt x="9568" y="3387321"/>
                      <a:pt x="-6966" y="3172554"/>
                      <a:pt x="0" y="2952827"/>
                    </a:cubicBezTo>
                    <a:cubicBezTo>
                      <a:pt x="6966" y="2733100"/>
                      <a:pt x="-27542" y="2657632"/>
                      <a:pt x="0" y="2382359"/>
                    </a:cubicBezTo>
                    <a:cubicBezTo>
                      <a:pt x="27542" y="2107086"/>
                      <a:pt x="20398" y="2044374"/>
                      <a:pt x="0" y="1728407"/>
                    </a:cubicBezTo>
                    <a:cubicBezTo>
                      <a:pt x="-20398" y="1412440"/>
                      <a:pt x="2419" y="1120904"/>
                      <a:pt x="0" y="949230"/>
                    </a:cubicBezTo>
                    <a:cubicBezTo>
                      <a:pt x="-2419" y="777556"/>
                      <a:pt x="29169" y="568548"/>
                      <a:pt x="0" y="253536"/>
                    </a:cubicBezTo>
                    <a:close/>
                  </a:path>
                  <a:path w="10922456" h="4681234" stroke="0" extrusionOk="0">
                    <a:moveTo>
                      <a:pt x="0" y="253536"/>
                    </a:moveTo>
                    <a:cubicBezTo>
                      <a:pt x="6333" y="115607"/>
                      <a:pt x="124210" y="-32651"/>
                      <a:pt x="253536" y="0"/>
                    </a:cubicBezTo>
                    <a:cubicBezTo>
                      <a:pt x="369383" y="-353"/>
                      <a:pt x="539335" y="10665"/>
                      <a:pt x="635433" y="0"/>
                    </a:cubicBezTo>
                    <a:cubicBezTo>
                      <a:pt x="731531" y="-10665"/>
                      <a:pt x="894222" y="-8278"/>
                      <a:pt x="1121485" y="0"/>
                    </a:cubicBezTo>
                    <a:cubicBezTo>
                      <a:pt x="1348748" y="8278"/>
                      <a:pt x="1522218" y="19325"/>
                      <a:pt x="1711690" y="0"/>
                    </a:cubicBezTo>
                    <a:cubicBezTo>
                      <a:pt x="1901163" y="-19325"/>
                      <a:pt x="2130241" y="-21785"/>
                      <a:pt x="2406049" y="0"/>
                    </a:cubicBezTo>
                    <a:cubicBezTo>
                      <a:pt x="2681857" y="21785"/>
                      <a:pt x="2794937" y="-7819"/>
                      <a:pt x="2996254" y="0"/>
                    </a:cubicBezTo>
                    <a:cubicBezTo>
                      <a:pt x="3197571" y="7819"/>
                      <a:pt x="3291401" y="-1907"/>
                      <a:pt x="3378151" y="0"/>
                    </a:cubicBezTo>
                    <a:cubicBezTo>
                      <a:pt x="3464901" y="1907"/>
                      <a:pt x="4013338" y="28818"/>
                      <a:pt x="4176664" y="0"/>
                    </a:cubicBezTo>
                    <a:cubicBezTo>
                      <a:pt x="4339990" y="-28818"/>
                      <a:pt x="4810160" y="-11694"/>
                      <a:pt x="4975177" y="0"/>
                    </a:cubicBezTo>
                    <a:cubicBezTo>
                      <a:pt x="5140194" y="11694"/>
                      <a:pt x="5396576" y="20791"/>
                      <a:pt x="5773690" y="0"/>
                    </a:cubicBezTo>
                    <a:cubicBezTo>
                      <a:pt x="6150804" y="-20791"/>
                      <a:pt x="6294795" y="6869"/>
                      <a:pt x="6676356" y="0"/>
                    </a:cubicBezTo>
                    <a:cubicBezTo>
                      <a:pt x="7057917" y="-6869"/>
                      <a:pt x="7089996" y="-32324"/>
                      <a:pt x="7370715" y="0"/>
                    </a:cubicBezTo>
                    <a:cubicBezTo>
                      <a:pt x="7651434" y="32324"/>
                      <a:pt x="8043428" y="-32007"/>
                      <a:pt x="8273382" y="0"/>
                    </a:cubicBezTo>
                    <a:cubicBezTo>
                      <a:pt x="8503336" y="32007"/>
                      <a:pt x="8678791" y="-27263"/>
                      <a:pt x="9071894" y="0"/>
                    </a:cubicBezTo>
                    <a:cubicBezTo>
                      <a:pt x="9464997" y="27263"/>
                      <a:pt x="9539999" y="20013"/>
                      <a:pt x="9766253" y="0"/>
                    </a:cubicBezTo>
                    <a:cubicBezTo>
                      <a:pt x="9992507" y="-20013"/>
                      <a:pt x="10243908" y="-10030"/>
                      <a:pt x="10668920" y="0"/>
                    </a:cubicBezTo>
                    <a:cubicBezTo>
                      <a:pt x="10826805" y="-5008"/>
                      <a:pt x="10925194" y="109852"/>
                      <a:pt x="10922456" y="253536"/>
                    </a:cubicBezTo>
                    <a:cubicBezTo>
                      <a:pt x="10905016" y="478826"/>
                      <a:pt x="10893038" y="619162"/>
                      <a:pt x="10922456" y="865746"/>
                    </a:cubicBezTo>
                    <a:cubicBezTo>
                      <a:pt x="10951875" y="1112330"/>
                      <a:pt x="10919347" y="1216073"/>
                      <a:pt x="10922456" y="1477957"/>
                    </a:cubicBezTo>
                    <a:cubicBezTo>
                      <a:pt x="10925565" y="1739841"/>
                      <a:pt x="10921933" y="1835104"/>
                      <a:pt x="10922456" y="2131909"/>
                    </a:cubicBezTo>
                    <a:cubicBezTo>
                      <a:pt x="10922979" y="2428714"/>
                      <a:pt x="10894258" y="2548423"/>
                      <a:pt x="10922456" y="2869344"/>
                    </a:cubicBezTo>
                    <a:cubicBezTo>
                      <a:pt x="10950654" y="3190266"/>
                      <a:pt x="10894404" y="3246893"/>
                      <a:pt x="10922456" y="3481555"/>
                    </a:cubicBezTo>
                    <a:cubicBezTo>
                      <a:pt x="10950508" y="3716217"/>
                      <a:pt x="10951668" y="4132627"/>
                      <a:pt x="10922456" y="4427698"/>
                    </a:cubicBezTo>
                    <a:cubicBezTo>
                      <a:pt x="10908810" y="4537967"/>
                      <a:pt x="10796617" y="4680011"/>
                      <a:pt x="10668920" y="4681234"/>
                    </a:cubicBezTo>
                    <a:cubicBezTo>
                      <a:pt x="10552403" y="4681352"/>
                      <a:pt x="10375248" y="4691399"/>
                      <a:pt x="10287023" y="4681234"/>
                    </a:cubicBezTo>
                    <a:cubicBezTo>
                      <a:pt x="10198798" y="4671069"/>
                      <a:pt x="9588999" y="4671244"/>
                      <a:pt x="9384356" y="4681234"/>
                    </a:cubicBezTo>
                    <a:cubicBezTo>
                      <a:pt x="9179713" y="4691224"/>
                      <a:pt x="9092294" y="4664855"/>
                      <a:pt x="9002459" y="4681234"/>
                    </a:cubicBezTo>
                    <a:cubicBezTo>
                      <a:pt x="8912624" y="4697613"/>
                      <a:pt x="8509176" y="4695254"/>
                      <a:pt x="8203946" y="4681234"/>
                    </a:cubicBezTo>
                    <a:cubicBezTo>
                      <a:pt x="7898716" y="4667214"/>
                      <a:pt x="7652785" y="4686672"/>
                      <a:pt x="7405433" y="4681234"/>
                    </a:cubicBezTo>
                    <a:cubicBezTo>
                      <a:pt x="7158081" y="4675796"/>
                      <a:pt x="6958104" y="4661555"/>
                      <a:pt x="6606920" y="4681234"/>
                    </a:cubicBezTo>
                    <a:cubicBezTo>
                      <a:pt x="6255736" y="4700913"/>
                      <a:pt x="6362288" y="4681249"/>
                      <a:pt x="6120869" y="4681234"/>
                    </a:cubicBezTo>
                    <a:cubicBezTo>
                      <a:pt x="5879450" y="4681219"/>
                      <a:pt x="5684158" y="4672265"/>
                      <a:pt x="5426510" y="4681234"/>
                    </a:cubicBezTo>
                    <a:cubicBezTo>
                      <a:pt x="5168862" y="4690203"/>
                      <a:pt x="4831656" y="4671975"/>
                      <a:pt x="4627997" y="4681234"/>
                    </a:cubicBezTo>
                    <a:cubicBezTo>
                      <a:pt x="4424338" y="4690493"/>
                      <a:pt x="4168996" y="4660111"/>
                      <a:pt x="4037792" y="4681234"/>
                    </a:cubicBezTo>
                    <a:cubicBezTo>
                      <a:pt x="3906588" y="4702357"/>
                      <a:pt x="3424667" y="4723128"/>
                      <a:pt x="3135126" y="4681234"/>
                    </a:cubicBezTo>
                    <a:cubicBezTo>
                      <a:pt x="2845585" y="4639340"/>
                      <a:pt x="2774287" y="4695599"/>
                      <a:pt x="2649074" y="4681234"/>
                    </a:cubicBezTo>
                    <a:cubicBezTo>
                      <a:pt x="2523861" y="4666869"/>
                      <a:pt x="2174520" y="4712684"/>
                      <a:pt x="1746408" y="4681234"/>
                    </a:cubicBezTo>
                    <a:cubicBezTo>
                      <a:pt x="1318296" y="4649784"/>
                      <a:pt x="1149756" y="4676357"/>
                      <a:pt x="843741" y="4681234"/>
                    </a:cubicBezTo>
                    <a:cubicBezTo>
                      <a:pt x="537726" y="4686111"/>
                      <a:pt x="546833" y="4666011"/>
                      <a:pt x="253536" y="4681234"/>
                    </a:cubicBezTo>
                    <a:cubicBezTo>
                      <a:pt x="101963" y="4684371"/>
                      <a:pt x="3321" y="4567742"/>
                      <a:pt x="0" y="4427698"/>
                    </a:cubicBezTo>
                    <a:cubicBezTo>
                      <a:pt x="2681" y="4192633"/>
                      <a:pt x="22253" y="3980821"/>
                      <a:pt x="0" y="3648521"/>
                    </a:cubicBezTo>
                    <a:cubicBezTo>
                      <a:pt x="-22253" y="3316221"/>
                      <a:pt x="7960" y="3095377"/>
                      <a:pt x="0" y="2869344"/>
                    </a:cubicBezTo>
                    <a:cubicBezTo>
                      <a:pt x="-7960" y="2643311"/>
                      <a:pt x="1842" y="2478009"/>
                      <a:pt x="0" y="2173651"/>
                    </a:cubicBezTo>
                    <a:cubicBezTo>
                      <a:pt x="-1842" y="1869293"/>
                      <a:pt x="-20985" y="1796776"/>
                      <a:pt x="0" y="1561440"/>
                    </a:cubicBezTo>
                    <a:cubicBezTo>
                      <a:pt x="20985" y="1326104"/>
                      <a:pt x="17557" y="1014283"/>
                      <a:pt x="0" y="865746"/>
                    </a:cubicBezTo>
                    <a:cubicBezTo>
                      <a:pt x="-17557" y="717209"/>
                      <a:pt x="-7495" y="460405"/>
                      <a:pt x="0" y="253536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="" xmlns:ask="http://schemas.microsoft.com/office/drawing/2018/sketchyshapes" sd="1752748507">
                      <a:prstGeom prst="roundRect">
                        <a:avLst>
                          <a:gd name="adj" fmla="val 5416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8B6C057-CCAC-4C4B-80CF-2B70A2DA32D9}"/>
                  </a:ext>
                </a:extLst>
              </p:cNvPr>
              <p:cNvSpPr txBox="1"/>
              <p:nvPr/>
            </p:nvSpPr>
            <p:spPr>
              <a:xfrm>
                <a:off x="7629818" y="3266598"/>
                <a:ext cx="1597305" cy="629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800" b="1" dirty="0" smtClean="0"/>
                  <a:t>인도양</a:t>
                </a:r>
                <a:endParaRPr lang="en-US" altLang="ko-KR" sz="2800" b="1" dirty="0"/>
              </a:p>
            </p:txBody>
          </p:sp>
        </p:grpSp>
        <p:grpSp>
          <p:nvGrpSpPr>
            <p:cNvPr id="13" name="그룹 12"/>
            <p:cNvGrpSpPr/>
            <p:nvPr/>
          </p:nvGrpSpPr>
          <p:grpSpPr>
            <a:xfrm>
              <a:off x="5786646" y="1210036"/>
              <a:ext cx="1990800" cy="767254"/>
              <a:chOff x="4233092" y="4159755"/>
              <a:chExt cx="1990800" cy="767254"/>
            </a:xfrm>
          </p:grpSpPr>
          <p:sp>
            <p:nvSpPr>
              <p:cNvPr id="28" name="사각형: 둥근 모서리 3">
                <a:extLst>
                  <a:ext uri="{FF2B5EF4-FFF2-40B4-BE49-F238E27FC236}">
                    <a16:creationId xmlns:a16="http://schemas.microsoft.com/office/drawing/2014/main" id="{B8A2843A-6ADB-4000-90B5-17B87DE181B3}"/>
                  </a:ext>
                </a:extLst>
              </p:cNvPr>
              <p:cNvSpPr/>
              <p:nvPr/>
            </p:nvSpPr>
            <p:spPr>
              <a:xfrm>
                <a:off x="4233092" y="4159755"/>
                <a:ext cx="1990800" cy="767254"/>
              </a:xfrm>
              <a:custGeom>
                <a:avLst/>
                <a:gdLst>
                  <a:gd name="connsiteX0" fmla="*/ 0 w 10922456"/>
                  <a:gd name="connsiteY0" fmla="*/ 253536 h 4681234"/>
                  <a:gd name="connsiteX1" fmla="*/ 253536 w 10922456"/>
                  <a:gd name="connsiteY1" fmla="*/ 0 h 4681234"/>
                  <a:gd name="connsiteX2" fmla="*/ 843741 w 10922456"/>
                  <a:gd name="connsiteY2" fmla="*/ 0 h 4681234"/>
                  <a:gd name="connsiteX3" fmla="*/ 1538100 w 10922456"/>
                  <a:gd name="connsiteY3" fmla="*/ 0 h 4681234"/>
                  <a:gd name="connsiteX4" fmla="*/ 1919997 w 10922456"/>
                  <a:gd name="connsiteY4" fmla="*/ 0 h 4681234"/>
                  <a:gd name="connsiteX5" fmla="*/ 2718510 w 10922456"/>
                  <a:gd name="connsiteY5" fmla="*/ 0 h 4681234"/>
                  <a:gd name="connsiteX6" fmla="*/ 3412869 w 10922456"/>
                  <a:gd name="connsiteY6" fmla="*/ 0 h 4681234"/>
                  <a:gd name="connsiteX7" fmla="*/ 4107228 w 10922456"/>
                  <a:gd name="connsiteY7" fmla="*/ 0 h 4681234"/>
                  <a:gd name="connsiteX8" fmla="*/ 4801587 w 10922456"/>
                  <a:gd name="connsiteY8" fmla="*/ 0 h 4681234"/>
                  <a:gd name="connsiteX9" fmla="*/ 5495946 w 10922456"/>
                  <a:gd name="connsiteY9" fmla="*/ 0 h 4681234"/>
                  <a:gd name="connsiteX10" fmla="*/ 6190305 w 10922456"/>
                  <a:gd name="connsiteY10" fmla="*/ 0 h 4681234"/>
                  <a:gd name="connsiteX11" fmla="*/ 6988818 w 10922456"/>
                  <a:gd name="connsiteY11" fmla="*/ 0 h 4681234"/>
                  <a:gd name="connsiteX12" fmla="*/ 7579023 w 10922456"/>
                  <a:gd name="connsiteY12" fmla="*/ 0 h 4681234"/>
                  <a:gd name="connsiteX13" fmla="*/ 8065074 w 10922456"/>
                  <a:gd name="connsiteY13" fmla="*/ 0 h 4681234"/>
                  <a:gd name="connsiteX14" fmla="*/ 8446971 w 10922456"/>
                  <a:gd name="connsiteY14" fmla="*/ 0 h 4681234"/>
                  <a:gd name="connsiteX15" fmla="*/ 8933023 w 10922456"/>
                  <a:gd name="connsiteY15" fmla="*/ 0 h 4681234"/>
                  <a:gd name="connsiteX16" fmla="*/ 9314920 w 10922456"/>
                  <a:gd name="connsiteY16" fmla="*/ 0 h 4681234"/>
                  <a:gd name="connsiteX17" fmla="*/ 10009279 w 10922456"/>
                  <a:gd name="connsiteY17" fmla="*/ 0 h 4681234"/>
                  <a:gd name="connsiteX18" fmla="*/ 10668920 w 10922456"/>
                  <a:gd name="connsiteY18" fmla="*/ 0 h 4681234"/>
                  <a:gd name="connsiteX19" fmla="*/ 10922456 w 10922456"/>
                  <a:gd name="connsiteY19" fmla="*/ 253536 h 4681234"/>
                  <a:gd name="connsiteX20" fmla="*/ 10922456 w 10922456"/>
                  <a:gd name="connsiteY20" fmla="*/ 949230 h 4681234"/>
                  <a:gd name="connsiteX21" fmla="*/ 10922456 w 10922456"/>
                  <a:gd name="connsiteY21" fmla="*/ 1519698 h 4681234"/>
                  <a:gd name="connsiteX22" fmla="*/ 10922456 w 10922456"/>
                  <a:gd name="connsiteY22" fmla="*/ 2173651 h 4681234"/>
                  <a:gd name="connsiteX23" fmla="*/ 10922456 w 10922456"/>
                  <a:gd name="connsiteY23" fmla="*/ 2952827 h 4681234"/>
                  <a:gd name="connsiteX24" fmla="*/ 10922456 w 10922456"/>
                  <a:gd name="connsiteY24" fmla="*/ 3565038 h 4681234"/>
                  <a:gd name="connsiteX25" fmla="*/ 10922456 w 10922456"/>
                  <a:gd name="connsiteY25" fmla="*/ 4427698 h 4681234"/>
                  <a:gd name="connsiteX26" fmla="*/ 10668920 w 10922456"/>
                  <a:gd name="connsiteY26" fmla="*/ 4681234 h 4681234"/>
                  <a:gd name="connsiteX27" fmla="*/ 10182869 w 10922456"/>
                  <a:gd name="connsiteY27" fmla="*/ 4681234 h 4681234"/>
                  <a:gd name="connsiteX28" fmla="*/ 9280202 w 10922456"/>
                  <a:gd name="connsiteY28" fmla="*/ 4681234 h 4681234"/>
                  <a:gd name="connsiteX29" fmla="*/ 8481689 w 10922456"/>
                  <a:gd name="connsiteY29" fmla="*/ 4681234 h 4681234"/>
                  <a:gd name="connsiteX30" fmla="*/ 7891484 w 10922456"/>
                  <a:gd name="connsiteY30" fmla="*/ 4681234 h 4681234"/>
                  <a:gd name="connsiteX31" fmla="*/ 7301279 w 10922456"/>
                  <a:gd name="connsiteY31" fmla="*/ 4681234 h 4681234"/>
                  <a:gd name="connsiteX32" fmla="*/ 6398613 w 10922456"/>
                  <a:gd name="connsiteY32" fmla="*/ 4681234 h 4681234"/>
                  <a:gd name="connsiteX33" fmla="*/ 5808407 w 10922456"/>
                  <a:gd name="connsiteY33" fmla="*/ 4681234 h 4681234"/>
                  <a:gd name="connsiteX34" fmla="*/ 5218202 w 10922456"/>
                  <a:gd name="connsiteY34" fmla="*/ 4681234 h 4681234"/>
                  <a:gd name="connsiteX35" fmla="*/ 4836305 w 10922456"/>
                  <a:gd name="connsiteY35" fmla="*/ 4681234 h 4681234"/>
                  <a:gd name="connsiteX36" fmla="*/ 4141946 w 10922456"/>
                  <a:gd name="connsiteY36" fmla="*/ 4681234 h 4681234"/>
                  <a:gd name="connsiteX37" fmla="*/ 3343433 w 10922456"/>
                  <a:gd name="connsiteY37" fmla="*/ 4681234 h 4681234"/>
                  <a:gd name="connsiteX38" fmla="*/ 2440767 w 10922456"/>
                  <a:gd name="connsiteY38" fmla="*/ 4681234 h 4681234"/>
                  <a:gd name="connsiteX39" fmla="*/ 1538100 w 10922456"/>
                  <a:gd name="connsiteY39" fmla="*/ 4681234 h 4681234"/>
                  <a:gd name="connsiteX40" fmla="*/ 843741 w 10922456"/>
                  <a:gd name="connsiteY40" fmla="*/ 4681234 h 4681234"/>
                  <a:gd name="connsiteX41" fmla="*/ 253536 w 10922456"/>
                  <a:gd name="connsiteY41" fmla="*/ 4681234 h 4681234"/>
                  <a:gd name="connsiteX42" fmla="*/ 0 w 10922456"/>
                  <a:gd name="connsiteY42" fmla="*/ 4427698 h 4681234"/>
                  <a:gd name="connsiteX43" fmla="*/ 0 w 10922456"/>
                  <a:gd name="connsiteY43" fmla="*/ 3648521 h 4681234"/>
                  <a:gd name="connsiteX44" fmla="*/ 0 w 10922456"/>
                  <a:gd name="connsiteY44" fmla="*/ 2952827 h 4681234"/>
                  <a:gd name="connsiteX45" fmla="*/ 0 w 10922456"/>
                  <a:gd name="connsiteY45" fmla="*/ 2382359 h 4681234"/>
                  <a:gd name="connsiteX46" fmla="*/ 0 w 10922456"/>
                  <a:gd name="connsiteY46" fmla="*/ 1728407 h 4681234"/>
                  <a:gd name="connsiteX47" fmla="*/ 0 w 10922456"/>
                  <a:gd name="connsiteY47" fmla="*/ 949230 h 4681234"/>
                  <a:gd name="connsiteX48" fmla="*/ 0 w 10922456"/>
                  <a:gd name="connsiteY48" fmla="*/ 253536 h 468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922456" h="4681234" fill="none" extrusionOk="0">
                    <a:moveTo>
                      <a:pt x="0" y="253536"/>
                    </a:moveTo>
                    <a:cubicBezTo>
                      <a:pt x="6446" y="101748"/>
                      <a:pt x="133381" y="14067"/>
                      <a:pt x="253536" y="0"/>
                    </a:cubicBezTo>
                    <a:cubicBezTo>
                      <a:pt x="466034" y="4615"/>
                      <a:pt x="664551" y="8322"/>
                      <a:pt x="843741" y="0"/>
                    </a:cubicBezTo>
                    <a:cubicBezTo>
                      <a:pt x="1022932" y="-8322"/>
                      <a:pt x="1340015" y="-9617"/>
                      <a:pt x="1538100" y="0"/>
                    </a:cubicBezTo>
                    <a:cubicBezTo>
                      <a:pt x="1736185" y="9617"/>
                      <a:pt x="1775930" y="4280"/>
                      <a:pt x="1919997" y="0"/>
                    </a:cubicBezTo>
                    <a:cubicBezTo>
                      <a:pt x="2064064" y="-4280"/>
                      <a:pt x="2423910" y="18903"/>
                      <a:pt x="2718510" y="0"/>
                    </a:cubicBezTo>
                    <a:cubicBezTo>
                      <a:pt x="3013110" y="-18903"/>
                      <a:pt x="3186734" y="23662"/>
                      <a:pt x="3412869" y="0"/>
                    </a:cubicBezTo>
                    <a:cubicBezTo>
                      <a:pt x="3639004" y="-23662"/>
                      <a:pt x="3792241" y="24607"/>
                      <a:pt x="4107228" y="0"/>
                    </a:cubicBezTo>
                    <a:cubicBezTo>
                      <a:pt x="4422215" y="-24607"/>
                      <a:pt x="4509678" y="-33836"/>
                      <a:pt x="4801587" y="0"/>
                    </a:cubicBezTo>
                    <a:cubicBezTo>
                      <a:pt x="5093496" y="33836"/>
                      <a:pt x="5155207" y="29190"/>
                      <a:pt x="5495946" y="0"/>
                    </a:cubicBezTo>
                    <a:cubicBezTo>
                      <a:pt x="5836685" y="-29190"/>
                      <a:pt x="5876203" y="30034"/>
                      <a:pt x="6190305" y="0"/>
                    </a:cubicBezTo>
                    <a:cubicBezTo>
                      <a:pt x="6504407" y="-30034"/>
                      <a:pt x="6676674" y="13338"/>
                      <a:pt x="6988818" y="0"/>
                    </a:cubicBezTo>
                    <a:cubicBezTo>
                      <a:pt x="7300962" y="-13338"/>
                      <a:pt x="7372643" y="9087"/>
                      <a:pt x="7579023" y="0"/>
                    </a:cubicBezTo>
                    <a:cubicBezTo>
                      <a:pt x="7785404" y="-9087"/>
                      <a:pt x="7866082" y="-24227"/>
                      <a:pt x="8065074" y="0"/>
                    </a:cubicBezTo>
                    <a:cubicBezTo>
                      <a:pt x="8264066" y="24227"/>
                      <a:pt x="8367428" y="-16248"/>
                      <a:pt x="8446971" y="0"/>
                    </a:cubicBezTo>
                    <a:cubicBezTo>
                      <a:pt x="8526514" y="16248"/>
                      <a:pt x="8730646" y="4553"/>
                      <a:pt x="8933023" y="0"/>
                    </a:cubicBezTo>
                    <a:cubicBezTo>
                      <a:pt x="9135400" y="-4553"/>
                      <a:pt x="9227544" y="-102"/>
                      <a:pt x="9314920" y="0"/>
                    </a:cubicBezTo>
                    <a:cubicBezTo>
                      <a:pt x="9402296" y="102"/>
                      <a:pt x="9668371" y="-28702"/>
                      <a:pt x="10009279" y="0"/>
                    </a:cubicBezTo>
                    <a:cubicBezTo>
                      <a:pt x="10350187" y="28702"/>
                      <a:pt x="10523351" y="6445"/>
                      <a:pt x="10668920" y="0"/>
                    </a:cubicBezTo>
                    <a:cubicBezTo>
                      <a:pt x="10810600" y="21612"/>
                      <a:pt x="10926082" y="112095"/>
                      <a:pt x="10922456" y="253536"/>
                    </a:cubicBezTo>
                    <a:cubicBezTo>
                      <a:pt x="10925165" y="533663"/>
                      <a:pt x="10910602" y="674802"/>
                      <a:pt x="10922456" y="949230"/>
                    </a:cubicBezTo>
                    <a:cubicBezTo>
                      <a:pt x="10934310" y="1223658"/>
                      <a:pt x="10906306" y="1366240"/>
                      <a:pt x="10922456" y="1519698"/>
                    </a:cubicBezTo>
                    <a:cubicBezTo>
                      <a:pt x="10938606" y="1673156"/>
                      <a:pt x="10931848" y="1871856"/>
                      <a:pt x="10922456" y="2173651"/>
                    </a:cubicBezTo>
                    <a:cubicBezTo>
                      <a:pt x="10913064" y="2475446"/>
                      <a:pt x="10885015" y="2763470"/>
                      <a:pt x="10922456" y="2952827"/>
                    </a:cubicBezTo>
                    <a:cubicBezTo>
                      <a:pt x="10959897" y="3142184"/>
                      <a:pt x="10944689" y="3412672"/>
                      <a:pt x="10922456" y="3565038"/>
                    </a:cubicBezTo>
                    <a:cubicBezTo>
                      <a:pt x="10900223" y="3717404"/>
                      <a:pt x="10934203" y="4113567"/>
                      <a:pt x="10922456" y="4427698"/>
                    </a:cubicBezTo>
                    <a:cubicBezTo>
                      <a:pt x="10901461" y="4576454"/>
                      <a:pt x="10823540" y="4682312"/>
                      <a:pt x="10668920" y="4681234"/>
                    </a:cubicBezTo>
                    <a:cubicBezTo>
                      <a:pt x="10463841" y="4661440"/>
                      <a:pt x="10401919" y="4669444"/>
                      <a:pt x="10182869" y="4681234"/>
                    </a:cubicBezTo>
                    <a:cubicBezTo>
                      <a:pt x="9963819" y="4693024"/>
                      <a:pt x="9645025" y="4706825"/>
                      <a:pt x="9280202" y="4681234"/>
                    </a:cubicBezTo>
                    <a:cubicBezTo>
                      <a:pt x="8915379" y="4655643"/>
                      <a:pt x="8691103" y="4686609"/>
                      <a:pt x="8481689" y="4681234"/>
                    </a:cubicBezTo>
                    <a:cubicBezTo>
                      <a:pt x="8272275" y="4675859"/>
                      <a:pt x="8073013" y="4702770"/>
                      <a:pt x="7891484" y="4681234"/>
                    </a:cubicBezTo>
                    <a:cubicBezTo>
                      <a:pt x="7709955" y="4659698"/>
                      <a:pt x="7536625" y="4685795"/>
                      <a:pt x="7301279" y="4681234"/>
                    </a:cubicBezTo>
                    <a:cubicBezTo>
                      <a:pt x="7065934" y="4676673"/>
                      <a:pt x="6757987" y="4682775"/>
                      <a:pt x="6398613" y="4681234"/>
                    </a:cubicBezTo>
                    <a:cubicBezTo>
                      <a:pt x="6039239" y="4679693"/>
                      <a:pt x="6080043" y="4678059"/>
                      <a:pt x="5808407" y="4681234"/>
                    </a:cubicBezTo>
                    <a:cubicBezTo>
                      <a:pt x="5536771" y="4684409"/>
                      <a:pt x="5361685" y="4656041"/>
                      <a:pt x="5218202" y="4681234"/>
                    </a:cubicBezTo>
                    <a:cubicBezTo>
                      <a:pt x="5074719" y="4706427"/>
                      <a:pt x="4923992" y="4679503"/>
                      <a:pt x="4836305" y="4681234"/>
                    </a:cubicBezTo>
                    <a:cubicBezTo>
                      <a:pt x="4748618" y="4682965"/>
                      <a:pt x="4288020" y="4666790"/>
                      <a:pt x="4141946" y="4681234"/>
                    </a:cubicBezTo>
                    <a:cubicBezTo>
                      <a:pt x="3995872" y="4695678"/>
                      <a:pt x="3741338" y="4670379"/>
                      <a:pt x="3343433" y="4681234"/>
                    </a:cubicBezTo>
                    <a:cubicBezTo>
                      <a:pt x="2945528" y="4692089"/>
                      <a:pt x="2822023" y="4646703"/>
                      <a:pt x="2440767" y="4681234"/>
                    </a:cubicBezTo>
                    <a:cubicBezTo>
                      <a:pt x="2059511" y="4715765"/>
                      <a:pt x="1796477" y="4641228"/>
                      <a:pt x="1538100" y="4681234"/>
                    </a:cubicBezTo>
                    <a:cubicBezTo>
                      <a:pt x="1279723" y="4721240"/>
                      <a:pt x="1037759" y="4664752"/>
                      <a:pt x="843741" y="4681234"/>
                    </a:cubicBezTo>
                    <a:cubicBezTo>
                      <a:pt x="649723" y="4697716"/>
                      <a:pt x="503260" y="4709929"/>
                      <a:pt x="253536" y="4681234"/>
                    </a:cubicBezTo>
                    <a:cubicBezTo>
                      <a:pt x="104586" y="4685435"/>
                      <a:pt x="1561" y="4563091"/>
                      <a:pt x="0" y="4427698"/>
                    </a:cubicBezTo>
                    <a:cubicBezTo>
                      <a:pt x="16292" y="4219901"/>
                      <a:pt x="-9568" y="3909721"/>
                      <a:pt x="0" y="3648521"/>
                    </a:cubicBezTo>
                    <a:cubicBezTo>
                      <a:pt x="9568" y="3387321"/>
                      <a:pt x="-6966" y="3172554"/>
                      <a:pt x="0" y="2952827"/>
                    </a:cubicBezTo>
                    <a:cubicBezTo>
                      <a:pt x="6966" y="2733100"/>
                      <a:pt x="-27542" y="2657632"/>
                      <a:pt x="0" y="2382359"/>
                    </a:cubicBezTo>
                    <a:cubicBezTo>
                      <a:pt x="27542" y="2107086"/>
                      <a:pt x="20398" y="2044374"/>
                      <a:pt x="0" y="1728407"/>
                    </a:cubicBezTo>
                    <a:cubicBezTo>
                      <a:pt x="-20398" y="1412440"/>
                      <a:pt x="2419" y="1120904"/>
                      <a:pt x="0" y="949230"/>
                    </a:cubicBezTo>
                    <a:cubicBezTo>
                      <a:pt x="-2419" y="777556"/>
                      <a:pt x="29169" y="568548"/>
                      <a:pt x="0" y="253536"/>
                    </a:cubicBezTo>
                    <a:close/>
                  </a:path>
                  <a:path w="10922456" h="4681234" stroke="0" extrusionOk="0">
                    <a:moveTo>
                      <a:pt x="0" y="253536"/>
                    </a:moveTo>
                    <a:cubicBezTo>
                      <a:pt x="6333" y="115607"/>
                      <a:pt x="124210" y="-32651"/>
                      <a:pt x="253536" y="0"/>
                    </a:cubicBezTo>
                    <a:cubicBezTo>
                      <a:pt x="369383" y="-353"/>
                      <a:pt x="539335" y="10665"/>
                      <a:pt x="635433" y="0"/>
                    </a:cubicBezTo>
                    <a:cubicBezTo>
                      <a:pt x="731531" y="-10665"/>
                      <a:pt x="894222" y="-8278"/>
                      <a:pt x="1121485" y="0"/>
                    </a:cubicBezTo>
                    <a:cubicBezTo>
                      <a:pt x="1348748" y="8278"/>
                      <a:pt x="1522218" y="19325"/>
                      <a:pt x="1711690" y="0"/>
                    </a:cubicBezTo>
                    <a:cubicBezTo>
                      <a:pt x="1901163" y="-19325"/>
                      <a:pt x="2130241" y="-21785"/>
                      <a:pt x="2406049" y="0"/>
                    </a:cubicBezTo>
                    <a:cubicBezTo>
                      <a:pt x="2681857" y="21785"/>
                      <a:pt x="2794937" y="-7819"/>
                      <a:pt x="2996254" y="0"/>
                    </a:cubicBezTo>
                    <a:cubicBezTo>
                      <a:pt x="3197571" y="7819"/>
                      <a:pt x="3291401" y="-1907"/>
                      <a:pt x="3378151" y="0"/>
                    </a:cubicBezTo>
                    <a:cubicBezTo>
                      <a:pt x="3464901" y="1907"/>
                      <a:pt x="4013338" y="28818"/>
                      <a:pt x="4176664" y="0"/>
                    </a:cubicBezTo>
                    <a:cubicBezTo>
                      <a:pt x="4339990" y="-28818"/>
                      <a:pt x="4810160" y="-11694"/>
                      <a:pt x="4975177" y="0"/>
                    </a:cubicBezTo>
                    <a:cubicBezTo>
                      <a:pt x="5140194" y="11694"/>
                      <a:pt x="5396576" y="20791"/>
                      <a:pt x="5773690" y="0"/>
                    </a:cubicBezTo>
                    <a:cubicBezTo>
                      <a:pt x="6150804" y="-20791"/>
                      <a:pt x="6294795" y="6869"/>
                      <a:pt x="6676356" y="0"/>
                    </a:cubicBezTo>
                    <a:cubicBezTo>
                      <a:pt x="7057917" y="-6869"/>
                      <a:pt x="7089996" y="-32324"/>
                      <a:pt x="7370715" y="0"/>
                    </a:cubicBezTo>
                    <a:cubicBezTo>
                      <a:pt x="7651434" y="32324"/>
                      <a:pt x="8043428" y="-32007"/>
                      <a:pt x="8273382" y="0"/>
                    </a:cubicBezTo>
                    <a:cubicBezTo>
                      <a:pt x="8503336" y="32007"/>
                      <a:pt x="8678791" y="-27263"/>
                      <a:pt x="9071894" y="0"/>
                    </a:cubicBezTo>
                    <a:cubicBezTo>
                      <a:pt x="9464997" y="27263"/>
                      <a:pt x="9539999" y="20013"/>
                      <a:pt x="9766253" y="0"/>
                    </a:cubicBezTo>
                    <a:cubicBezTo>
                      <a:pt x="9992507" y="-20013"/>
                      <a:pt x="10243908" y="-10030"/>
                      <a:pt x="10668920" y="0"/>
                    </a:cubicBezTo>
                    <a:cubicBezTo>
                      <a:pt x="10826805" y="-5008"/>
                      <a:pt x="10925194" y="109852"/>
                      <a:pt x="10922456" y="253536"/>
                    </a:cubicBezTo>
                    <a:cubicBezTo>
                      <a:pt x="10905016" y="478826"/>
                      <a:pt x="10893038" y="619162"/>
                      <a:pt x="10922456" y="865746"/>
                    </a:cubicBezTo>
                    <a:cubicBezTo>
                      <a:pt x="10951875" y="1112330"/>
                      <a:pt x="10919347" y="1216073"/>
                      <a:pt x="10922456" y="1477957"/>
                    </a:cubicBezTo>
                    <a:cubicBezTo>
                      <a:pt x="10925565" y="1739841"/>
                      <a:pt x="10921933" y="1835104"/>
                      <a:pt x="10922456" y="2131909"/>
                    </a:cubicBezTo>
                    <a:cubicBezTo>
                      <a:pt x="10922979" y="2428714"/>
                      <a:pt x="10894258" y="2548423"/>
                      <a:pt x="10922456" y="2869344"/>
                    </a:cubicBezTo>
                    <a:cubicBezTo>
                      <a:pt x="10950654" y="3190266"/>
                      <a:pt x="10894404" y="3246893"/>
                      <a:pt x="10922456" y="3481555"/>
                    </a:cubicBezTo>
                    <a:cubicBezTo>
                      <a:pt x="10950508" y="3716217"/>
                      <a:pt x="10951668" y="4132627"/>
                      <a:pt x="10922456" y="4427698"/>
                    </a:cubicBezTo>
                    <a:cubicBezTo>
                      <a:pt x="10908810" y="4537967"/>
                      <a:pt x="10796617" y="4680011"/>
                      <a:pt x="10668920" y="4681234"/>
                    </a:cubicBezTo>
                    <a:cubicBezTo>
                      <a:pt x="10552403" y="4681352"/>
                      <a:pt x="10375248" y="4691399"/>
                      <a:pt x="10287023" y="4681234"/>
                    </a:cubicBezTo>
                    <a:cubicBezTo>
                      <a:pt x="10198798" y="4671069"/>
                      <a:pt x="9588999" y="4671244"/>
                      <a:pt x="9384356" y="4681234"/>
                    </a:cubicBezTo>
                    <a:cubicBezTo>
                      <a:pt x="9179713" y="4691224"/>
                      <a:pt x="9092294" y="4664855"/>
                      <a:pt x="9002459" y="4681234"/>
                    </a:cubicBezTo>
                    <a:cubicBezTo>
                      <a:pt x="8912624" y="4697613"/>
                      <a:pt x="8509176" y="4695254"/>
                      <a:pt x="8203946" y="4681234"/>
                    </a:cubicBezTo>
                    <a:cubicBezTo>
                      <a:pt x="7898716" y="4667214"/>
                      <a:pt x="7652785" y="4686672"/>
                      <a:pt x="7405433" y="4681234"/>
                    </a:cubicBezTo>
                    <a:cubicBezTo>
                      <a:pt x="7158081" y="4675796"/>
                      <a:pt x="6958104" y="4661555"/>
                      <a:pt x="6606920" y="4681234"/>
                    </a:cubicBezTo>
                    <a:cubicBezTo>
                      <a:pt x="6255736" y="4700913"/>
                      <a:pt x="6362288" y="4681249"/>
                      <a:pt x="6120869" y="4681234"/>
                    </a:cubicBezTo>
                    <a:cubicBezTo>
                      <a:pt x="5879450" y="4681219"/>
                      <a:pt x="5684158" y="4672265"/>
                      <a:pt x="5426510" y="4681234"/>
                    </a:cubicBezTo>
                    <a:cubicBezTo>
                      <a:pt x="5168862" y="4690203"/>
                      <a:pt x="4831656" y="4671975"/>
                      <a:pt x="4627997" y="4681234"/>
                    </a:cubicBezTo>
                    <a:cubicBezTo>
                      <a:pt x="4424338" y="4690493"/>
                      <a:pt x="4168996" y="4660111"/>
                      <a:pt x="4037792" y="4681234"/>
                    </a:cubicBezTo>
                    <a:cubicBezTo>
                      <a:pt x="3906588" y="4702357"/>
                      <a:pt x="3424667" y="4723128"/>
                      <a:pt x="3135126" y="4681234"/>
                    </a:cubicBezTo>
                    <a:cubicBezTo>
                      <a:pt x="2845585" y="4639340"/>
                      <a:pt x="2774287" y="4695599"/>
                      <a:pt x="2649074" y="4681234"/>
                    </a:cubicBezTo>
                    <a:cubicBezTo>
                      <a:pt x="2523861" y="4666869"/>
                      <a:pt x="2174520" y="4712684"/>
                      <a:pt x="1746408" y="4681234"/>
                    </a:cubicBezTo>
                    <a:cubicBezTo>
                      <a:pt x="1318296" y="4649784"/>
                      <a:pt x="1149756" y="4676357"/>
                      <a:pt x="843741" y="4681234"/>
                    </a:cubicBezTo>
                    <a:cubicBezTo>
                      <a:pt x="537726" y="4686111"/>
                      <a:pt x="546833" y="4666011"/>
                      <a:pt x="253536" y="4681234"/>
                    </a:cubicBezTo>
                    <a:cubicBezTo>
                      <a:pt x="101963" y="4684371"/>
                      <a:pt x="3321" y="4567742"/>
                      <a:pt x="0" y="4427698"/>
                    </a:cubicBezTo>
                    <a:cubicBezTo>
                      <a:pt x="2681" y="4192633"/>
                      <a:pt x="22253" y="3980821"/>
                      <a:pt x="0" y="3648521"/>
                    </a:cubicBezTo>
                    <a:cubicBezTo>
                      <a:pt x="-22253" y="3316221"/>
                      <a:pt x="7960" y="3095377"/>
                      <a:pt x="0" y="2869344"/>
                    </a:cubicBezTo>
                    <a:cubicBezTo>
                      <a:pt x="-7960" y="2643311"/>
                      <a:pt x="1842" y="2478009"/>
                      <a:pt x="0" y="2173651"/>
                    </a:cubicBezTo>
                    <a:cubicBezTo>
                      <a:pt x="-1842" y="1869293"/>
                      <a:pt x="-20985" y="1796776"/>
                      <a:pt x="0" y="1561440"/>
                    </a:cubicBezTo>
                    <a:cubicBezTo>
                      <a:pt x="20985" y="1326104"/>
                      <a:pt x="17557" y="1014283"/>
                      <a:pt x="0" y="865746"/>
                    </a:cubicBezTo>
                    <a:cubicBezTo>
                      <a:pt x="-17557" y="717209"/>
                      <a:pt x="-7495" y="460405"/>
                      <a:pt x="0" y="253536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1">
                    <a:lumMod val="75000"/>
                  </a:schemeClr>
                </a:solidFill>
                <a:extLst>
                  <a:ext uri="{C807C97D-BFC1-408E-A445-0C87EB9F89A2}">
                    <ask:lineSketchStyleProps xmlns="" xmlns:ask="http://schemas.microsoft.com/office/drawing/2018/sketchyshapes" sd="1752748507">
                      <a:prstGeom prst="roundRect">
                        <a:avLst>
                          <a:gd name="adj" fmla="val 5416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8B6C057-CCAC-4C4B-80CF-2B70A2DA32D9}"/>
                  </a:ext>
                </a:extLst>
              </p:cNvPr>
              <p:cNvSpPr txBox="1"/>
              <p:nvPr/>
            </p:nvSpPr>
            <p:spPr>
              <a:xfrm>
                <a:off x="4425229" y="4222796"/>
                <a:ext cx="1597305" cy="629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800" b="1" dirty="0" smtClean="0"/>
                  <a:t>북극해</a:t>
                </a:r>
                <a:endParaRPr lang="en-US" altLang="ko-KR" sz="2800" b="1" dirty="0"/>
              </a:p>
            </p:txBody>
          </p:sp>
        </p:grpSp>
        <p:grpSp>
          <p:nvGrpSpPr>
            <p:cNvPr id="34" name="그룹 33"/>
            <p:cNvGrpSpPr/>
            <p:nvPr/>
          </p:nvGrpSpPr>
          <p:grpSpPr>
            <a:xfrm>
              <a:off x="5657351" y="5243895"/>
              <a:ext cx="1990800" cy="767254"/>
              <a:chOff x="6369379" y="4159755"/>
              <a:chExt cx="1990800" cy="767254"/>
            </a:xfrm>
          </p:grpSpPr>
          <p:sp>
            <p:nvSpPr>
              <p:cNvPr id="30" name="사각형: 둥근 모서리 3">
                <a:extLst>
                  <a:ext uri="{FF2B5EF4-FFF2-40B4-BE49-F238E27FC236}">
                    <a16:creationId xmlns:a16="http://schemas.microsoft.com/office/drawing/2014/main" id="{B8A2843A-6ADB-4000-90B5-17B87DE181B3}"/>
                  </a:ext>
                </a:extLst>
              </p:cNvPr>
              <p:cNvSpPr/>
              <p:nvPr/>
            </p:nvSpPr>
            <p:spPr>
              <a:xfrm>
                <a:off x="6369379" y="4159755"/>
                <a:ext cx="1990800" cy="767254"/>
              </a:xfrm>
              <a:custGeom>
                <a:avLst/>
                <a:gdLst>
                  <a:gd name="connsiteX0" fmla="*/ 0 w 10922456"/>
                  <a:gd name="connsiteY0" fmla="*/ 253536 h 4681234"/>
                  <a:gd name="connsiteX1" fmla="*/ 253536 w 10922456"/>
                  <a:gd name="connsiteY1" fmla="*/ 0 h 4681234"/>
                  <a:gd name="connsiteX2" fmla="*/ 843741 w 10922456"/>
                  <a:gd name="connsiteY2" fmla="*/ 0 h 4681234"/>
                  <a:gd name="connsiteX3" fmla="*/ 1538100 w 10922456"/>
                  <a:gd name="connsiteY3" fmla="*/ 0 h 4681234"/>
                  <a:gd name="connsiteX4" fmla="*/ 1919997 w 10922456"/>
                  <a:gd name="connsiteY4" fmla="*/ 0 h 4681234"/>
                  <a:gd name="connsiteX5" fmla="*/ 2718510 w 10922456"/>
                  <a:gd name="connsiteY5" fmla="*/ 0 h 4681234"/>
                  <a:gd name="connsiteX6" fmla="*/ 3412869 w 10922456"/>
                  <a:gd name="connsiteY6" fmla="*/ 0 h 4681234"/>
                  <a:gd name="connsiteX7" fmla="*/ 4107228 w 10922456"/>
                  <a:gd name="connsiteY7" fmla="*/ 0 h 4681234"/>
                  <a:gd name="connsiteX8" fmla="*/ 4801587 w 10922456"/>
                  <a:gd name="connsiteY8" fmla="*/ 0 h 4681234"/>
                  <a:gd name="connsiteX9" fmla="*/ 5495946 w 10922456"/>
                  <a:gd name="connsiteY9" fmla="*/ 0 h 4681234"/>
                  <a:gd name="connsiteX10" fmla="*/ 6190305 w 10922456"/>
                  <a:gd name="connsiteY10" fmla="*/ 0 h 4681234"/>
                  <a:gd name="connsiteX11" fmla="*/ 6988818 w 10922456"/>
                  <a:gd name="connsiteY11" fmla="*/ 0 h 4681234"/>
                  <a:gd name="connsiteX12" fmla="*/ 7579023 w 10922456"/>
                  <a:gd name="connsiteY12" fmla="*/ 0 h 4681234"/>
                  <a:gd name="connsiteX13" fmla="*/ 8065074 w 10922456"/>
                  <a:gd name="connsiteY13" fmla="*/ 0 h 4681234"/>
                  <a:gd name="connsiteX14" fmla="*/ 8446971 w 10922456"/>
                  <a:gd name="connsiteY14" fmla="*/ 0 h 4681234"/>
                  <a:gd name="connsiteX15" fmla="*/ 8933023 w 10922456"/>
                  <a:gd name="connsiteY15" fmla="*/ 0 h 4681234"/>
                  <a:gd name="connsiteX16" fmla="*/ 9314920 w 10922456"/>
                  <a:gd name="connsiteY16" fmla="*/ 0 h 4681234"/>
                  <a:gd name="connsiteX17" fmla="*/ 10009279 w 10922456"/>
                  <a:gd name="connsiteY17" fmla="*/ 0 h 4681234"/>
                  <a:gd name="connsiteX18" fmla="*/ 10668920 w 10922456"/>
                  <a:gd name="connsiteY18" fmla="*/ 0 h 4681234"/>
                  <a:gd name="connsiteX19" fmla="*/ 10922456 w 10922456"/>
                  <a:gd name="connsiteY19" fmla="*/ 253536 h 4681234"/>
                  <a:gd name="connsiteX20" fmla="*/ 10922456 w 10922456"/>
                  <a:gd name="connsiteY20" fmla="*/ 949230 h 4681234"/>
                  <a:gd name="connsiteX21" fmla="*/ 10922456 w 10922456"/>
                  <a:gd name="connsiteY21" fmla="*/ 1519698 h 4681234"/>
                  <a:gd name="connsiteX22" fmla="*/ 10922456 w 10922456"/>
                  <a:gd name="connsiteY22" fmla="*/ 2173651 h 4681234"/>
                  <a:gd name="connsiteX23" fmla="*/ 10922456 w 10922456"/>
                  <a:gd name="connsiteY23" fmla="*/ 2952827 h 4681234"/>
                  <a:gd name="connsiteX24" fmla="*/ 10922456 w 10922456"/>
                  <a:gd name="connsiteY24" fmla="*/ 3565038 h 4681234"/>
                  <a:gd name="connsiteX25" fmla="*/ 10922456 w 10922456"/>
                  <a:gd name="connsiteY25" fmla="*/ 4427698 h 4681234"/>
                  <a:gd name="connsiteX26" fmla="*/ 10668920 w 10922456"/>
                  <a:gd name="connsiteY26" fmla="*/ 4681234 h 4681234"/>
                  <a:gd name="connsiteX27" fmla="*/ 10182869 w 10922456"/>
                  <a:gd name="connsiteY27" fmla="*/ 4681234 h 4681234"/>
                  <a:gd name="connsiteX28" fmla="*/ 9280202 w 10922456"/>
                  <a:gd name="connsiteY28" fmla="*/ 4681234 h 4681234"/>
                  <a:gd name="connsiteX29" fmla="*/ 8481689 w 10922456"/>
                  <a:gd name="connsiteY29" fmla="*/ 4681234 h 4681234"/>
                  <a:gd name="connsiteX30" fmla="*/ 7891484 w 10922456"/>
                  <a:gd name="connsiteY30" fmla="*/ 4681234 h 4681234"/>
                  <a:gd name="connsiteX31" fmla="*/ 7301279 w 10922456"/>
                  <a:gd name="connsiteY31" fmla="*/ 4681234 h 4681234"/>
                  <a:gd name="connsiteX32" fmla="*/ 6398613 w 10922456"/>
                  <a:gd name="connsiteY32" fmla="*/ 4681234 h 4681234"/>
                  <a:gd name="connsiteX33" fmla="*/ 5808407 w 10922456"/>
                  <a:gd name="connsiteY33" fmla="*/ 4681234 h 4681234"/>
                  <a:gd name="connsiteX34" fmla="*/ 5218202 w 10922456"/>
                  <a:gd name="connsiteY34" fmla="*/ 4681234 h 4681234"/>
                  <a:gd name="connsiteX35" fmla="*/ 4836305 w 10922456"/>
                  <a:gd name="connsiteY35" fmla="*/ 4681234 h 4681234"/>
                  <a:gd name="connsiteX36" fmla="*/ 4141946 w 10922456"/>
                  <a:gd name="connsiteY36" fmla="*/ 4681234 h 4681234"/>
                  <a:gd name="connsiteX37" fmla="*/ 3343433 w 10922456"/>
                  <a:gd name="connsiteY37" fmla="*/ 4681234 h 4681234"/>
                  <a:gd name="connsiteX38" fmla="*/ 2440767 w 10922456"/>
                  <a:gd name="connsiteY38" fmla="*/ 4681234 h 4681234"/>
                  <a:gd name="connsiteX39" fmla="*/ 1538100 w 10922456"/>
                  <a:gd name="connsiteY39" fmla="*/ 4681234 h 4681234"/>
                  <a:gd name="connsiteX40" fmla="*/ 843741 w 10922456"/>
                  <a:gd name="connsiteY40" fmla="*/ 4681234 h 4681234"/>
                  <a:gd name="connsiteX41" fmla="*/ 253536 w 10922456"/>
                  <a:gd name="connsiteY41" fmla="*/ 4681234 h 4681234"/>
                  <a:gd name="connsiteX42" fmla="*/ 0 w 10922456"/>
                  <a:gd name="connsiteY42" fmla="*/ 4427698 h 4681234"/>
                  <a:gd name="connsiteX43" fmla="*/ 0 w 10922456"/>
                  <a:gd name="connsiteY43" fmla="*/ 3648521 h 4681234"/>
                  <a:gd name="connsiteX44" fmla="*/ 0 w 10922456"/>
                  <a:gd name="connsiteY44" fmla="*/ 2952827 h 4681234"/>
                  <a:gd name="connsiteX45" fmla="*/ 0 w 10922456"/>
                  <a:gd name="connsiteY45" fmla="*/ 2382359 h 4681234"/>
                  <a:gd name="connsiteX46" fmla="*/ 0 w 10922456"/>
                  <a:gd name="connsiteY46" fmla="*/ 1728407 h 4681234"/>
                  <a:gd name="connsiteX47" fmla="*/ 0 w 10922456"/>
                  <a:gd name="connsiteY47" fmla="*/ 949230 h 4681234"/>
                  <a:gd name="connsiteX48" fmla="*/ 0 w 10922456"/>
                  <a:gd name="connsiteY48" fmla="*/ 253536 h 468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922456" h="4681234" fill="none" extrusionOk="0">
                    <a:moveTo>
                      <a:pt x="0" y="253536"/>
                    </a:moveTo>
                    <a:cubicBezTo>
                      <a:pt x="6446" y="101748"/>
                      <a:pt x="133381" y="14067"/>
                      <a:pt x="253536" y="0"/>
                    </a:cubicBezTo>
                    <a:cubicBezTo>
                      <a:pt x="466034" y="4615"/>
                      <a:pt x="664551" y="8322"/>
                      <a:pt x="843741" y="0"/>
                    </a:cubicBezTo>
                    <a:cubicBezTo>
                      <a:pt x="1022932" y="-8322"/>
                      <a:pt x="1340015" y="-9617"/>
                      <a:pt x="1538100" y="0"/>
                    </a:cubicBezTo>
                    <a:cubicBezTo>
                      <a:pt x="1736185" y="9617"/>
                      <a:pt x="1775930" y="4280"/>
                      <a:pt x="1919997" y="0"/>
                    </a:cubicBezTo>
                    <a:cubicBezTo>
                      <a:pt x="2064064" y="-4280"/>
                      <a:pt x="2423910" y="18903"/>
                      <a:pt x="2718510" y="0"/>
                    </a:cubicBezTo>
                    <a:cubicBezTo>
                      <a:pt x="3013110" y="-18903"/>
                      <a:pt x="3186734" y="23662"/>
                      <a:pt x="3412869" y="0"/>
                    </a:cubicBezTo>
                    <a:cubicBezTo>
                      <a:pt x="3639004" y="-23662"/>
                      <a:pt x="3792241" y="24607"/>
                      <a:pt x="4107228" y="0"/>
                    </a:cubicBezTo>
                    <a:cubicBezTo>
                      <a:pt x="4422215" y="-24607"/>
                      <a:pt x="4509678" y="-33836"/>
                      <a:pt x="4801587" y="0"/>
                    </a:cubicBezTo>
                    <a:cubicBezTo>
                      <a:pt x="5093496" y="33836"/>
                      <a:pt x="5155207" y="29190"/>
                      <a:pt x="5495946" y="0"/>
                    </a:cubicBezTo>
                    <a:cubicBezTo>
                      <a:pt x="5836685" y="-29190"/>
                      <a:pt x="5876203" y="30034"/>
                      <a:pt x="6190305" y="0"/>
                    </a:cubicBezTo>
                    <a:cubicBezTo>
                      <a:pt x="6504407" y="-30034"/>
                      <a:pt x="6676674" y="13338"/>
                      <a:pt x="6988818" y="0"/>
                    </a:cubicBezTo>
                    <a:cubicBezTo>
                      <a:pt x="7300962" y="-13338"/>
                      <a:pt x="7372643" y="9087"/>
                      <a:pt x="7579023" y="0"/>
                    </a:cubicBezTo>
                    <a:cubicBezTo>
                      <a:pt x="7785404" y="-9087"/>
                      <a:pt x="7866082" y="-24227"/>
                      <a:pt x="8065074" y="0"/>
                    </a:cubicBezTo>
                    <a:cubicBezTo>
                      <a:pt x="8264066" y="24227"/>
                      <a:pt x="8367428" y="-16248"/>
                      <a:pt x="8446971" y="0"/>
                    </a:cubicBezTo>
                    <a:cubicBezTo>
                      <a:pt x="8526514" y="16248"/>
                      <a:pt x="8730646" y="4553"/>
                      <a:pt x="8933023" y="0"/>
                    </a:cubicBezTo>
                    <a:cubicBezTo>
                      <a:pt x="9135400" y="-4553"/>
                      <a:pt x="9227544" y="-102"/>
                      <a:pt x="9314920" y="0"/>
                    </a:cubicBezTo>
                    <a:cubicBezTo>
                      <a:pt x="9402296" y="102"/>
                      <a:pt x="9668371" y="-28702"/>
                      <a:pt x="10009279" y="0"/>
                    </a:cubicBezTo>
                    <a:cubicBezTo>
                      <a:pt x="10350187" y="28702"/>
                      <a:pt x="10523351" y="6445"/>
                      <a:pt x="10668920" y="0"/>
                    </a:cubicBezTo>
                    <a:cubicBezTo>
                      <a:pt x="10810600" y="21612"/>
                      <a:pt x="10926082" y="112095"/>
                      <a:pt x="10922456" y="253536"/>
                    </a:cubicBezTo>
                    <a:cubicBezTo>
                      <a:pt x="10925165" y="533663"/>
                      <a:pt x="10910602" y="674802"/>
                      <a:pt x="10922456" y="949230"/>
                    </a:cubicBezTo>
                    <a:cubicBezTo>
                      <a:pt x="10934310" y="1223658"/>
                      <a:pt x="10906306" y="1366240"/>
                      <a:pt x="10922456" y="1519698"/>
                    </a:cubicBezTo>
                    <a:cubicBezTo>
                      <a:pt x="10938606" y="1673156"/>
                      <a:pt x="10931848" y="1871856"/>
                      <a:pt x="10922456" y="2173651"/>
                    </a:cubicBezTo>
                    <a:cubicBezTo>
                      <a:pt x="10913064" y="2475446"/>
                      <a:pt x="10885015" y="2763470"/>
                      <a:pt x="10922456" y="2952827"/>
                    </a:cubicBezTo>
                    <a:cubicBezTo>
                      <a:pt x="10959897" y="3142184"/>
                      <a:pt x="10944689" y="3412672"/>
                      <a:pt x="10922456" y="3565038"/>
                    </a:cubicBezTo>
                    <a:cubicBezTo>
                      <a:pt x="10900223" y="3717404"/>
                      <a:pt x="10934203" y="4113567"/>
                      <a:pt x="10922456" y="4427698"/>
                    </a:cubicBezTo>
                    <a:cubicBezTo>
                      <a:pt x="10901461" y="4576454"/>
                      <a:pt x="10823540" y="4682312"/>
                      <a:pt x="10668920" y="4681234"/>
                    </a:cubicBezTo>
                    <a:cubicBezTo>
                      <a:pt x="10463841" y="4661440"/>
                      <a:pt x="10401919" y="4669444"/>
                      <a:pt x="10182869" y="4681234"/>
                    </a:cubicBezTo>
                    <a:cubicBezTo>
                      <a:pt x="9963819" y="4693024"/>
                      <a:pt x="9645025" y="4706825"/>
                      <a:pt x="9280202" y="4681234"/>
                    </a:cubicBezTo>
                    <a:cubicBezTo>
                      <a:pt x="8915379" y="4655643"/>
                      <a:pt x="8691103" y="4686609"/>
                      <a:pt x="8481689" y="4681234"/>
                    </a:cubicBezTo>
                    <a:cubicBezTo>
                      <a:pt x="8272275" y="4675859"/>
                      <a:pt x="8073013" y="4702770"/>
                      <a:pt x="7891484" y="4681234"/>
                    </a:cubicBezTo>
                    <a:cubicBezTo>
                      <a:pt x="7709955" y="4659698"/>
                      <a:pt x="7536625" y="4685795"/>
                      <a:pt x="7301279" y="4681234"/>
                    </a:cubicBezTo>
                    <a:cubicBezTo>
                      <a:pt x="7065934" y="4676673"/>
                      <a:pt x="6757987" y="4682775"/>
                      <a:pt x="6398613" y="4681234"/>
                    </a:cubicBezTo>
                    <a:cubicBezTo>
                      <a:pt x="6039239" y="4679693"/>
                      <a:pt x="6080043" y="4678059"/>
                      <a:pt x="5808407" y="4681234"/>
                    </a:cubicBezTo>
                    <a:cubicBezTo>
                      <a:pt x="5536771" y="4684409"/>
                      <a:pt x="5361685" y="4656041"/>
                      <a:pt x="5218202" y="4681234"/>
                    </a:cubicBezTo>
                    <a:cubicBezTo>
                      <a:pt x="5074719" y="4706427"/>
                      <a:pt x="4923992" y="4679503"/>
                      <a:pt x="4836305" y="4681234"/>
                    </a:cubicBezTo>
                    <a:cubicBezTo>
                      <a:pt x="4748618" y="4682965"/>
                      <a:pt x="4288020" y="4666790"/>
                      <a:pt x="4141946" y="4681234"/>
                    </a:cubicBezTo>
                    <a:cubicBezTo>
                      <a:pt x="3995872" y="4695678"/>
                      <a:pt x="3741338" y="4670379"/>
                      <a:pt x="3343433" y="4681234"/>
                    </a:cubicBezTo>
                    <a:cubicBezTo>
                      <a:pt x="2945528" y="4692089"/>
                      <a:pt x="2822023" y="4646703"/>
                      <a:pt x="2440767" y="4681234"/>
                    </a:cubicBezTo>
                    <a:cubicBezTo>
                      <a:pt x="2059511" y="4715765"/>
                      <a:pt x="1796477" y="4641228"/>
                      <a:pt x="1538100" y="4681234"/>
                    </a:cubicBezTo>
                    <a:cubicBezTo>
                      <a:pt x="1279723" y="4721240"/>
                      <a:pt x="1037759" y="4664752"/>
                      <a:pt x="843741" y="4681234"/>
                    </a:cubicBezTo>
                    <a:cubicBezTo>
                      <a:pt x="649723" y="4697716"/>
                      <a:pt x="503260" y="4709929"/>
                      <a:pt x="253536" y="4681234"/>
                    </a:cubicBezTo>
                    <a:cubicBezTo>
                      <a:pt x="104586" y="4685435"/>
                      <a:pt x="1561" y="4563091"/>
                      <a:pt x="0" y="4427698"/>
                    </a:cubicBezTo>
                    <a:cubicBezTo>
                      <a:pt x="16292" y="4219901"/>
                      <a:pt x="-9568" y="3909721"/>
                      <a:pt x="0" y="3648521"/>
                    </a:cubicBezTo>
                    <a:cubicBezTo>
                      <a:pt x="9568" y="3387321"/>
                      <a:pt x="-6966" y="3172554"/>
                      <a:pt x="0" y="2952827"/>
                    </a:cubicBezTo>
                    <a:cubicBezTo>
                      <a:pt x="6966" y="2733100"/>
                      <a:pt x="-27542" y="2657632"/>
                      <a:pt x="0" y="2382359"/>
                    </a:cubicBezTo>
                    <a:cubicBezTo>
                      <a:pt x="27542" y="2107086"/>
                      <a:pt x="20398" y="2044374"/>
                      <a:pt x="0" y="1728407"/>
                    </a:cubicBezTo>
                    <a:cubicBezTo>
                      <a:pt x="-20398" y="1412440"/>
                      <a:pt x="2419" y="1120904"/>
                      <a:pt x="0" y="949230"/>
                    </a:cubicBezTo>
                    <a:cubicBezTo>
                      <a:pt x="-2419" y="777556"/>
                      <a:pt x="29169" y="568548"/>
                      <a:pt x="0" y="253536"/>
                    </a:cubicBezTo>
                    <a:close/>
                  </a:path>
                  <a:path w="10922456" h="4681234" stroke="0" extrusionOk="0">
                    <a:moveTo>
                      <a:pt x="0" y="253536"/>
                    </a:moveTo>
                    <a:cubicBezTo>
                      <a:pt x="6333" y="115607"/>
                      <a:pt x="124210" y="-32651"/>
                      <a:pt x="253536" y="0"/>
                    </a:cubicBezTo>
                    <a:cubicBezTo>
                      <a:pt x="369383" y="-353"/>
                      <a:pt x="539335" y="10665"/>
                      <a:pt x="635433" y="0"/>
                    </a:cubicBezTo>
                    <a:cubicBezTo>
                      <a:pt x="731531" y="-10665"/>
                      <a:pt x="894222" y="-8278"/>
                      <a:pt x="1121485" y="0"/>
                    </a:cubicBezTo>
                    <a:cubicBezTo>
                      <a:pt x="1348748" y="8278"/>
                      <a:pt x="1522218" y="19325"/>
                      <a:pt x="1711690" y="0"/>
                    </a:cubicBezTo>
                    <a:cubicBezTo>
                      <a:pt x="1901163" y="-19325"/>
                      <a:pt x="2130241" y="-21785"/>
                      <a:pt x="2406049" y="0"/>
                    </a:cubicBezTo>
                    <a:cubicBezTo>
                      <a:pt x="2681857" y="21785"/>
                      <a:pt x="2794937" y="-7819"/>
                      <a:pt x="2996254" y="0"/>
                    </a:cubicBezTo>
                    <a:cubicBezTo>
                      <a:pt x="3197571" y="7819"/>
                      <a:pt x="3291401" y="-1907"/>
                      <a:pt x="3378151" y="0"/>
                    </a:cubicBezTo>
                    <a:cubicBezTo>
                      <a:pt x="3464901" y="1907"/>
                      <a:pt x="4013338" y="28818"/>
                      <a:pt x="4176664" y="0"/>
                    </a:cubicBezTo>
                    <a:cubicBezTo>
                      <a:pt x="4339990" y="-28818"/>
                      <a:pt x="4810160" y="-11694"/>
                      <a:pt x="4975177" y="0"/>
                    </a:cubicBezTo>
                    <a:cubicBezTo>
                      <a:pt x="5140194" y="11694"/>
                      <a:pt x="5396576" y="20791"/>
                      <a:pt x="5773690" y="0"/>
                    </a:cubicBezTo>
                    <a:cubicBezTo>
                      <a:pt x="6150804" y="-20791"/>
                      <a:pt x="6294795" y="6869"/>
                      <a:pt x="6676356" y="0"/>
                    </a:cubicBezTo>
                    <a:cubicBezTo>
                      <a:pt x="7057917" y="-6869"/>
                      <a:pt x="7089996" y="-32324"/>
                      <a:pt x="7370715" y="0"/>
                    </a:cubicBezTo>
                    <a:cubicBezTo>
                      <a:pt x="7651434" y="32324"/>
                      <a:pt x="8043428" y="-32007"/>
                      <a:pt x="8273382" y="0"/>
                    </a:cubicBezTo>
                    <a:cubicBezTo>
                      <a:pt x="8503336" y="32007"/>
                      <a:pt x="8678791" y="-27263"/>
                      <a:pt x="9071894" y="0"/>
                    </a:cubicBezTo>
                    <a:cubicBezTo>
                      <a:pt x="9464997" y="27263"/>
                      <a:pt x="9539999" y="20013"/>
                      <a:pt x="9766253" y="0"/>
                    </a:cubicBezTo>
                    <a:cubicBezTo>
                      <a:pt x="9992507" y="-20013"/>
                      <a:pt x="10243908" y="-10030"/>
                      <a:pt x="10668920" y="0"/>
                    </a:cubicBezTo>
                    <a:cubicBezTo>
                      <a:pt x="10826805" y="-5008"/>
                      <a:pt x="10925194" y="109852"/>
                      <a:pt x="10922456" y="253536"/>
                    </a:cubicBezTo>
                    <a:cubicBezTo>
                      <a:pt x="10905016" y="478826"/>
                      <a:pt x="10893038" y="619162"/>
                      <a:pt x="10922456" y="865746"/>
                    </a:cubicBezTo>
                    <a:cubicBezTo>
                      <a:pt x="10951875" y="1112330"/>
                      <a:pt x="10919347" y="1216073"/>
                      <a:pt x="10922456" y="1477957"/>
                    </a:cubicBezTo>
                    <a:cubicBezTo>
                      <a:pt x="10925565" y="1739841"/>
                      <a:pt x="10921933" y="1835104"/>
                      <a:pt x="10922456" y="2131909"/>
                    </a:cubicBezTo>
                    <a:cubicBezTo>
                      <a:pt x="10922979" y="2428714"/>
                      <a:pt x="10894258" y="2548423"/>
                      <a:pt x="10922456" y="2869344"/>
                    </a:cubicBezTo>
                    <a:cubicBezTo>
                      <a:pt x="10950654" y="3190266"/>
                      <a:pt x="10894404" y="3246893"/>
                      <a:pt x="10922456" y="3481555"/>
                    </a:cubicBezTo>
                    <a:cubicBezTo>
                      <a:pt x="10950508" y="3716217"/>
                      <a:pt x="10951668" y="4132627"/>
                      <a:pt x="10922456" y="4427698"/>
                    </a:cubicBezTo>
                    <a:cubicBezTo>
                      <a:pt x="10908810" y="4537967"/>
                      <a:pt x="10796617" y="4680011"/>
                      <a:pt x="10668920" y="4681234"/>
                    </a:cubicBezTo>
                    <a:cubicBezTo>
                      <a:pt x="10552403" y="4681352"/>
                      <a:pt x="10375248" y="4691399"/>
                      <a:pt x="10287023" y="4681234"/>
                    </a:cubicBezTo>
                    <a:cubicBezTo>
                      <a:pt x="10198798" y="4671069"/>
                      <a:pt x="9588999" y="4671244"/>
                      <a:pt x="9384356" y="4681234"/>
                    </a:cubicBezTo>
                    <a:cubicBezTo>
                      <a:pt x="9179713" y="4691224"/>
                      <a:pt x="9092294" y="4664855"/>
                      <a:pt x="9002459" y="4681234"/>
                    </a:cubicBezTo>
                    <a:cubicBezTo>
                      <a:pt x="8912624" y="4697613"/>
                      <a:pt x="8509176" y="4695254"/>
                      <a:pt x="8203946" y="4681234"/>
                    </a:cubicBezTo>
                    <a:cubicBezTo>
                      <a:pt x="7898716" y="4667214"/>
                      <a:pt x="7652785" y="4686672"/>
                      <a:pt x="7405433" y="4681234"/>
                    </a:cubicBezTo>
                    <a:cubicBezTo>
                      <a:pt x="7158081" y="4675796"/>
                      <a:pt x="6958104" y="4661555"/>
                      <a:pt x="6606920" y="4681234"/>
                    </a:cubicBezTo>
                    <a:cubicBezTo>
                      <a:pt x="6255736" y="4700913"/>
                      <a:pt x="6362288" y="4681249"/>
                      <a:pt x="6120869" y="4681234"/>
                    </a:cubicBezTo>
                    <a:cubicBezTo>
                      <a:pt x="5879450" y="4681219"/>
                      <a:pt x="5684158" y="4672265"/>
                      <a:pt x="5426510" y="4681234"/>
                    </a:cubicBezTo>
                    <a:cubicBezTo>
                      <a:pt x="5168862" y="4690203"/>
                      <a:pt x="4831656" y="4671975"/>
                      <a:pt x="4627997" y="4681234"/>
                    </a:cubicBezTo>
                    <a:cubicBezTo>
                      <a:pt x="4424338" y="4690493"/>
                      <a:pt x="4168996" y="4660111"/>
                      <a:pt x="4037792" y="4681234"/>
                    </a:cubicBezTo>
                    <a:cubicBezTo>
                      <a:pt x="3906588" y="4702357"/>
                      <a:pt x="3424667" y="4723128"/>
                      <a:pt x="3135126" y="4681234"/>
                    </a:cubicBezTo>
                    <a:cubicBezTo>
                      <a:pt x="2845585" y="4639340"/>
                      <a:pt x="2774287" y="4695599"/>
                      <a:pt x="2649074" y="4681234"/>
                    </a:cubicBezTo>
                    <a:cubicBezTo>
                      <a:pt x="2523861" y="4666869"/>
                      <a:pt x="2174520" y="4712684"/>
                      <a:pt x="1746408" y="4681234"/>
                    </a:cubicBezTo>
                    <a:cubicBezTo>
                      <a:pt x="1318296" y="4649784"/>
                      <a:pt x="1149756" y="4676357"/>
                      <a:pt x="843741" y="4681234"/>
                    </a:cubicBezTo>
                    <a:cubicBezTo>
                      <a:pt x="537726" y="4686111"/>
                      <a:pt x="546833" y="4666011"/>
                      <a:pt x="253536" y="4681234"/>
                    </a:cubicBezTo>
                    <a:cubicBezTo>
                      <a:pt x="101963" y="4684371"/>
                      <a:pt x="3321" y="4567742"/>
                      <a:pt x="0" y="4427698"/>
                    </a:cubicBezTo>
                    <a:cubicBezTo>
                      <a:pt x="2681" y="4192633"/>
                      <a:pt x="22253" y="3980821"/>
                      <a:pt x="0" y="3648521"/>
                    </a:cubicBezTo>
                    <a:cubicBezTo>
                      <a:pt x="-22253" y="3316221"/>
                      <a:pt x="7960" y="3095377"/>
                      <a:pt x="0" y="2869344"/>
                    </a:cubicBezTo>
                    <a:cubicBezTo>
                      <a:pt x="-7960" y="2643311"/>
                      <a:pt x="1842" y="2478009"/>
                      <a:pt x="0" y="2173651"/>
                    </a:cubicBezTo>
                    <a:cubicBezTo>
                      <a:pt x="-1842" y="1869293"/>
                      <a:pt x="-20985" y="1796776"/>
                      <a:pt x="0" y="1561440"/>
                    </a:cubicBezTo>
                    <a:cubicBezTo>
                      <a:pt x="20985" y="1326104"/>
                      <a:pt x="17557" y="1014283"/>
                      <a:pt x="0" y="865746"/>
                    </a:cubicBezTo>
                    <a:cubicBezTo>
                      <a:pt x="-17557" y="717209"/>
                      <a:pt x="-7495" y="460405"/>
                      <a:pt x="0" y="253536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1">
                    <a:lumMod val="75000"/>
                  </a:schemeClr>
                </a:solidFill>
                <a:extLst>
                  <a:ext uri="{C807C97D-BFC1-408E-A445-0C87EB9F89A2}">
                    <ask:lineSketchStyleProps xmlns="" xmlns:ask="http://schemas.microsoft.com/office/drawing/2018/sketchyshapes" sd="1752748507">
                      <a:prstGeom prst="roundRect">
                        <a:avLst>
                          <a:gd name="adj" fmla="val 5416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8B6C057-CCAC-4C4B-80CF-2B70A2DA32D9}"/>
                  </a:ext>
                </a:extLst>
              </p:cNvPr>
              <p:cNvSpPr txBox="1"/>
              <p:nvPr/>
            </p:nvSpPr>
            <p:spPr>
              <a:xfrm>
                <a:off x="6561516" y="4222796"/>
                <a:ext cx="1597305" cy="629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800" b="1" dirty="0" err="1" smtClean="0"/>
                  <a:t>남대양</a:t>
                </a:r>
                <a:endParaRPr lang="en-US" altLang="ko-KR" sz="2800" b="1" dirty="0"/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9122975" y="2199457"/>
              <a:ext cx="1990800" cy="767254"/>
              <a:chOff x="5301393" y="3203557"/>
              <a:chExt cx="1990800" cy="767254"/>
            </a:xfrm>
          </p:grpSpPr>
          <p:sp>
            <p:nvSpPr>
              <p:cNvPr id="37" name="사각형: 둥근 모서리 3">
                <a:extLst>
                  <a:ext uri="{FF2B5EF4-FFF2-40B4-BE49-F238E27FC236}">
                    <a16:creationId xmlns:a16="http://schemas.microsoft.com/office/drawing/2014/main" id="{B8A2843A-6ADB-4000-90B5-17B87DE181B3}"/>
                  </a:ext>
                </a:extLst>
              </p:cNvPr>
              <p:cNvSpPr/>
              <p:nvPr/>
            </p:nvSpPr>
            <p:spPr>
              <a:xfrm>
                <a:off x="5301393" y="3203557"/>
                <a:ext cx="1990800" cy="767254"/>
              </a:xfrm>
              <a:custGeom>
                <a:avLst/>
                <a:gdLst>
                  <a:gd name="connsiteX0" fmla="*/ 0 w 10922456"/>
                  <a:gd name="connsiteY0" fmla="*/ 253536 h 4681234"/>
                  <a:gd name="connsiteX1" fmla="*/ 253536 w 10922456"/>
                  <a:gd name="connsiteY1" fmla="*/ 0 h 4681234"/>
                  <a:gd name="connsiteX2" fmla="*/ 843741 w 10922456"/>
                  <a:gd name="connsiteY2" fmla="*/ 0 h 4681234"/>
                  <a:gd name="connsiteX3" fmla="*/ 1538100 w 10922456"/>
                  <a:gd name="connsiteY3" fmla="*/ 0 h 4681234"/>
                  <a:gd name="connsiteX4" fmla="*/ 1919997 w 10922456"/>
                  <a:gd name="connsiteY4" fmla="*/ 0 h 4681234"/>
                  <a:gd name="connsiteX5" fmla="*/ 2718510 w 10922456"/>
                  <a:gd name="connsiteY5" fmla="*/ 0 h 4681234"/>
                  <a:gd name="connsiteX6" fmla="*/ 3412869 w 10922456"/>
                  <a:gd name="connsiteY6" fmla="*/ 0 h 4681234"/>
                  <a:gd name="connsiteX7" fmla="*/ 4107228 w 10922456"/>
                  <a:gd name="connsiteY7" fmla="*/ 0 h 4681234"/>
                  <a:gd name="connsiteX8" fmla="*/ 4801587 w 10922456"/>
                  <a:gd name="connsiteY8" fmla="*/ 0 h 4681234"/>
                  <a:gd name="connsiteX9" fmla="*/ 5495946 w 10922456"/>
                  <a:gd name="connsiteY9" fmla="*/ 0 h 4681234"/>
                  <a:gd name="connsiteX10" fmla="*/ 6190305 w 10922456"/>
                  <a:gd name="connsiteY10" fmla="*/ 0 h 4681234"/>
                  <a:gd name="connsiteX11" fmla="*/ 6988818 w 10922456"/>
                  <a:gd name="connsiteY11" fmla="*/ 0 h 4681234"/>
                  <a:gd name="connsiteX12" fmla="*/ 7579023 w 10922456"/>
                  <a:gd name="connsiteY12" fmla="*/ 0 h 4681234"/>
                  <a:gd name="connsiteX13" fmla="*/ 8065074 w 10922456"/>
                  <a:gd name="connsiteY13" fmla="*/ 0 h 4681234"/>
                  <a:gd name="connsiteX14" fmla="*/ 8446971 w 10922456"/>
                  <a:gd name="connsiteY14" fmla="*/ 0 h 4681234"/>
                  <a:gd name="connsiteX15" fmla="*/ 8933023 w 10922456"/>
                  <a:gd name="connsiteY15" fmla="*/ 0 h 4681234"/>
                  <a:gd name="connsiteX16" fmla="*/ 9314920 w 10922456"/>
                  <a:gd name="connsiteY16" fmla="*/ 0 h 4681234"/>
                  <a:gd name="connsiteX17" fmla="*/ 10009279 w 10922456"/>
                  <a:gd name="connsiteY17" fmla="*/ 0 h 4681234"/>
                  <a:gd name="connsiteX18" fmla="*/ 10668920 w 10922456"/>
                  <a:gd name="connsiteY18" fmla="*/ 0 h 4681234"/>
                  <a:gd name="connsiteX19" fmla="*/ 10922456 w 10922456"/>
                  <a:gd name="connsiteY19" fmla="*/ 253536 h 4681234"/>
                  <a:gd name="connsiteX20" fmla="*/ 10922456 w 10922456"/>
                  <a:gd name="connsiteY20" fmla="*/ 949230 h 4681234"/>
                  <a:gd name="connsiteX21" fmla="*/ 10922456 w 10922456"/>
                  <a:gd name="connsiteY21" fmla="*/ 1519698 h 4681234"/>
                  <a:gd name="connsiteX22" fmla="*/ 10922456 w 10922456"/>
                  <a:gd name="connsiteY22" fmla="*/ 2173651 h 4681234"/>
                  <a:gd name="connsiteX23" fmla="*/ 10922456 w 10922456"/>
                  <a:gd name="connsiteY23" fmla="*/ 2952827 h 4681234"/>
                  <a:gd name="connsiteX24" fmla="*/ 10922456 w 10922456"/>
                  <a:gd name="connsiteY24" fmla="*/ 3565038 h 4681234"/>
                  <a:gd name="connsiteX25" fmla="*/ 10922456 w 10922456"/>
                  <a:gd name="connsiteY25" fmla="*/ 4427698 h 4681234"/>
                  <a:gd name="connsiteX26" fmla="*/ 10668920 w 10922456"/>
                  <a:gd name="connsiteY26" fmla="*/ 4681234 h 4681234"/>
                  <a:gd name="connsiteX27" fmla="*/ 10182869 w 10922456"/>
                  <a:gd name="connsiteY27" fmla="*/ 4681234 h 4681234"/>
                  <a:gd name="connsiteX28" fmla="*/ 9280202 w 10922456"/>
                  <a:gd name="connsiteY28" fmla="*/ 4681234 h 4681234"/>
                  <a:gd name="connsiteX29" fmla="*/ 8481689 w 10922456"/>
                  <a:gd name="connsiteY29" fmla="*/ 4681234 h 4681234"/>
                  <a:gd name="connsiteX30" fmla="*/ 7891484 w 10922456"/>
                  <a:gd name="connsiteY30" fmla="*/ 4681234 h 4681234"/>
                  <a:gd name="connsiteX31" fmla="*/ 7301279 w 10922456"/>
                  <a:gd name="connsiteY31" fmla="*/ 4681234 h 4681234"/>
                  <a:gd name="connsiteX32" fmla="*/ 6398613 w 10922456"/>
                  <a:gd name="connsiteY32" fmla="*/ 4681234 h 4681234"/>
                  <a:gd name="connsiteX33" fmla="*/ 5808407 w 10922456"/>
                  <a:gd name="connsiteY33" fmla="*/ 4681234 h 4681234"/>
                  <a:gd name="connsiteX34" fmla="*/ 5218202 w 10922456"/>
                  <a:gd name="connsiteY34" fmla="*/ 4681234 h 4681234"/>
                  <a:gd name="connsiteX35" fmla="*/ 4836305 w 10922456"/>
                  <a:gd name="connsiteY35" fmla="*/ 4681234 h 4681234"/>
                  <a:gd name="connsiteX36" fmla="*/ 4141946 w 10922456"/>
                  <a:gd name="connsiteY36" fmla="*/ 4681234 h 4681234"/>
                  <a:gd name="connsiteX37" fmla="*/ 3343433 w 10922456"/>
                  <a:gd name="connsiteY37" fmla="*/ 4681234 h 4681234"/>
                  <a:gd name="connsiteX38" fmla="*/ 2440767 w 10922456"/>
                  <a:gd name="connsiteY38" fmla="*/ 4681234 h 4681234"/>
                  <a:gd name="connsiteX39" fmla="*/ 1538100 w 10922456"/>
                  <a:gd name="connsiteY39" fmla="*/ 4681234 h 4681234"/>
                  <a:gd name="connsiteX40" fmla="*/ 843741 w 10922456"/>
                  <a:gd name="connsiteY40" fmla="*/ 4681234 h 4681234"/>
                  <a:gd name="connsiteX41" fmla="*/ 253536 w 10922456"/>
                  <a:gd name="connsiteY41" fmla="*/ 4681234 h 4681234"/>
                  <a:gd name="connsiteX42" fmla="*/ 0 w 10922456"/>
                  <a:gd name="connsiteY42" fmla="*/ 4427698 h 4681234"/>
                  <a:gd name="connsiteX43" fmla="*/ 0 w 10922456"/>
                  <a:gd name="connsiteY43" fmla="*/ 3648521 h 4681234"/>
                  <a:gd name="connsiteX44" fmla="*/ 0 w 10922456"/>
                  <a:gd name="connsiteY44" fmla="*/ 2952827 h 4681234"/>
                  <a:gd name="connsiteX45" fmla="*/ 0 w 10922456"/>
                  <a:gd name="connsiteY45" fmla="*/ 2382359 h 4681234"/>
                  <a:gd name="connsiteX46" fmla="*/ 0 w 10922456"/>
                  <a:gd name="connsiteY46" fmla="*/ 1728407 h 4681234"/>
                  <a:gd name="connsiteX47" fmla="*/ 0 w 10922456"/>
                  <a:gd name="connsiteY47" fmla="*/ 949230 h 4681234"/>
                  <a:gd name="connsiteX48" fmla="*/ 0 w 10922456"/>
                  <a:gd name="connsiteY48" fmla="*/ 253536 h 468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922456" h="4681234" fill="none" extrusionOk="0">
                    <a:moveTo>
                      <a:pt x="0" y="253536"/>
                    </a:moveTo>
                    <a:cubicBezTo>
                      <a:pt x="6446" y="101748"/>
                      <a:pt x="133381" y="14067"/>
                      <a:pt x="253536" y="0"/>
                    </a:cubicBezTo>
                    <a:cubicBezTo>
                      <a:pt x="466034" y="4615"/>
                      <a:pt x="664551" y="8322"/>
                      <a:pt x="843741" y="0"/>
                    </a:cubicBezTo>
                    <a:cubicBezTo>
                      <a:pt x="1022932" y="-8322"/>
                      <a:pt x="1340015" y="-9617"/>
                      <a:pt x="1538100" y="0"/>
                    </a:cubicBezTo>
                    <a:cubicBezTo>
                      <a:pt x="1736185" y="9617"/>
                      <a:pt x="1775930" y="4280"/>
                      <a:pt x="1919997" y="0"/>
                    </a:cubicBezTo>
                    <a:cubicBezTo>
                      <a:pt x="2064064" y="-4280"/>
                      <a:pt x="2423910" y="18903"/>
                      <a:pt x="2718510" y="0"/>
                    </a:cubicBezTo>
                    <a:cubicBezTo>
                      <a:pt x="3013110" y="-18903"/>
                      <a:pt x="3186734" y="23662"/>
                      <a:pt x="3412869" y="0"/>
                    </a:cubicBezTo>
                    <a:cubicBezTo>
                      <a:pt x="3639004" y="-23662"/>
                      <a:pt x="3792241" y="24607"/>
                      <a:pt x="4107228" y="0"/>
                    </a:cubicBezTo>
                    <a:cubicBezTo>
                      <a:pt x="4422215" y="-24607"/>
                      <a:pt x="4509678" y="-33836"/>
                      <a:pt x="4801587" y="0"/>
                    </a:cubicBezTo>
                    <a:cubicBezTo>
                      <a:pt x="5093496" y="33836"/>
                      <a:pt x="5155207" y="29190"/>
                      <a:pt x="5495946" y="0"/>
                    </a:cubicBezTo>
                    <a:cubicBezTo>
                      <a:pt x="5836685" y="-29190"/>
                      <a:pt x="5876203" y="30034"/>
                      <a:pt x="6190305" y="0"/>
                    </a:cubicBezTo>
                    <a:cubicBezTo>
                      <a:pt x="6504407" y="-30034"/>
                      <a:pt x="6676674" y="13338"/>
                      <a:pt x="6988818" y="0"/>
                    </a:cubicBezTo>
                    <a:cubicBezTo>
                      <a:pt x="7300962" y="-13338"/>
                      <a:pt x="7372643" y="9087"/>
                      <a:pt x="7579023" y="0"/>
                    </a:cubicBezTo>
                    <a:cubicBezTo>
                      <a:pt x="7785404" y="-9087"/>
                      <a:pt x="7866082" y="-24227"/>
                      <a:pt x="8065074" y="0"/>
                    </a:cubicBezTo>
                    <a:cubicBezTo>
                      <a:pt x="8264066" y="24227"/>
                      <a:pt x="8367428" y="-16248"/>
                      <a:pt x="8446971" y="0"/>
                    </a:cubicBezTo>
                    <a:cubicBezTo>
                      <a:pt x="8526514" y="16248"/>
                      <a:pt x="8730646" y="4553"/>
                      <a:pt x="8933023" y="0"/>
                    </a:cubicBezTo>
                    <a:cubicBezTo>
                      <a:pt x="9135400" y="-4553"/>
                      <a:pt x="9227544" y="-102"/>
                      <a:pt x="9314920" y="0"/>
                    </a:cubicBezTo>
                    <a:cubicBezTo>
                      <a:pt x="9402296" y="102"/>
                      <a:pt x="9668371" y="-28702"/>
                      <a:pt x="10009279" y="0"/>
                    </a:cubicBezTo>
                    <a:cubicBezTo>
                      <a:pt x="10350187" y="28702"/>
                      <a:pt x="10523351" y="6445"/>
                      <a:pt x="10668920" y="0"/>
                    </a:cubicBezTo>
                    <a:cubicBezTo>
                      <a:pt x="10810600" y="21612"/>
                      <a:pt x="10926082" y="112095"/>
                      <a:pt x="10922456" y="253536"/>
                    </a:cubicBezTo>
                    <a:cubicBezTo>
                      <a:pt x="10925165" y="533663"/>
                      <a:pt x="10910602" y="674802"/>
                      <a:pt x="10922456" y="949230"/>
                    </a:cubicBezTo>
                    <a:cubicBezTo>
                      <a:pt x="10934310" y="1223658"/>
                      <a:pt x="10906306" y="1366240"/>
                      <a:pt x="10922456" y="1519698"/>
                    </a:cubicBezTo>
                    <a:cubicBezTo>
                      <a:pt x="10938606" y="1673156"/>
                      <a:pt x="10931848" y="1871856"/>
                      <a:pt x="10922456" y="2173651"/>
                    </a:cubicBezTo>
                    <a:cubicBezTo>
                      <a:pt x="10913064" y="2475446"/>
                      <a:pt x="10885015" y="2763470"/>
                      <a:pt x="10922456" y="2952827"/>
                    </a:cubicBezTo>
                    <a:cubicBezTo>
                      <a:pt x="10959897" y="3142184"/>
                      <a:pt x="10944689" y="3412672"/>
                      <a:pt x="10922456" y="3565038"/>
                    </a:cubicBezTo>
                    <a:cubicBezTo>
                      <a:pt x="10900223" y="3717404"/>
                      <a:pt x="10934203" y="4113567"/>
                      <a:pt x="10922456" y="4427698"/>
                    </a:cubicBezTo>
                    <a:cubicBezTo>
                      <a:pt x="10901461" y="4576454"/>
                      <a:pt x="10823540" y="4682312"/>
                      <a:pt x="10668920" y="4681234"/>
                    </a:cubicBezTo>
                    <a:cubicBezTo>
                      <a:pt x="10463841" y="4661440"/>
                      <a:pt x="10401919" y="4669444"/>
                      <a:pt x="10182869" y="4681234"/>
                    </a:cubicBezTo>
                    <a:cubicBezTo>
                      <a:pt x="9963819" y="4693024"/>
                      <a:pt x="9645025" y="4706825"/>
                      <a:pt x="9280202" y="4681234"/>
                    </a:cubicBezTo>
                    <a:cubicBezTo>
                      <a:pt x="8915379" y="4655643"/>
                      <a:pt x="8691103" y="4686609"/>
                      <a:pt x="8481689" y="4681234"/>
                    </a:cubicBezTo>
                    <a:cubicBezTo>
                      <a:pt x="8272275" y="4675859"/>
                      <a:pt x="8073013" y="4702770"/>
                      <a:pt x="7891484" y="4681234"/>
                    </a:cubicBezTo>
                    <a:cubicBezTo>
                      <a:pt x="7709955" y="4659698"/>
                      <a:pt x="7536625" y="4685795"/>
                      <a:pt x="7301279" y="4681234"/>
                    </a:cubicBezTo>
                    <a:cubicBezTo>
                      <a:pt x="7065934" y="4676673"/>
                      <a:pt x="6757987" y="4682775"/>
                      <a:pt x="6398613" y="4681234"/>
                    </a:cubicBezTo>
                    <a:cubicBezTo>
                      <a:pt x="6039239" y="4679693"/>
                      <a:pt x="6080043" y="4678059"/>
                      <a:pt x="5808407" y="4681234"/>
                    </a:cubicBezTo>
                    <a:cubicBezTo>
                      <a:pt x="5536771" y="4684409"/>
                      <a:pt x="5361685" y="4656041"/>
                      <a:pt x="5218202" y="4681234"/>
                    </a:cubicBezTo>
                    <a:cubicBezTo>
                      <a:pt x="5074719" y="4706427"/>
                      <a:pt x="4923992" y="4679503"/>
                      <a:pt x="4836305" y="4681234"/>
                    </a:cubicBezTo>
                    <a:cubicBezTo>
                      <a:pt x="4748618" y="4682965"/>
                      <a:pt x="4288020" y="4666790"/>
                      <a:pt x="4141946" y="4681234"/>
                    </a:cubicBezTo>
                    <a:cubicBezTo>
                      <a:pt x="3995872" y="4695678"/>
                      <a:pt x="3741338" y="4670379"/>
                      <a:pt x="3343433" y="4681234"/>
                    </a:cubicBezTo>
                    <a:cubicBezTo>
                      <a:pt x="2945528" y="4692089"/>
                      <a:pt x="2822023" y="4646703"/>
                      <a:pt x="2440767" y="4681234"/>
                    </a:cubicBezTo>
                    <a:cubicBezTo>
                      <a:pt x="2059511" y="4715765"/>
                      <a:pt x="1796477" y="4641228"/>
                      <a:pt x="1538100" y="4681234"/>
                    </a:cubicBezTo>
                    <a:cubicBezTo>
                      <a:pt x="1279723" y="4721240"/>
                      <a:pt x="1037759" y="4664752"/>
                      <a:pt x="843741" y="4681234"/>
                    </a:cubicBezTo>
                    <a:cubicBezTo>
                      <a:pt x="649723" y="4697716"/>
                      <a:pt x="503260" y="4709929"/>
                      <a:pt x="253536" y="4681234"/>
                    </a:cubicBezTo>
                    <a:cubicBezTo>
                      <a:pt x="104586" y="4685435"/>
                      <a:pt x="1561" y="4563091"/>
                      <a:pt x="0" y="4427698"/>
                    </a:cubicBezTo>
                    <a:cubicBezTo>
                      <a:pt x="16292" y="4219901"/>
                      <a:pt x="-9568" y="3909721"/>
                      <a:pt x="0" y="3648521"/>
                    </a:cubicBezTo>
                    <a:cubicBezTo>
                      <a:pt x="9568" y="3387321"/>
                      <a:pt x="-6966" y="3172554"/>
                      <a:pt x="0" y="2952827"/>
                    </a:cubicBezTo>
                    <a:cubicBezTo>
                      <a:pt x="6966" y="2733100"/>
                      <a:pt x="-27542" y="2657632"/>
                      <a:pt x="0" y="2382359"/>
                    </a:cubicBezTo>
                    <a:cubicBezTo>
                      <a:pt x="27542" y="2107086"/>
                      <a:pt x="20398" y="2044374"/>
                      <a:pt x="0" y="1728407"/>
                    </a:cubicBezTo>
                    <a:cubicBezTo>
                      <a:pt x="-20398" y="1412440"/>
                      <a:pt x="2419" y="1120904"/>
                      <a:pt x="0" y="949230"/>
                    </a:cubicBezTo>
                    <a:cubicBezTo>
                      <a:pt x="-2419" y="777556"/>
                      <a:pt x="29169" y="568548"/>
                      <a:pt x="0" y="253536"/>
                    </a:cubicBezTo>
                    <a:close/>
                  </a:path>
                  <a:path w="10922456" h="4681234" stroke="0" extrusionOk="0">
                    <a:moveTo>
                      <a:pt x="0" y="253536"/>
                    </a:moveTo>
                    <a:cubicBezTo>
                      <a:pt x="6333" y="115607"/>
                      <a:pt x="124210" y="-32651"/>
                      <a:pt x="253536" y="0"/>
                    </a:cubicBezTo>
                    <a:cubicBezTo>
                      <a:pt x="369383" y="-353"/>
                      <a:pt x="539335" y="10665"/>
                      <a:pt x="635433" y="0"/>
                    </a:cubicBezTo>
                    <a:cubicBezTo>
                      <a:pt x="731531" y="-10665"/>
                      <a:pt x="894222" y="-8278"/>
                      <a:pt x="1121485" y="0"/>
                    </a:cubicBezTo>
                    <a:cubicBezTo>
                      <a:pt x="1348748" y="8278"/>
                      <a:pt x="1522218" y="19325"/>
                      <a:pt x="1711690" y="0"/>
                    </a:cubicBezTo>
                    <a:cubicBezTo>
                      <a:pt x="1901163" y="-19325"/>
                      <a:pt x="2130241" y="-21785"/>
                      <a:pt x="2406049" y="0"/>
                    </a:cubicBezTo>
                    <a:cubicBezTo>
                      <a:pt x="2681857" y="21785"/>
                      <a:pt x="2794937" y="-7819"/>
                      <a:pt x="2996254" y="0"/>
                    </a:cubicBezTo>
                    <a:cubicBezTo>
                      <a:pt x="3197571" y="7819"/>
                      <a:pt x="3291401" y="-1907"/>
                      <a:pt x="3378151" y="0"/>
                    </a:cubicBezTo>
                    <a:cubicBezTo>
                      <a:pt x="3464901" y="1907"/>
                      <a:pt x="4013338" y="28818"/>
                      <a:pt x="4176664" y="0"/>
                    </a:cubicBezTo>
                    <a:cubicBezTo>
                      <a:pt x="4339990" y="-28818"/>
                      <a:pt x="4810160" y="-11694"/>
                      <a:pt x="4975177" y="0"/>
                    </a:cubicBezTo>
                    <a:cubicBezTo>
                      <a:pt x="5140194" y="11694"/>
                      <a:pt x="5396576" y="20791"/>
                      <a:pt x="5773690" y="0"/>
                    </a:cubicBezTo>
                    <a:cubicBezTo>
                      <a:pt x="6150804" y="-20791"/>
                      <a:pt x="6294795" y="6869"/>
                      <a:pt x="6676356" y="0"/>
                    </a:cubicBezTo>
                    <a:cubicBezTo>
                      <a:pt x="7057917" y="-6869"/>
                      <a:pt x="7089996" y="-32324"/>
                      <a:pt x="7370715" y="0"/>
                    </a:cubicBezTo>
                    <a:cubicBezTo>
                      <a:pt x="7651434" y="32324"/>
                      <a:pt x="8043428" y="-32007"/>
                      <a:pt x="8273382" y="0"/>
                    </a:cubicBezTo>
                    <a:cubicBezTo>
                      <a:pt x="8503336" y="32007"/>
                      <a:pt x="8678791" y="-27263"/>
                      <a:pt x="9071894" y="0"/>
                    </a:cubicBezTo>
                    <a:cubicBezTo>
                      <a:pt x="9464997" y="27263"/>
                      <a:pt x="9539999" y="20013"/>
                      <a:pt x="9766253" y="0"/>
                    </a:cubicBezTo>
                    <a:cubicBezTo>
                      <a:pt x="9992507" y="-20013"/>
                      <a:pt x="10243908" y="-10030"/>
                      <a:pt x="10668920" y="0"/>
                    </a:cubicBezTo>
                    <a:cubicBezTo>
                      <a:pt x="10826805" y="-5008"/>
                      <a:pt x="10925194" y="109852"/>
                      <a:pt x="10922456" y="253536"/>
                    </a:cubicBezTo>
                    <a:cubicBezTo>
                      <a:pt x="10905016" y="478826"/>
                      <a:pt x="10893038" y="619162"/>
                      <a:pt x="10922456" y="865746"/>
                    </a:cubicBezTo>
                    <a:cubicBezTo>
                      <a:pt x="10951875" y="1112330"/>
                      <a:pt x="10919347" y="1216073"/>
                      <a:pt x="10922456" y="1477957"/>
                    </a:cubicBezTo>
                    <a:cubicBezTo>
                      <a:pt x="10925565" y="1739841"/>
                      <a:pt x="10921933" y="1835104"/>
                      <a:pt x="10922456" y="2131909"/>
                    </a:cubicBezTo>
                    <a:cubicBezTo>
                      <a:pt x="10922979" y="2428714"/>
                      <a:pt x="10894258" y="2548423"/>
                      <a:pt x="10922456" y="2869344"/>
                    </a:cubicBezTo>
                    <a:cubicBezTo>
                      <a:pt x="10950654" y="3190266"/>
                      <a:pt x="10894404" y="3246893"/>
                      <a:pt x="10922456" y="3481555"/>
                    </a:cubicBezTo>
                    <a:cubicBezTo>
                      <a:pt x="10950508" y="3716217"/>
                      <a:pt x="10951668" y="4132627"/>
                      <a:pt x="10922456" y="4427698"/>
                    </a:cubicBezTo>
                    <a:cubicBezTo>
                      <a:pt x="10908810" y="4537967"/>
                      <a:pt x="10796617" y="4680011"/>
                      <a:pt x="10668920" y="4681234"/>
                    </a:cubicBezTo>
                    <a:cubicBezTo>
                      <a:pt x="10552403" y="4681352"/>
                      <a:pt x="10375248" y="4691399"/>
                      <a:pt x="10287023" y="4681234"/>
                    </a:cubicBezTo>
                    <a:cubicBezTo>
                      <a:pt x="10198798" y="4671069"/>
                      <a:pt x="9588999" y="4671244"/>
                      <a:pt x="9384356" y="4681234"/>
                    </a:cubicBezTo>
                    <a:cubicBezTo>
                      <a:pt x="9179713" y="4691224"/>
                      <a:pt x="9092294" y="4664855"/>
                      <a:pt x="9002459" y="4681234"/>
                    </a:cubicBezTo>
                    <a:cubicBezTo>
                      <a:pt x="8912624" y="4697613"/>
                      <a:pt x="8509176" y="4695254"/>
                      <a:pt x="8203946" y="4681234"/>
                    </a:cubicBezTo>
                    <a:cubicBezTo>
                      <a:pt x="7898716" y="4667214"/>
                      <a:pt x="7652785" y="4686672"/>
                      <a:pt x="7405433" y="4681234"/>
                    </a:cubicBezTo>
                    <a:cubicBezTo>
                      <a:pt x="7158081" y="4675796"/>
                      <a:pt x="6958104" y="4661555"/>
                      <a:pt x="6606920" y="4681234"/>
                    </a:cubicBezTo>
                    <a:cubicBezTo>
                      <a:pt x="6255736" y="4700913"/>
                      <a:pt x="6362288" y="4681249"/>
                      <a:pt x="6120869" y="4681234"/>
                    </a:cubicBezTo>
                    <a:cubicBezTo>
                      <a:pt x="5879450" y="4681219"/>
                      <a:pt x="5684158" y="4672265"/>
                      <a:pt x="5426510" y="4681234"/>
                    </a:cubicBezTo>
                    <a:cubicBezTo>
                      <a:pt x="5168862" y="4690203"/>
                      <a:pt x="4831656" y="4671975"/>
                      <a:pt x="4627997" y="4681234"/>
                    </a:cubicBezTo>
                    <a:cubicBezTo>
                      <a:pt x="4424338" y="4690493"/>
                      <a:pt x="4168996" y="4660111"/>
                      <a:pt x="4037792" y="4681234"/>
                    </a:cubicBezTo>
                    <a:cubicBezTo>
                      <a:pt x="3906588" y="4702357"/>
                      <a:pt x="3424667" y="4723128"/>
                      <a:pt x="3135126" y="4681234"/>
                    </a:cubicBezTo>
                    <a:cubicBezTo>
                      <a:pt x="2845585" y="4639340"/>
                      <a:pt x="2774287" y="4695599"/>
                      <a:pt x="2649074" y="4681234"/>
                    </a:cubicBezTo>
                    <a:cubicBezTo>
                      <a:pt x="2523861" y="4666869"/>
                      <a:pt x="2174520" y="4712684"/>
                      <a:pt x="1746408" y="4681234"/>
                    </a:cubicBezTo>
                    <a:cubicBezTo>
                      <a:pt x="1318296" y="4649784"/>
                      <a:pt x="1149756" y="4676357"/>
                      <a:pt x="843741" y="4681234"/>
                    </a:cubicBezTo>
                    <a:cubicBezTo>
                      <a:pt x="537726" y="4686111"/>
                      <a:pt x="546833" y="4666011"/>
                      <a:pt x="253536" y="4681234"/>
                    </a:cubicBezTo>
                    <a:cubicBezTo>
                      <a:pt x="101963" y="4684371"/>
                      <a:pt x="3321" y="4567742"/>
                      <a:pt x="0" y="4427698"/>
                    </a:cubicBezTo>
                    <a:cubicBezTo>
                      <a:pt x="2681" y="4192633"/>
                      <a:pt x="22253" y="3980821"/>
                      <a:pt x="0" y="3648521"/>
                    </a:cubicBezTo>
                    <a:cubicBezTo>
                      <a:pt x="-22253" y="3316221"/>
                      <a:pt x="7960" y="3095377"/>
                      <a:pt x="0" y="2869344"/>
                    </a:cubicBezTo>
                    <a:cubicBezTo>
                      <a:pt x="-7960" y="2643311"/>
                      <a:pt x="1842" y="2478009"/>
                      <a:pt x="0" y="2173651"/>
                    </a:cubicBezTo>
                    <a:cubicBezTo>
                      <a:pt x="-1842" y="1869293"/>
                      <a:pt x="-20985" y="1796776"/>
                      <a:pt x="0" y="1561440"/>
                    </a:cubicBezTo>
                    <a:cubicBezTo>
                      <a:pt x="20985" y="1326104"/>
                      <a:pt x="17557" y="1014283"/>
                      <a:pt x="0" y="865746"/>
                    </a:cubicBezTo>
                    <a:cubicBezTo>
                      <a:pt x="-17557" y="717209"/>
                      <a:pt x="-7495" y="460405"/>
                      <a:pt x="0" y="253536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="" xmlns:ask="http://schemas.microsoft.com/office/drawing/2018/sketchyshapes" sd="1752748507">
                      <a:prstGeom prst="roundRect">
                        <a:avLst>
                          <a:gd name="adj" fmla="val 5416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8B6C057-CCAC-4C4B-80CF-2B70A2DA32D9}"/>
                  </a:ext>
                </a:extLst>
              </p:cNvPr>
              <p:cNvSpPr txBox="1"/>
              <p:nvPr/>
            </p:nvSpPr>
            <p:spPr>
              <a:xfrm>
                <a:off x="5493532" y="3266598"/>
                <a:ext cx="1597305" cy="629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800" b="1" dirty="0" smtClean="0"/>
                  <a:t>대서양</a:t>
                </a:r>
                <a:endParaRPr lang="en-US" altLang="ko-KR" sz="2800" b="1" dirty="0"/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8B6C057-CCAC-4C4B-80CF-2B70A2DA32D9}"/>
              </a:ext>
            </a:extLst>
          </p:cNvPr>
          <p:cNvSpPr txBox="1"/>
          <p:nvPr/>
        </p:nvSpPr>
        <p:spPr>
          <a:xfrm>
            <a:off x="9195314" y="4634624"/>
            <a:ext cx="2304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 smtClean="0">
                <a:solidFill>
                  <a:srgbClr val="FF0000"/>
                </a:solidFill>
              </a:rPr>
              <a:t>5</a:t>
            </a:r>
            <a:r>
              <a:rPr lang="ko-KR" altLang="en-US" sz="6000" b="1" dirty="0" smtClean="0">
                <a:solidFill>
                  <a:srgbClr val="FF0000"/>
                </a:solidFill>
              </a:rPr>
              <a:t>대양</a:t>
            </a:r>
            <a:endParaRPr lang="en-US" altLang="ko-KR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490</Words>
  <Application>Microsoft Office PowerPoint</Application>
  <PresentationFormat>와이드스크린</PresentationFormat>
  <Paragraphs>144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김지원</dc:creator>
  <cp:lastModifiedBy>user</cp:lastModifiedBy>
  <cp:revision>29</cp:revision>
  <dcterms:created xsi:type="dcterms:W3CDTF">2021-09-12T15:03:39Z</dcterms:created>
  <dcterms:modified xsi:type="dcterms:W3CDTF">2021-10-13T23:56:43Z</dcterms:modified>
</cp:coreProperties>
</file>